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43" r:id="rId5"/>
    <p:sldMasterId id="2147483831" r:id="rId6"/>
    <p:sldMasterId id="2147483844" r:id="rId7"/>
  </p:sldMasterIdLst>
  <p:notesMasterIdLst>
    <p:notesMasterId r:id="rId19"/>
  </p:notesMasterIdLst>
  <p:handoutMasterIdLst>
    <p:handoutMasterId r:id="rId20"/>
  </p:handoutMasterIdLst>
  <p:sldIdLst>
    <p:sldId id="299" r:id="rId8"/>
    <p:sldId id="259" r:id="rId9"/>
    <p:sldId id="291" r:id="rId10"/>
    <p:sldId id="312" r:id="rId11"/>
    <p:sldId id="313" r:id="rId12"/>
    <p:sldId id="314" r:id="rId13"/>
    <p:sldId id="315" r:id="rId14"/>
    <p:sldId id="316" r:id="rId15"/>
    <p:sldId id="317" r:id="rId16"/>
    <p:sldId id="293" r:id="rId17"/>
    <p:sldId id="285" r:id="rId18"/>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Weaver" initials="JW" lastIdx="2" clrIdx="0">
    <p:extLst>
      <p:ext uri="{19B8F6BF-5375-455C-9EA6-DF929625EA0E}">
        <p15:presenceInfo xmlns:p15="http://schemas.microsoft.com/office/powerpoint/2012/main" userId="S::jweaver@nfhs.org::b9852b20-a58a-4891-848e-ead9af31f40d" providerId="AD"/>
      </p:ext>
    </p:extLst>
  </p:cmAuthor>
  <p:cmAuthor id="2" name="Kyle Mills" initials="KM" lastIdx="6" clrIdx="1">
    <p:extLst>
      <p:ext uri="{19B8F6BF-5375-455C-9EA6-DF929625EA0E}">
        <p15:presenceInfo xmlns:p15="http://schemas.microsoft.com/office/powerpoint/2012/main" userId="S::kmills@nfhs.org::ed0d7a63-c78e-4674-a172-fa0170aab6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50032"/>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998" y="84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1" y="0"/>
            <a:ext cx="3170583" cy="480389"/>
          </a:xfrm>
          <a:prstGeom prst="rect">
            <a:avLst/>
          </a:prstGeom>
        </p:spPr>
        <p:txBody>
          <a:bodyPr vert="horz" lIns="96642" tIns="48322" rIns="96642" bIns="48322"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4142962" y="0"/>
            <a:ext cx="3170583" cy="480389"/>
          </a:xfrm>
          <a:prstGeom prst="rect">
            <a:avLst/>
          </a:prstGeom>
        </p:spPr>
        <p:txBody>
          <a:bodyPr vert="horz" lIns="96642" tIns="48322" rIns="96642" bIns="48322" rtlCol="0"/>
          <a:lstStyle>
            <a:lvl1pPr algn="r" eaLnBrk="1" hangingPunct="1">
              <a:defRPr sz="1200">
                <a:latin typeface="Arial" charset="0"/>
                <a:cs typeface="Arial" charset="0"/>
              </a:defRPr>
            </a:lvl1pPr>
          </a:lstStyle>
          <a:p>
            <a:pPr>
              <a:defRPr/>
            </a:pPr>
            <a:fld id="{6C7E80D5-F1A8-4E6F-862E-E650C877881E}" type="datetimeFigureOut">
              <a:rPr lang="en-US"/>
              <a:pPr>
                <a:defRPr/>
              </a:pPr>
              <a:t>11/2/2023</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1" y="9119172"/>
            <a:ext cx="3170583" cy="480389"/>
          </a:xfrm>
          <a:prstGeom prst="rect">
            <a:avLst/>
          </a:prstGeom>
        </p:spPr>
        <p:txBody>
          <a:bodyPr vert="horz" lIns="96642" tIns="48322" rIns="96642" bIns="48322"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4142962" y="9119172"/>
            <a:ext cx="3170583" cy="480389"/>
          </a:xfrm>
          <a:prstGeom prst="rect">
            <a:avLst/>
          </a:prstGeom>
        </p:spPr>
        <p:txBody>
          <a:bodyPr vert="horz" lIns="96642" tIns="48322" rIns="96642" bIns="48322"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1" y="0"/>
            <a:ext cx="3170583" cy="480389"/>
          </a:xfrm>
          <a:prstGeom prst="rect">
            <a:avLst/>
          </a:prstGeom>
        </p:spPr>
        <p:txBody>
          <a:bodyPr vert="horz" lIns="96642" tIns="48322" rIns="96642" bIns="48322"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4142962" y="0"/>
            <a:ext cx="3170583" cy="480389"/>
          </a:xfrm>
          <a:prstGeom prst="rect">
            <a:avLst/>
          </a:prstGeom>
        </p:spPr>
        <p:txBody>
          <a:bodyPr vert="horz" lIns="96642" tIns="48322" rIns="96642" bIns="48322" rtlCol="0"/>
          <a:lstStyle>
            <a:lvl1pPr algn="r" eaLnBrk="1" hangingPunct="1">
              <a:defRPr sz="1200">
                <a:latin typeface="Arial" charset="0"/>
                <a:cs typeface="Arial" charset="0"/>
              </a:defRPr>
            </a:lvl1pPr>
          </a:lstStyle>
          <a:p>
            <a:pPr>
              <a:defRPr/>
            </a:pPr>
            <a:fld id="{5785C147-DE6E-44AF-9501-F5A9E3994E64}" type="datetimeFigureOut">
              <a:rPr lang="en-US"/>
              <a:pPr>
                <a:defRPr/>
              </a:pPr>
              <a:t>11/2/2023</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42" tIns="48322" rIns="96642" bIns="48322"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32184" y="4561226"/>
            <a:ext cx="5850834" cy="4320213"/>
          </a:xfrm>
          <a:prstGeom prst="rect">
            <a:avLst/>
          </a:prstGeom>
        </p:spPr>
        <p:txBody>
          <a:bodyPr vert="horz" lIns="96642" tIns="48322" rIns="96642" bIns="4832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1" y="9119172"/>
            <a:ext cx="3170583" cy="480389"/>
          </a:xfrm>
          <a:prstGeom prst="rect">
            <a:avLst/>
          </a:prstGeom>
        </p:spPr>
        <p:txBody>
          <a:bodyPr vert="horz" lIns="96642" tIns="48322" rIns="96642" bIns="48322"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4142962" y="9119172"/>
            <a:ext cx="3170583" cy="480389"/>
          </a:xfrm>
          <a:prstGeom prst="rect">
            <a:avLst/>
          </a:prstGeom>
        </p:spPr>
        <p:txBody>
          <a:bodyPr vert="horz" lIns="96642" tIns="48322" rIns="96642" bIns="48322"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4E09B2-6408-441F-BB3F-D03E0D1A73E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7242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2</a:t>
            </a:fld>
            <a:endParaRPr lang="en-US"/>
          </a:p>
        </p:txBody>
      </p:sp>
    </p:spTree>
    <p:extLst>
      <p:ext uri="{BB962C8B-B14F-4D97-AF65-F5344CB8AC3E}">
        <p14:creationId xmlns:p14="http://schemas.microsoft.com/office/powerpoint/2010/main" val="410854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3</a:t>
            </a:fld>
            <a:endParaRPr lang="en-US"/>
          </a:p>
        </p:txBody>
      </p:sp>
    </p:spTree>
    <p:extLst>
      <p:ext uri="{BB962C8B-B14F-4D97-AF65-F5344CB8AC3E}">
        <p14:creationId xmlns:p14="http://schemas.microsoft.com/office/powerpoint/2010/main" val="216743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5</a:t>
            </a:fld>
            <a:endParaRPr lang="en-US"/>
          </a:p>
        </p:txBody>
      </p:sp>
    </p:spTree>
    <p:extLst>
      <p:ext uri="{BB962C8B-B14F-4D97-AF65-F5344CB8AC3E}">
        <p14:creationId xmlns:p14="http://schemas.microsoft.com/office/powerpoint/2010/main" val="386449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NFHS Learning Center is the home to more than 90 online professional development courses for everyone within the interscholastic community - coaches, students, officials, parents, administrators, and individuals within performing arts programs. More than 60 courses are available for free.</a:t>
            </a:r>
          </a:p>
          <a:p>
            <a:endParaRPr lang="en-US"/>
          </a:p>
          <a:p>
            <a:r>
              <a:rPr lang="en-US"/>
              <a:t>The NFHS is an Accredited Institution and has delivered more than 15 million courses on its NFHS Learning Center platform since its inception in 2007. In receiving national accreditation by </a:t>
            </a:r>
            <a:r>
              <a:rPr lang="en-US" err="1"/>
              <a:t>Cognia</a:t>
            </a:r>
            <a:r>
              <a:rPr lang="en-US"/>
              <a:t>, the NFHS has upheld itself to rigorous standards that focus on productive learning environments, equitable resource allocation that meet the needs of learners, and effective leadership. </a:t>
            </a:r>
          </a:p>
          <a:p>
            <a:endParaRPr lang="en-US"/>
          </a:p>
          <a:p>
            <a:r>
              <a:rPr lang="en-US"/>
              <a:t>The NFHS Learning Center features its flagship coaching course, “Fundamentals of Coaching,” as well as several health and safety courses that have been completed by millions of individuals, such as “Concussion in Sports,” “Heat Illness Prevention,” “Sudden Cardiac Arrest” and “Protecting Students from Abuse.” The NFHS Learning Center offers several national credentials that can be earned by individuals who complete specific NFHS courses. Through the School Honor Roll Program, schools can earn a physical banner to hang in their school.</a:t>
            </a:r>
          </a:p>
          <a:p>
            <a:r>
              <a:rPr lang="en-US"/>
              <a:t> </a:t>
            </a:r>
          </a:p>
          <a:p>
            <a:r>
              <a:rPr lang="en-US"/>
              <a:t>To learn more and start your professional development journey, please visit the NFHS Learning Center at NFHSLearn.com.</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10</a:t>
            </a:fld>
            <a:endParaRPr lang="en-US"/>
          </a:p>
        </p:txBody>
      </p:sp>
    </p:spTree>
    <p:extLst>
      <p:ext uri="{BB962C8B-B14F-4D97-AF65-F5344CB8AC3E}">
        <p14:creationId xmlns:p14="http://schemas.microsoft.com/office/powerpoint/2010/main" val="3105608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11</a:t>
            </a:fld>
            <a:endParaRPr lang="en-US"/>
          </a:p>
        </p:txBody>
      </p:sp>
    </p:spTree>
    <p:extLst>
      <p:ext uri="{BB962C8B-B14F-4D97-AF65-F5344CB8AC3E}">
        <p14:creationId xmlns:p14="http://schemas.microsoft.com/office/powerpoint/2010/main" val="3366267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mailto:dwhitfield@nfhs.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dwhitfield@nfhs.or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05776A87-DE02-4380-BE4E-590E16FBA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p>
        </p:txBody>
      </p:sp>
      <p:sp>
        <p:nvSpPr>
          <p:cNvPr id="10" name="Subtitle 2">
            <a:extLst>
              <a:ext uri="{FF2B5EF4-FFF2-40B4-BE49-F238E27FC236}">
                <a16:creationId xmlns:a16="http://schemas.microsoft.com/office/drawing/2014/main" id="{E918E462-302D-415E-93C9-9F7D1D1B5B8B}"/>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Rectangle 1">
            <a:extLst>
              <a:ext uri="{FF2B5EF4-FFF2-40B4-BE49-F238E27FC236}">
                <a16:creationId xmlns:a16="http://schemas.microsoft.com/office/drawing/2014/main" id="{FE1AD314-4C5A-4166-9AE6-A5360E8EBDC9}"/>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a:solidFill>
                  <a:srgbClr val="000000"/>
                </a:solidFill>
                <a:effectLst/>
                <a:latin typeface="Calibri" panose="020F0502020204030204" pitchFamily="34" charset="0"/>
                <a:ea typeface="Calibri" panose="020F0502020204030204" pitchFamily="34" charset="0"/>
              </a:rPr>
              <a:t>Copyright© 2023 National Federation of State High School Associations. All Rights Reserved.</a:t>
            </a:r>
            <a:endParaRPr lang="en-US" sz="800">
              <a:effectLst/>
              <a:latin typeface="Calibri" panose="020F0502020204030204" pitchFamily="34" charset="0"/>
              <a:ea typeface="Calibri" panose="020F0502020204030204" pitchFamily="34" charset="0"/>
            </a:endParaRPr>
          </a:p>
          <a:p>
            <a:pPr marL="0" marR="0"/>
            <a:r>
              <a:rPr lang="en-US" sz="800">
                <a:solidFill>
                  <a:srgbClr val="000000"/>
                </a:solidFill>
                <a:effectLst/>
                <a:latin typeface="Calibri" panose="020F0502020204030204" pitchFamily="34" charset="0"/>
                <a:ea typeface="Calibri" panose="020F0502020204030204" pitchFamily="34" charset="0"/>
              </a:rPr>
              <a:t>This copyrighted </a:t>
            </a:r>
            <a:r>
              <a:rPr lang="en-US" sz="800">
                <a:effectLst/>
                <a:latin typeface="Calibri" panose="020F0502020204030204" pitchFamily="34" charset="0"/>
                <a:ea typeface="Calibri" panose="020F0502020204030204" pitchFamily="34" charset="0"/>
              </a:rPr>
              <a:t>power point</a:t>
            </a:r>
            <a:r>
              <a:rPr lang="en-US" sz="800">
                <a:solidFill>
                  <a:srgbClr val="000000"/>
                </a:solidFill>
                <a:effectLst/>
                <a:latin typeface="Calibri" panose="020F0502020204030204" pitchFamily="34" charset="0"/>
                <a:ea typeface="Calibri" panose="020F0502020204030204" pitchFamily="34" charset="0"/>
              </a:rPr>
              <a:t> is presented by the NFHS. </a:t>
            </a:r>
            <a:r>
              <a:rPr lang="en-US" sz="800">
                <a:effectLst/>
                <a:latin typeface="Calibri" panose="020F0502020204030204" pitchFamily="34" charset="0"/>
                <a:ea typeface="Calibri" panose="020F0502020204030204" pitchFamily="34" charset="0"/>
              </a:rPr>
              <a:t>This m</a:t>
            </a:r>
            <a:r>
              <a:rPr lang="en-US" sz="800">
                <a:solidFill>
                  <a:srgbClr val="000000"/>
                </a:solidFill>
                <a:effectLst/>
                <a:latin typeface="Calibri" panose="020F0502020204030204" pitchFamily="34" charset="0"/>
                <a:ea typeface="Calibri" panose="020F0502020204030204" pitchFamily="34" charset="0"/>
              </a:rPr>
              <a:t>aterial shall </a:t>
            </a:r>
            <a:r>
              <a:rPr lang="en-US" sz="800">
                <a:effectLst/>
                <a:latin typeface="Calibri" panose="020F0502020204030204" pitchFamily="34" charset="0"/>
                <a:ea typeface="Calibri" panose="020F0502020204030204" pitchFamily="34" charset="0"/>
              </a:rPr>
              <a:t>only </a:t>
            </a:r>
            <a:r>
              <a:rPr lang="en-US" sz="800">
                <a:solidFill>
                  <a:srgbClr val="000000"/>
                </a:solidFill>
                <a:effectLst/>
                <a:latin typeface="Calibri" panose="020F0502020204030204" pitchFamily="34" charset="0"/>
                <a:ea typeface="Calibri" panose="020F0502020204030204" pitchFamily="34" charset="0"/>
              </a:rPr>
              <a:t>be reproduced or distributed </a:t>
            </a:r>
            <a:r>
              <a:rPr lang="en-US" sz="80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a:solidFill>
                  <a:srgbClr val="000000"/>
                </a:solidFill>
                <a:effectLst/>
                <a:latin typeface="Calibri" panose="020F0502020204030204" pitchFamily="34" charset="0"/>
                <a:ea typeface="Calibri" panose="020F0502020204030204" pitchFamily="34" charset="0"/>
              </a:rPr>
              <a:t>without </a:t>
            </a:r>
            <a:r>
              <a:rPr lang="en-US" sz="800">
                <a:effectLst/>
                <a:latin typeface="Calibri" panose="020F0502020204030204" pitchFamily="34" charset="0"/>
                <a:ea typeface="Calibri" panose="020F0502020204030204" pitchFamily="34" charset="0"/>
              </a:rPr>
              <a:t>the </a:t>
            </a:r>
            <a:r>
              <a:rPr lang="en-US" sz="800">
                <a:solidFill>
                  <a:srgbClr val="000000"/>
                </a:solidFill>
                <a:effectLst/>
                <a:latin typeface="Calibri" panose="020F0502020204030204" pitchFamily="34" charset="0"/>
                <a:ea typeface="Calibri" panose="020F0502020204030204" pitchFamily="34" charset="0"/>
              </a:rPr>
              <a:t>express written consent from the NFHS.</a:t>
            </a:r>
            <a:r>
              <a:rPr lang="en-US" sz="800">
                <a:effectLst/>
                <a:latin typeface="Calibri" panose="020F0502020204030204" pitchFamily="34" charset="0"/>
                <a:ea typeface="Calibri" panose="020F0502020204030204" pitchFamily="34" charset="0"/>
              </a:rPr>
              <a:t> Please contact Davis Whitfield, COO at </a:t>
            </a:r>
            <a:r>
              <a:rPr lang="en-US" sz="800" u="sng">
                <a:solidFill>
                  <a:srgbClr val="0000FF"/>
                </a:solidFill>
                <a:effectLst/>
                <a:latin typeface="Calibri" panose="020F0502020204030204" pitchFamily="34" charset="0"/>
                <a:ea typeface="Calibri" panose="020F0502020204030204" pitchFamily="34" charset="0"/>
                <a:hlinkClick r:id="rId4"/>
              </a:rPr>
              <a:t>dwhitfield@nfhs.org</a:t>
            </a:r>
            <a:r>
              <a:rPr lang="en-US" sz="800">
                <a:effectLst/>
                <a:latin typeface="Calibri" panose="020F0502020204030204" pitchFamily="34" charset="0"/>
                <a:ea typeface="Calibri" panose="020F0502020204030204" pitchFamily="34" charset="0"/>
              </a:rPr>
              <a:t> with requests.</a:t>
            </a:r>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9" name="Picture 8" descr="A picture containing person, outdoor, athletic game, sport&#10;&#10;Description automatically generated">
            <a:extLst>
              <a:ext uri="{FF2B5EF4-FFF2-40B4-BE49-F238E27FC236}">
                <a16:creationId xmlns:a16="http://schemas.microsoft.com/office/drawing/2014/main" id="{5B16B419-BF46-45BF-AD6D-EAA9519EC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90"/>
            <a:ext cx="12192000" cy="4408510"/>
          </a:xfrm>
          <a:prstGeom prst="rect">
            <a:avLst/>
          </a:prstGeom>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11/2/2023</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les Committ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endParaRPr lang="en-US"/>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11/2/2023</a:t>
            </a:fld>
            <a:endParaRPr lang="en-US"/>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a:p>
        </p:txBody>
      </p:sp>
      <p:sp>
        <p:nvSpPr>
          <p:cNvPr id="7" name="Picture Placeholder 7">
            <a:extLst>
              <a:ext uri="{FF2B5EF4-FFF2-40B4-BE49-F238E27FC236}">
                <a16:creationId xmlns:a16="http://schemas.microsoft.com/office/drawing/2014/main" id="{41C07A38-3151-4187-A15D-B39250318ED2}"/>
              </a:ext>
            </a:extLst>
          </p:cNvPr>
          <p:cNvSpPr>
            <a:spLocks noGrp="1"/>
          </p:cNvSpPr>
          <p:nvPr>
            <p:ph type="pic" sz="quarter" idx="13"/>
          </p:nvPr>
        </p:nvSpPr>
        <p:spPr>
          <a:xfrm>
            <a:off x="1947390" y="2307986"/>
            <a:ext cx="1051560" cy="1234440"/>
          </a:xfrm>
        </p:spPr>
        <p:txBody>
          <a:bodyPr/>
          <a:lstStyle>
            <a:lvl1pPr>
              <a:defRPr sz="1000"/>
            </a:lvl1pPr>
          </a:lstStyle>
          <a:p>
            <a:r>
              <a:rPr lang="en-US"/>
              <a:t>Click icon to add picture</a:t>
            </a:r>
          </a:p>
        </p:txBody>
      </p:sp>
      <p:sp>
        <p:nvSpPr>
          <p:cNvPr id="8" name="Picture Placeholder 7">
            <a:extLst>
              <a:ext uri="{FF2B5EF4-FFF2-40B4-BE49-F238E27FC236}">
                <a16:creationId xmlns:a16="http://schemas.microsoft.com/office/drawing/2014/main" id="{85A6B223-FC34-4A5C-911E-C24D04E7CFFD}"/>
              </a:ext>
            </a:extLst>
          </p:cNvPr>
          <p:cNvSpPr>
            <a:spLocks noGrp="1"/>
          </p:cNvSpPr>
          <p:nvPr>
            <p:ph type="pic" sz="quarter" idx="14"/>
          </p:nvPr>
        </p:nvSpPr>
        <p:spPr>
          <a:xfrm>
            <a:off x="3114674" y="2306767"/>
            <a:ext cx="1051560" cy="1234440"/>
          </a:xfrm>
        </p:spPr>
        <p:txBody>
          <a:bodyPr/>
          <a:lstStyle>
            <a:lvl1pPr>
              <a:defRPr sz="1000"/>
            </a:lvl1pPr>
          </a:lstStyle>
          <a:p>
            <a:r>
              <a:rPr lang="en-US"/>
              <a:t>Click icon to add picture</a:t>
            </a:r>
          </a:p>
        </p:txBody>
      </p:sp>
      <p:sp>
        <p:nvSpPr>
          <p:cNvPr id="9" name="Picture Placeholder 7">
            <a:extLst>
              <a:ext uri="{FF2B5EF4-FFF2-40B4-BE49-F238E27FC236}">
                <a16:creationId xmlns:a16="http://schemas.microsoft.com/office/drawing/2014/main" id="{B6E42FB0-6743-491E-88B5-2F35A08BA59B}"/>
              </a:ext>
            </a:extLst>
          </p:cNvPr>
          <p:cNvSpPr>
            <a:spLocks noGrp="1"/>
          </p:cNvSpPr>
          <p:nvPr>
            <p:ph type="pic" sz="quarter" idx="15"/>
          </p:nvPr>
        </p:nvSpPr>
        <p:spPr>
          <a:xfrm>
            <a:off x="4281800" y="2306767"/>
            <a:ext cx="1051560" cy="1234440"/>
          </a:xfrm>
        </p:spPr>
        <p:txBody>
          <a:bodyPr/>
          <a:lstStyle>
            <a:lvl1pPr>
              <a:defRPr sz="1000"/>
            </a:lvl1pPr>
          </a:lstStyle>
          <a:p>
            <a:r>
              <a:rPr lang="en-US"/>
              <a:t>Click icon to add picture</a:t>
            </a:r>
          </a:p>
        </p:txBody>
      </p:sp>
      <p:sp>
        <p:nvSpPr>
          <p:cNvPr id="10" name="Picture Placeholder 7">
            <a:extLst>
              <a:ext uri="{FF2B5EF4-FFF2-40B4-BE49-F238E27FC236}">
                <a16:creationId xmlns:a16="http://schemas.microsoft.com/office/drawing/2014/main" id="{DEF4A9DF-3140-4B74-9668-7D7E4EC06F3F}"/>
              </a:ext>
            </a:extLst>
          </p:cNvPr>
          <p:cNvSpPr>
            <a:spLocks noGrp="1"/>
          </p:cNvSpPr>
          <p:nvPr>
            <p:ph type="pic" sz="quarter" idx="16"/>
          </p:nvPr>
        </p:nvSpPr>
        <p:spPr>
          <a:xfrm>
            <a:off x="5448926" y="2306767"/>
            <a:ext cx="1051560" cy="1234440"/>
          </a:xfrm>
        </p:spPr>
        <p:txBody>
          <a:bodyPr/>
          <a:lstStyle>
            <a:lvl1pPr>
              <a:defRPr sz="1000"/>
            </a:lvl1pPr>
          </a:lstStyle>
          <a:p>
            <a:r>
              <a:rPr lang="en-US"/>
              <a:t>Click icon to add picture</a:t>
            </a:r>
          </a:p>
        </p:txBody>
      </p:sp>
      <p:sp>
        <p:nvSpPr>
          <p:cNvPr id="11" name="Picture Placeholder 7">
            <a:extLst>
              <a:ext uri="{FF2B5EF4-FFF2-40B4-BE49-F238E27FC236}">
                <a16:creationId xmlns:a16="http://schemas.microsoft.com/office/drawing/2014/main" id="{27BE3ADA-1D25-4285-87C8-580EDAE97CB4}"/>
              </a:ext>
            </a:extLst>
          </p:cNvPr>
          <p:cNvSpPr>
            <a:spLocks noGrp="1"/>
          </p:cNvSpPr>
          <p:nvPr>
            <p:ph type="pic" sz="quarter" idx="17"/>
          </p:nvPr>
        </p:nvSpPr>
        <p:spPr>
          <a:xfrm>
            <a:off x="6609972" y="2306767"/>
            <a:ext cx="1051560" cy="1234440"/>
          </a:xfrm>
        </p:spPr>
        <p:txBody>
          <a:bodyPr/>
          <a:lstStyle>
            <a:lvl1pPr>
              <a:defRPr sz="1000"/>
            </a:lvl1pPr>
          </a:lstStyle>
          <a:p>
            <a:r>
              <a:rPr lang="en-US"/>
              <a:t>Click icon to add picture</a:t>
            </a:r>
          </a:p>
        </p:txBody>
      </p:sp>
      <p:sp>
        <p:nvSpPr>
          <p:cNvPr id="12" name="Picture Placeholder 7">
            <a:extLst>
              <a:ext uri="{FF2B5EF4-FFF2-40B4-BE49-F238E27FC236}">
                <a16:creationId xmlns:a16="http://schemas.microsoft.com/office/drawing/2014/main" id="{36931D3C-26F3-4EAD-B49C-F147E5932A09}"/>
              </a:ext>
            </a:extLst>
          </p:cNvPr>
          <p:cNvSpPr>
            <a:spLocks noGrp="1"/>
          </p:cNvSpPr>
          <p:nvPr>
            <p:ph type="pic" sz="quarter" idx="18"/>
          </p:nvPr>
        </p:nvSpPr>
        <p:spPr>
          <a:xfrm>
            <a:off x="7771018" y="2302745"/>
            <a:ext cx="1051560" cy="1234440"/>
          </a:xfrm>
        </p:spPr>
        <p:txBody>
          <a:bodyPr/>
          <a:lstStyle>
            <a:lvl1pPr>
              <a:defRPr sz="1000"/>
            </a:lvl1pPr>
          </a:lstStyle>
          <a:p>
            <a:r>
              <a:rPr lang="en-US"/>
              <a:t>Click icon to add picture</a:t>
            </a:r>
          </a:p>
        </p:txBody>
      </p:sp>
      <p:sp>
        <p:nvSpPr>
          <p:cNvPr id="13" name="Picture Placeholder 7">
            <a:extLst>
              <a:ext uri="{FF2B5EF4-FFF2-40B4-BE49-F238E27FC236}">
                <a16:creationId xmlns:a16="http://schemas.microsoft.com/office/drawing/2014/main" id="{0D82E5F0-F99D-4860-9376-386CC243EFC6}"/>
              </a:ext>
            </a:extLst>
          </p:cNvPr>
          <p:cNvSpPr>
            <a:spLocks noGrp="1"/>
          </p:cNvSpPr>
          <p:nvPr>
            <p:ph type="pic" sz="quarter" idx="19"/>
          </p:nvPr>
        </p:nvSpPr>
        <p:spPr>
          <a:xfrm>
            <a:off x="8938146" y="2306767"/>
            <a:ext cx="1051560" cy="1234440"/>
          </a:xfrm>
        </p:spPr>
        <p:txBody>
          <a:bodyPr/>
          <a:lstStyle>
            <a:lvl1pPr>
              <a:defRPr sz="1000"/>
            </a:lvl1pPr>
          </a:lstStyle>
          <a:p>
            <a:r>
              <a:rPr lang="en-US"/>
              <a:t>Click icon to add picture</a:t>
            </a:r>
          </a:p>
        </p:txBody>
      </p:sp>
      <p:sp>
        <p:nvSpPr>
          <p:cNvPr id="14" name="Picture Placeholder 7">
            <a:extLst>
              <a:ext uri="{FF2B5EF4-FFF2-40B4-BE49-F238E27FC236}">
                <a16:creationId xmlns:a16="http://schemas.microsoft.com/office/drawing/2014/main" id="{566D4066-CFD0-4992-A303-5EBAB83E73DA}"/>
              </a:ext>
            </a:extLst>
          </p:cNvPr>
          <p:cNvSpPr>
            <a:spLocks noGrp="1"/>
          </p:cNvSpPr>
          <p:nvPr>
            <p:ph type="pic" sz="quarter" idx="20"/>
          </p:nvPr>
        </p:nvSpPr>
        <p:spPr>
          <a:xfrm>
            <a:off x="10119898" y="2302745"/>
            <a:ext cx="1051560" cy="1234440"/>
          </a:xfrm>
        </p:spPr>
        <p:txBody>
          <a:bodyPr/>
          <a:lstStyle>
            <a:lvl1pPr>
              <a:defRPr sz="1000"/>
            </a:lvl1pPr>
          </a:lstStyle>
          <a:p>
            <a:r>
              <a:rPr lang="en-US"/>
              <a:t>Click icon to add picture</a:t>
            </a:r>
          </a:p>
        </p:txBody>
      </p:sp>
      <p:sp>
        <p:nvSpPr>
          <p:cNvPr id="15" name="Text Placeholder 42">
            <a:extLst>
              <a:ext uri="{FF2B5EF4-FFF2-40B4-BE49-F238E27FC236}">
                <a16:creationId xmlns:a16="http://schemas.microsoft.com/office/drawing/2014/main" id="{EE53C0DE-A22A-482A-B0B4-ADCA2DB7C789}"/>
              </a:ext>
            </a:extLst>
          </p:cNvPr>
          <p:cNvSpPr>
            <a:spLocks noGrp="1"/>
          </p:cNvSpPr>
          <p:nvPr>
            <p:ph type="body" sz="quarter" idx="21" hasCustomPrompt="1"/>
          </p:nvPr>
        </p:nvSpPr>
        <p:spPr>
          <a:xfrm>
            <a:off x="1948025" y="3579982"/>
            <a:ext cx="1050925" cy="461963"/>
          </a:xfrm>
          <a:solidFill>
            <a:schemeClr val="bg1">
              <a:lumMod val="95000"/>
            </a:schemeClr>
          </a:solidFill>
        </p:spPr>
        <p:txBody>
          <a:bodyPr/>
          <a:lstStyle>
            <a:lvl1pPr marL="0" indent="0" algn="ctr">
              <a:buFontTx/>
              <a:buNone/>
              <a:defRPr sz="800"/>
            </a:lvl1pPr>
          </a:lstStyle>
          <a:p>
            <a:pPr lvl="0"/>
            <a:r>
              <a:rPr lang="en-US"/>
              <a:t>Click to edit Name</a:t>
            </a:r>
            <a:br>
              <a:rPr lang="en-US"/>
            </a:br>
            <a:r>
              <a:rPr lang="en-US"/>
              <a:t>City, State</a:t>
            </a:r>
            <a:br>
              <a:rPr lang="en-US"/>
            </a:br>
            <a:r>
              <a:rPr lang="en-US"/>
              <a:t>Section – Year</a:t>
            </a:r>
          </a:p>
        </p:txBody>
      </p:sp>
      <p:sp>
        <p:nvSpPr>
          <p:cNvPr id="16" name="Text Placeholder 42">
            <a:extLst>
              <a:ext uri="{FF2B5EF4-FFF2-40B4-BE49-F238E27FC236}">
                <a16:creationId xmlns:a16="http://schemas.microsoft.com/office/drawing/2014/main" id="{EA59132B-839F-4B3E-898F-4B55B3E3B485}"/>
              </a:ext>
            </a:extLst>
          </p:cNvPr>
          <p:cNvSpPr>
            <a:spLocks noGrp="1"/>
          </p:cNvSpPr>
          <p:nvPr>
            <p:ph type="body" sz="quarter" idx="22" hasCustomPrompt="1"/>
          </p:nvPr>
        </p:nvSpPr>
        <p:spPr>
          <a:xfrm>
            <a:off x="3114674" y="3577502"/>
            <a:ext cx="1050925" cy="461963"/>
          </a:xfrm>
          <a:solidFill>
            <a:schemeClr val="bg1">
              <a:lumMod val="95000"/>
            </a:schemeClr>
          </a:solidFill>
        </p:spPr>
        <p:txBody>
          <a:bodyPr/>
          <a:lstStyle>
            <a:lvl1pPr marL="0" indent="0" algn="ctr">
              <a:buFontTx/>
              <a:buNone/>
              <a:defRPr sz="800"/>
            </a:lvl1pPr>
          </a:lstStyle>
          <a:p>
            <a:pPr lvl="0"/>
            <a:r>
              <a:rPr lang="en-US"/>
              <a:t>Click to edit Name</a:t>
            </a:r>
            <a:br>
              <a:rPr lang="en-US"/>
            </a:br>
            <a:r>
              <a:rPr lang="en-US"/>
              <a:t>City, State</a:t>
            </a:r>
            <a:br>
              <a:rPr lang="en-US"/>
            </a:br>
            <a:r>
              <a:rPr lang="en-US"/>
              <a:t>Section – Year</a:t>
            </a:r>
          </a:p>
        </p:txBody>
      </p:sp>
      <p:sp>
        <p:nvSpPr>
          <p:cNvPr id="17" name="Text Placeholder 42">
            <a:extLst>
              <a:ext uri="{FF2B5EF4-FFF2-40B4-BE49-F238E27FC236}">
                <a16:creationId xmlns:a16="http://schemas.microsoft.com/office/drawing/2014/main" id="{C88C9F07-DD7E-46CC-911A-F1572284E288}"/>
              </a:ext>
            </a:extLst>
          </p:cNvPr>
          <p:cNvSpPr>
            <a:spLocks noGrp="1"/>
          </p:cNvSpPr>
          <p:nvPr>
            <p:ph type="body" sz="quarter" idx="23" hasCustomPrompt="1"/>
          </p:nvPr>
        </p:nvSpPr>
        <p:spPr>
          <a:xfrm>
            <a:off x="4285915" y="3577502"/>
            <a:ext cx="1050925" cy="461963"/>
          </a:xfrm>
          <a:solidFill>
            <a:schemeClr val="bg1">
              <a:lumMod val="95000"/>
            </a:schemeClr>
          </a:solidFill>
        </p:spPr>
        <p:txBody>
          <a:bodyPr/>
          <a:lstStyle>
            <a:lvl1pPr marL="0" indent="0" algn="ctr">
              <a:buFontTx/>
              <a:buNone/>
              <a:defRPr sz="800"/>
            </a:lvl1pPr>
          </a:lstStyle>
          <a:p>
            <a:pPr lvl="0"/>
            <a:r>
              <a:rPr lang="en-US"/>
              <a:t>Click to edit Name</a:t>
            </a:r>
            <a:br>
              <a:rPr lang="en-US"/>
            </a:br>
            <a:r>
              <a:rPr lang="en-US"/>
              <a:t>City, State</a:t>
            </a:r>
            <a:br>
              <a:rPr lang="en-US"/>
            </a:br>
            <a:r>
              <a:rPr lang="en-US"/>
              <a:t>Section – Year</a:t>
            </a:r>
          </a:p>
        </p:txBody>
      </p:sp>
      <p:sp>
        <p:nvSpPr>
          <p:cNvPr id="18" name="Text Placeholder 42">
            <a:extLst>
              <a:ext uri="{FF2B5EF4-FFF2-40B4-BE49-F238E27FC236}">
                <a16:creationId xmlns:a16="http://schemas.microsoft.com/office/drawing/2014/main" id="{CEA7308F-DCC7-4ECB-B924-E08C5C48A42B}"/>
              </a:ext>
            </a:extLst>
          </p:cNvPr>
          <p:cNvSpPr>
            <a:spLocks noGrp="1"/>
          </p:cNvSpPr>
          <p:nvPr>
            <p:ph type="body" sz="quarter" idx="24" hasCustomPrompt="1"/>
          </p:nvPr>
        </p:nvSpPr>
        <p:spPr>
          <a:xfrm>
            <a:off x="5449561" y="3577502"/>
            <a:ext cx="1050925" cy="461963"/>
          </a:xfrm>
          <a:solidFill>
            <a:schemeClr val="bg1">
              <a:lumMod val="95000"/>
            </a:schemeClr>
          </a:solidFill>
        </p:spPr>
        <p:txBody>
          <a:bodyPr/>
          <a:lstStyle>
            <a:lvl1pPr marL="0" indent="0" algn="ctr">
              <a:buFontTx/>
              <a:buNone/>
              <a:defRPr sz="800"/>
            </a:lvl1pPr>
          </a:lstStyle>
          <a:p>
            <a:pPr lvl="0"/>
            <a:r>
              <a:rPr lang="en-US"/>
              <a:t>Click to edit Name</a:t>
            </a:r>
            <a:br>
              <a:rPr lang="en-US"/>
            </a:br>
            <a:r>
              <a:rPr lang="en-US"/>
              <a:t>City, State</a:t>
            </a:r>
            <a:br>
              <a:rPr lang="en-US"/>
            </a:br>
            <a:r>
              <a:rPr lang="en-US"/>
              <a:t>Section – Year</a:t>
            </a:r>
          </a:p>
        </p:txBody>
      </p:sp>
      <p:sp>
        <p:nvSpPr>
          <p:cNvPr id="19" name="Text Placeholder 42">
            <a:extLst>
              <a:ext uri="{FF2B5EF4-FFF2-40B4-BE49-F238E27FC236}">
                <a16:creationId xmlns:a16="http://schemas.microsoft.com/office/drawing/2014/main" id="{C716AE63-04E1-4B07-A751-52DF5E81ECE5}"/>
              </a:ext>
            </a:extLst>
          </p:cNvPr>
          <p:cNvSpPr>
            <a:spLocks noGrp="1"/>
          </p:cNvSpPr>
          <p:nvPr>
            <p:ph type="body" sz="quarter" idx="25" hasCustomPrompt="1"/>
          </p:nvPr>
        </p:nvSpPr>
        <p:spPr>
          <a:xfrm>
            <a:off x="6609972" y="3577501"/>
            <a:ext cx="1050925" cy="461963"/>
          </a:xfrm>
          <a:solidFill>
            <a:schemeClr val="bg1">
              <a:lumMod val="95000"/>
            </a:schemeClr>
          </a:solidFill>
        </p:spPr>
        <p:txBody>
          <a:bodyPr/>
          <a:lstStyle>
            <a:lvl1pPr marL="0" indent="0" algn="ctr">
              <a:buFontTx/>
              <a:buNone/>
              <a:defRPr sz="800"/>
            </a:lvl1pPr>
          </a:lstStyle>
          <a:p>
            <a:pPr lvl="0"/>
            <a:r>
              <a:rPr lang="en-US"/>
              <a:t>Click to edit Name</a:t>
            </a:r>
            <a:br>
              <a:rPr lang="en-US"/>
            </a:br>
            <a:r>
              <a:rPr lang="en-US"/>
              <a:t>City, State</a:t>
            </a:r>
            <a:br>
              <a:rPr lang="en-US"/>
            </a:br>
            <a:r>
              <a:rPr lang="en-US"/>
              <a:t>Section – Year</a:t>
            </a:r>
          </a:p>
        </p:txBody>
      </p:sp>
      <p:sp>
        <p:nvSpPr>
          <p:cNvPr id="20" name="Text Placeholder 42">
            <a:extLst>
              <a:ext uri="{FF2B5EF4-FFF2-40B4-BE49-F238E27FC236}">
                <a16:creationId xmlns:a16="http://schemas.microsoft.com/office/drawing/2014/main" id="{8E7D6D53-8B11-4FEF-A375-31FF1D90AC91}"/>
              </a:ext>
            </a:extLst>
          </p:cNvPr>
          <p:cNvSpPr>
            <a:spLocks noGrp="1"/>
          </p:cNvSpPr>
          <p:nvPr>
            <p:ph type="body" sz="quarter" idx="26" hasCustomPrompt="1"/>
          </p:nvPr>
        </p:nvSpPr>
        <p:spPr>
          <a:xfrm>
            <a:off x="7771653" y="3577501"/>
            <a:ext cx="1050925" cy="461963"/>
          </a:xfrm>
          <a:solidFill>
            <a:schemeClr val="bg1">
              <a:lumMod val="95000"/>
            </a:schemeClr>
          </a:solidFill>
        </p:spPr>
        <p:txBody>
          <a:bodyPr/>
          <a:lstStyle>
            <a:lvl1pPr marL="0" indent="0" algn="ctr">
              <a:buFontTx/>
              <a:buNone/>
              <a:defRPr sz="800"/>
            </a:lvl1pPr>
          </a:lstStyle>
          <a:p>
            <a:pPr lvl="0"/>
            <a:r>
              <a:rPr lang="en-US"/>
              <a:t>Click to edit Name</a:t>
            </a:r>
            <a:br>
              <a:rPr lang="en-US"/>
            </a:br>
            <a:r>
              <a:rPr lang="en-US"/>
              <a:t>City, State</a:t>
            </a:r>
            <a:br>
              <a:rPr lang="en-US"/>
            </a:br>
            <a:r>
              <a:rPr lang="en-US"/>
              <a:t>Section – Year</a:t>
            </a:r>
          </a:p>
        </p:txBody>
      </p:sp>
      <p:sp>
        <p:nvSpPr>
          <p:cNvPr id="21" name="Text Placeholder 42">
            <a:extLst>
              <a:ext uri="{FF2B5EF4-FFF2-40B4-BE49-F238E27FC236}">
                <a16:creationId xmlns:a16="http://schemas.microsoft.com/office/drawing/2014/main" id="{6A34A385-80F7-4E38-83B4-9C6E0F545D95}"/>
              </a:ext>
            </a:extLst>
          </p:cNvPr>
          <p:cNvSpPr>
            <a:spLocks noGrp="1"/>
          </p:cNvSpPr>
          <p:nvPr>
            <p:ph type="body" sz="quarter" idx="27" hasCustomPrompt="1"/>
          </p:nvPr>
        </p:nvSpPr>
        <p:spPr>
          <a:xfrm>
            <a:off x="8941331" y="3577501"/>
            <a:ext cx="1050925" cy="461963"/>
          </a:xfrm>
          <a:solidFill>
            <a:schemeClr val="bg1">
              <a:lumMod val="95000"/>
            </a:schemeClr>
          </a:solidFill>
        </p:spPr>
        <p:txBody>
          <a:bodyPr/>
          <a:lstStyle>
            <a:lvl1pPr marL="0" indent="0" algn="ctr">
              <a:buFontTx/>
              <a:buNone/>
              <a:defRPr sz="800"/>
            </a:lvl1pPr>
          </a:lstStyle>
          <a:p>
            <a:pPr lvl="0"/>
            <a:r>
              <a:rPr lang="en-US"/>
              <a:t>Click to edit Name</a:t>
            </a:r>
            <a:br>
              <a:rPr lang="en-US"/>
            </a:br>
            <a:r>
              <a:rPr lang="en-US"/>
              <a:t>City, State</a:t>
            </a:r>
            <a:br>
              <a:rPr lang="en-US"/>
            </a:br>
            <a:r>
              <a:rPr lang="en-US"/>
              <a:t>Section – Year</a:t>
            </a:r>
          </a:p>
        </p:txBody>
      </p:sp>
      <p:sp>
        <p:nvSpPr>
          <p:cNvPr id="22" name="Text Placeholder 42">
            <a:extLst>
              <a:ext uri="{FF2B5EF4-FFF2-40B4-BE49-F238E27FC236}">
                <a16:creationId xmlns:a16="http://schemas.microsoft.com/office/drawing/2014/main" id="{C229CF8C-7E87-4CBD-985F-B237315EC3A7}"/>
              </a:ext>
            </a:extLst>
          </p:cNvPr>
          <p:cNvSpPr>
            <a:spLocks noGrp="1"/>
          </p:cNvSpPr>
          <p:nvPr>
            <p:ph type="body" sz="quarter" idx="28" hasCustomPrompt="1"/>
          </p:nvPr>
        </p:nvSpPr>
        <p:spPr>
          <a:xfrm>
            <a:off x="10125034" y="3577501"/>
            <a:ext cx="1050925" cy="461963"/>
          </a:xfrm>
          <a:solidFill>
            <a:schemeClr val="bg1">
              <a:lumMod val="95000"/>
            </a:schemeClr>
          </a:solidFill>
        </p:spPr>
        <p:txBody>
          <a:bodyPr/>
          <a:lstStyle>
            <a:lvl1pPr marL="0" indent="0" algn="ctr">
              <a:buFontTx/>
              <a:buNone/>
              <a:defRPr sz="800"/>
            </a:lvl1pPr>
          </a:lstStyle>
          <a:p>
            <a:pPr lvl="0"/>
            <a:r>
              <a:rPr lang="en-US"/>
              <a:t>Click to edit Name</a:t>
            </a:r>
            <a:br>
              <a:rPr lang="en-US"/>
            </a:br>
            <a:r>
              <a:rPr lang="en-US"/>
              <a:t>City, State</a:t>
            </a:r>
            <a:br>
              <a:rPr lang="en-US"/>
            </a:br>
            <a:r>
              <a:rPr lang="en-US"/>
              <a:t>Section – Year</a:t>
            </a:r>
          </a:p>
        </p:txBody>
      </p:sp>
      <p:sp>
        <p:nvSpPr>
          <p:cNvPr id="23" name="Picture Placeholder 7">
            <a:extLst>
              <a:ext uri="{FF2B5EF4-FFF2-40B4-BE49-F238E27FC236}">
                <a16:creationId xmlns:a16="http://schemas.microsoft.com/office/drawing/2014/main" id="{989CDF29-1BB9-4721-8D9B-D7470ACE0B65}"/>
              </a:ext>
            </a:extLst>
          </p:cNvPr>
          <p:cNvSpPr>
            <a:spLocks noGrp="1"/>
          </p:cNvSpPr>
          <p:nvPr>
            <p:ph type="pic" sz="quarter" idx="29"/>
          </p:nvPr>
        </p:nvSpPr>
        <p:spPr>
          <a:xfrm>
            <a:off x="1947390" y="4268640"/>
            <a:ext cx="1051560" cy="1234440"/>
          </a:xfrm>
        </p:spPr>
        <p:txBody>
          <a:bodyPr/>
          <a:lstStyle>
            <a:lvl1pPr>
              <a:defRPr sz="1000"/>
            </a:lvl1pPr>
          </a:lstStyle>
          <a:p>
            <a:r>
              <a:rPr lang="en-US"/>
              <a:t>Click icon to add picture</a:t>
            </a:r>
          </a:p>
        </p:txBody>
      </p:sp>
      <p:sp>
        <p:nvSpPr>
          <p:cNvPr id="24" name="Picture Placeholder 7">
            <a:extLst>
              <a:ext uri="{FF2B5EF4-FFF2-40B4-BE49-F238E27FC236}">
                <a16:creationId xmlns:a16="http://schemas.microsoft.com/office/drawing/2014/main" id="{2347026D-61DA-44B9-9A3F-09D4D5961E71}"/>
              </a:ext>
            </a:extLst>
          </p:cNvPr>
          <p:cNvSpPr>
            <a:spLocks noGrp="1"/>
          </p:cNvSpPr>
          <p:nvPr>
            <p:ph type="pic" sz="quarter" idx="30"/>
          </p:nvPr>
        </p:nvSpPr>
        <p:spPr>
          <a:xfrm>
            <a:off x="3114674" y="4267421"/>
            <a:ext cx="1051560" cy="1234440"/>
          </a:xfrm>
        </p:spPr>
        <p:txBody>
          <a:bodyPr/>
          <a:lstStyle>
            <a:lvl1pPr>
              <a:defRPr sz="1000"/>
            </a:lvl1pPr>
          </a:lstStyle>
          <a:p>
            <a:r>
              <a:rPr lang="en-US"/>
              <a:t>Click icon to add picture</a:t>
            </a:r>
          </a:p>
        </p:txBody>
      </p:sp>
      <p:sp>
        <p:nvSpPr>
          <p:cNvPr id="25" name="Picture Placeholder 7">
            <a:extLst>
              <a:ext uri="{FF2B5EF4-FFF2-40B4-BE49-F238E27FC236}">
                <a16:creationId xmlns:a16="http://schemas.microsoft.com/office/drawing/2014/main" id="{D8AD73F0-C0B1-441D-B728-3212A9CC19BE}"/>
              </a:ext>
            </a:extLst>
          </p:cNvPr>
          <p:cNvSpPr>
            <a:spLocks noGrp="1"/>
          </p:cNvSpPr>
          <p:nvPr>
            <p:ph type="pic" sz="quarter" idx="31"/>
          </p:nvPr>
        </p:nvSpPr>
        <p:spPr>
          <a:xfrm>
            <a:off x="4281800" y="4267421"/>
            <a:ext cx="1051560" cy="1234440"/>
          </a:xfrm>
        </p:spPr>
        <p:txBody>
          <a:bodyPr/>
          <a:lstStyle>
            <a:lvl1pPr>
              <a:defRPr sz="1000"/>
            </a:lvl1pPr>
          </a:lstStyle>
          <a:p>
            <a:r>
              <a:rPr lang="en-US"/>
              <a:t>Click icon to add picture</a:t>
            </a:r>
          </a:p>
        </p:txBody>
      </p:sp>
      <p:sp>
        <p:nvSpPr>
          <p:cNvPr id="26" name="Picture Placeholder 7">
            <a:extLst>
              <a:ext uri="{FF2B5EF4-FFF2-40B4-BE49-F238E27FC236}">
                <a16:creationId xmlns:a16="http://schemas.microsoft.com/office/drawing/2014/main" id="{0EF512FE-C5A5-4B7E-BBC6-0DB50E8B3572}"/>
              </a:ext>
            </a:extLst>
          </p:cNvPr>
          <p:cNvSpPr>
            <a:spLocks noGrp="1"/>
          </p:cNvSpPr>
          <p:nvPr>
            <p:ph type="pic" sz="quarter" idx="32"/>
          </p:nvPr>
        </p:nvSpPr>
        <p:spPr>
          <a:xfrm>
            <a:off x="5448926" y="4267421"/>
            <a:ext cx="1051560" cy="1234440"/>
          </a:xfrm>
        </p:spPr>
        <p:txBody>
          <a:bodyPr/>
          <a:lstStyle>
            <a:lvl1pPr>
              <a:defRPr sz="1000"/>
            </a:lvl1pPr>
          </a:lstStyle>
          <a:p>
            <a:r>
              <a:rPr lang="en-US"/>
              <a:t>Click icon to add picture</a:t>
            </a:r>
          </a:p>
        </p:txBody>
      </p:sp>
      <p:sp>
        <p:nvSpPr>
          <p:cNvPr id="27" name="Picture Placeholder 7">
            <a:extLst>
              <a:ext uri="{FF2B5EF4-FFF2-40B4-BE49-F238E27FC236}">
                <a16:creationId xmlns:a16="http://schemas.microsoft.com/office/drawing/2014/main" id="{2F9138E5-166F-497A-A9E3-22F5BEEA378F}"/>
              </a:ext>
            </a:extLst>
          </p:cNvPr>
          <p:cNvSpPr>
            <a:spLocks noGrp="1"/>
          </p:cNvSpPr>
          <p:nvPr>
            <p:ph type="pic" sz="quarter" idx="33"/>
          </p:nvPr>
        </p:nvSpPr>
        <p:spPr>
          <a:xfrm>
            <a:off x="6609972" y="4267421"/>
            <a:ext cx="1051560" cy="1234440"/>
          </a:xfrm>
        </p:spPr>
        <p:txBody>
          <a:bodyPr/>
          <a:lstStyle>
            <a:lvl1pPr>
              <a:defRPr sz="1000"/>
            </a:lvl1pPr>
          </a:lstStyle>
          <a:p>
            <a:r>
              <a:rPr lang="en-US"/>
              <a:t>Click icon to add picture</a:t>
            </a:r>
          </a:p>
        </p:txBody>
      </p:sp>
      <p:sp>
        <p:nvSpPr>
          <p:cNvPr id="28" name="Picture Placeholder 7">
            <a:extLst>
              <a:ext uri="{FF2B5EF4-FFF2-40B4-BE49-F238E27FC236}">
                <a16:creationId xmlns:a16="http://schemas.microsoft.com/office/drawing/2014/main" id="{AFEA0467-1196-46F4-B8BB-F984286AFE74}"/>
              </a:ext>
            </a:extLst>
          </p:cNvPr>
          <p:cNvSpPr>
            <a:spLocks noGrp="1"/>
          </p:cNvSpPr>
          <p:nvPr>
            <p:ph type="pic" sz="quarter" idx="34"/>
          </p:nvPr>
        </p:nvSpPr>
        <p:spPr>
          <a:xfrm>
            <a:off x="7771018" y="4263399"/>
            <a:ext cx="1051560" cy="1234440"/>
          </a:xfrm>
        </p:spPr>
        <p:txBody>
          <a:bodyPr/>
          <a:lstStyle>
            <a:lvl1pPr>
              <a:defRPr sz="1000"/>
            </a:lvl1pPr>
          </a:lstStyle>
          <a:p>
            <a:r>
              <a:rPr lang="en-US"/>
              <a:t>Click icon to add picture</a:t>
            </a:r>
          </a:p>
        </p:txBody>
      </p:sp>
      <p:sp>
        <p:nvSpPr>
          <p:cNvPr id="29" name="Picture Placeholder 7">
            <a:extLst>
              <a:ext uri="{FF2B5EF4-FFF2-40B4-BE49-F238E27FC236}">
                <a16:creationId xmlns:a16="http://schemas.microsoft.com/office/drawing/2014/main" id="{138BEDD8-9F32-4A60-AC2E-3DB025622685}"/>
              </a:ext>
            </a:extLst>
          </p:cNvPr>
          <p:cNvSpPr>
            <a:spLocks noGrp="1"/>
          </p:cNvSpPr>
          <p:nvPr>
            <p:ph type="pic" sz="quarter" idx="35"/>
          </p:nvPr>
        </p:nvSpPr>
        <p:spPr>
          <a:xfrm>
            <a:off x="8938146" y="4267421"/>
            <a:ext cx="1051560" cy="1234440"/>
          </a:xfrm>
        </p:spPr>
        <p:txBody>
          <a:bodyPr/>
          <a:lstStyle>
            <a:lvl1pPr>
              <a:defRPr sz="1000"/>
            </a:lvl1pPr>
          </a:lstStyle>
          <a:p>
            <a:r>
              <a:rPr lang="en-US"/>
              <a:t>Click icon to add picture</a:t>
            </a:r>
          </a:p>
        </p:txBody>
      </p:sp>
      <p:sp>
        <p:nvSpPr>
          <p:cNvPr id="30" name="Picture Placeholder 7">
            <a:extLst>
              <a:ext uri="{FF2B5EF4-FFF2-40B4-BE49-F238E27FC236}">
                <a16:creationId xmlns:a16="http://schemas.microsoft.com/office/drawing/2014/main" id="{E9EE57F2-64F3-4064-90D9-BB619B81FAF6}"/>
              </a:ext>
            </a:extLst>
          </p:cNvPr>
          <p:cNvSpPr>
            <a:spLocks noGrp="1"/>
          </p:cNvSpPr>
          <p:nvPr>
            <p:ph type="pic" sz="quarter" idx="36"/>
          </p:nvPr>
        </p:nvSpPr>
        <p:spPr>
          <a:xfrm>
            <a:off x="10119898" y="4263399"/>
            <a:ext cx="1051560" cy="1234440"/>
          </a:xfrm>
        </p:spPr>
        <p:txBody>
          <a:bodyPr/>
          <a:lstStyle>
            <a:lvl1pPr>
              <a:defRPr sz="1000"/>
            </a:lvl1pPr>
          </a:lstStyle>
          <a:p>
            <a:r>
              <a:rPr lang="en-US"/>
              <a:t>Click icon to add picture</a:t>
            </a:r>
          </a:p>
        </p:txBody>
      </p:sp>
      <p:sp>
        <p:nvSpPr>
          <p:cNvPr id="31" name="Text Placeholder 42">
            <a:extLst>
              <a:ext uri="{FF2B5EF4-FFF2-40B4-BE49-F238E27FC236}">
                <a16:creationId xmlns:a16="http://schemas.microsoft.com/office/drawing/2014/main" id="{2D951F0E-28FA-4EE0-8CCF-6CA2A4A4951F}"/>
              </a:ext>
            </a:extLst>
          </p:cNvPr>
          <p:cNvSpPr>
            <a:spLocks noGrp="1"/>
          </p:cNvSpPr>
          <p:nvPr>
            <p:ph type="body" sz="quarter" idx="37" hasCustomPrompt="1"/>
          </p:nvPr>
        </p:nvSpPr>
        <p:spPr>
          <a:xfrm>
            <a:off x="1948025" y="5540636"/>
            <a:ext cx="1050925" cy="461963"/>
          </a:xfrm>
          <a:solidFill>
            <a:schemeClr val="bg1">
              <a:lumMod val="95000"/>
            </a:schemeClr>
          </a:solidFill>
        </p:spPr>
        <p:txBody>
          <a:bodyPr/>
          <a:lstStyle>
            <a:lvl1pPr marL="0" indent="0" algn="ctr">
              <a:buFontTx/>
              <a:buNone/>
              <a:defRPr sz="800"/>
            </a:lvl1pPr>
          </a:lstStyle>
          <a:p>
            <a:pPr lvl="0"/>
            <a:r>
              <a:rPr lang="en-US"/>
              <a:t>Click to edit Name</a:t>
            </a:r>
            <a:br>
              <a:rPr lang="en-US"/>
            </a:br>
            <a:r>
              <a:rPr lang="en-US"/>
              <a:t>City, State</a:t>
            </a:r>
            <a:br>
              <a:rPr lang="en-US"/>
            </a:br>
            <a:r>
              <a:rPr lang="en-US"/>
              <a:t>Section – Year</a:t>
            </a:r>
          </a:p>
        </p:txBody>
      </p:sp>
      <p:sp>
        <p:nvSpPr>
          <p:cNvPr id="32" name="Text Placeholder 42">
            <a:extLst>
              <a:ext uri="{FF2B5EF4-FFF2-40B4-BE49-F238E27FC236}">
                <a16:creationId xmlns:a16="http://schemas.microsoft.com/office/drawing/2014/main" id="{5DD9C78E-C4E3-45C5-919F-A43410472F30}"/>
              </a:ext>
            </a:extLst>
          </p:cNvPr>
          <p:cNvSpPr>
            <a:spLocks noGrp="1"/>
          </p:cNvSpPr>
          <p:nvPr>
            <p:ph type="body" sz="quarter" idx="38" hasCustomPrompt="1"/>
          </p:nvPr>
        </p:nvSpPr>
        <p:spPr>
          <a:xfrm>
            <a:off x="3114674" y="5538156"/>
            <a:ext cx="1050925" cy="461963"/>
          </a:xfrm>
          <a:solidFill>
            <a:schemeClr val="bg1">
              <a:lumMod val="95000"/>
            </a:schemeClr>
          </a:solidFill>
        </p:spPr>
        <p:txBody>
          <a:bodyPr/>
          <a:lstStyle>
            <a:lvl1pPr marL="0" indent="0" algn="ctr">
              <a:buFontTx/>
              <a:buNone/>
              <a:defRPr sz="800"/>
            </a:lvl1pPr>
          </a:lstStyle>
          <a:p>
            <a:pPr lvl="0"/>
            <a:r>
              <a:rPr lang="en-US"/>
              <a:t>Click to edit Name</a:t>
            </a:r>
            <a:br>
              <a:rPr lang="en-US"/>
            </a:br>
            <a:r>
              <a:rPr lang="en-US"/>
              <a:t>City, State</a:t>
            </a:r>
            <a:br>
              <a:rPr lang="en-US"/>
            </a:br>
            <a:r>
              <a:rPr lang="en-US"/>
              <a:t>Section – Year</a:t>
            </a:r>
          </a:p>
        </p:txBody>
      </p:sp>
      <p:sp>
        <p:nvSpPr>
          <p:cNvPr id="33" name="Text Placeholder 42">
            <a:extLst>
              <a:ext uri="{FF2B5EF4-FFF2-40B4-BE49-F238E27FC236}">
                <a16:creationId xmlns:a16="http://schemas.microsoft.com/office/drawing/2014/main" id="{DF1AD41A-C060-4D57-B29D-6B92461A31BA}"/>
              </a:ext>
            </a:extLst>
          </p:cNvPr>
          <p:cNvSpPr>
            <a:spLocks noGrp="1"/>
          </p:cNvSpPr>
          <p:nvPr>
            <p:ph type="body" sz="quarter" idx="39" hasCustomPrompt="1"/>
          </p:nvPr>
        </p:nvSpPr>
        <p:spPr>
          <a:xfrm>
            <a:off x="4285915" y="5538156"/>
            <a:ext cx="1050925" cy="461963"/>
          </a:xfrm>
          <a:solidFill>
            <a:schemeClr val="bg1">
              <a:lumMod val="95000"/>
            </a:schemeClr>
          </a:solidFill>
        </p:spPr>
        <p:txBody>
          <a:bodyPr/>
          <a:lstStyle>
            <a:lvl1pPr marL="0" indent="0" algn="ctr">
              <a:buFontTx/>
              <a:buNone/>
              <a:defRPr sz="800"/>
            </a:lvl1pPr>
          </a:lstStyle>
          <a:p>
            <a:pPr lvl="0"/>
            <a:r>
              <a:rPr lang="en-US"/>
              <a:t>Click to edit Name</a:t>
            </a:r>
            <a:br>
              <a:rPr lang="en-US"/>
            </a:br>
            <a:r>
              <a:rPr lang="en-US"/>
              <a:t>City, State</a:t>
            </a:r>
            <a:br>
              <a:rPr lang="en-US"/>
            </a:br>
            <a:r>
              <a:rPr lang="en-US"/>
              <a:t>Section – Year</a:t>
            </a:r>
          </a:p>
        </p:txBody>
      </p:sp>
      <p:sp>
        <p:nvSpPr>
          <p:cNvPr id="34" name="Text Placeholder 42">
            <a:extLst>
              <a:ext uri="{FF2B5EF4-FFF2-40B4-BE49-F238E27FC236}">
                <a16:creationId xmlns:a16="http://schemas.microsoft.com/office/drawing/2014/main" id="{A8F0E0B1-302C-4071-960A-C0DE79FC4CAB}"/>
              </a:ext>
            </a:extLst>
          </p:cNvPr>
          <p:cNvSpPr>
            <a:spLocks noGrp="1"/>
          </p:cNvSpPr>
          <p:nvPr>
            <p:ph type="body" sz="quarter" idx="40" hasCustomPrompt="1"/>
          </p:nvPr>
        </p:nvSpPr>
        <p:spPr>
          <a:xfrm>
            <a:off x="5449561" y="5538156"/>
            <a:ext cx="1050925" cy="461963"/>
          </a:xfrm>
          <a:solidFill>
            <a:schemeClr val="bg1">
              <a:lumMod val="95000"/>
            </a:schemeClr>
          </a:solidFill>
        </p:spPr>
        <p:txBody>
          <a:bodyPr/>
          <a:lstStyle>
            <a:lvl1pPr marL="0" indent="0" algn="ctr">
              <a:buFontTx/>
              <a:buNone/>
              <a:defRPr sz="800"/>
            </a:lvl1pPr>
          </a:lstStyle>
          <a:p>
            <a:pPr lvl="0"/>
            <a:r>
              <a:rPr lang="en-US"/>
              <a:t>Click to edit Name</a:t>
            </a:r>
            <a:br>
              <a:rPr lang="en-US"/>
            </a:br>
            <a:r>
              <a:rPr lang="en-US"/>
              <a:t>City, State</a:t>
            </a:r>
            <a:br>
              <a:rPr lang="en-US"/>
            </a:br>
            <a:r>
              <a:rPr lang="en-US"/>
              <a:t>Section – Year</a:t>
            </a:r>
          </a:p>
        </p:txBody>
      </p:sp>
      <p:sp>
        <p:nvSpPr>
          <p:cNvPr id="35" name="Text Placeholder 42">
            <a:extLst>
              <a:ext uri="{FF2B5EF4-FFF2-40B4-BE49-F238E27FC236}">
                <a16:creationId xmlns:a16="http://schemas.microsoft.com/office/drawing/2014/main" id="{5AFBD3CE-73A5-4367-95F8-2860FC9DDA36}"/>
              </a:ext>
            </a:extLst>
          </p:cNvPr>
          <p:cNvSpPr>
            <a:spLocks noGrp="1"/>
          </p:cNvSpPr>
          <p:nvPr>
            <p:ph type="body" sz="quarter" idx="41" hasCustomPrompt="1"/>
          </p:nvPr>
        </p:nvSpPr>
        <p:spPr>
          <a:xfrm>
            <a:off x="6609972" y="5538155"/>
            <a:ext cx="1050925" cy="461963"/>
          </a:xfrm>
          <a:solidFill>
            <a:schemeClr val="bg1">
              <a:lumMod val="95000"/>
            </a:schemeClr>
          </a:solidFill>
        </p:spPr>
        <p:txBody>
          <a:bodyPr/>
          <a:lstStyle>
            <a:lvl1pPr marL="0" indent="0" algn="ctr">
              <a:buFontTx/>
              <a:buNone/>
              <a:defRPr sz="800"/>
            </a:lvl1pPr>
          </a:lstStyle>
          <a:p>
            <a:pPr lvl="0"/>
            <a:r>
              <a:rPr lang="en-US"/>
              <a:t>Click to edit Name</a:t>
            </a:r>
            <a:br>
              <a:rPr lang="en-US"/>
            </a:br>
            <a:r>
              <a:rPr lang="en-US"/>
              <a:t>City, State</a:t>
            </a:r>
            <a:br>
              <a:rPr lang="en-US"/>
            </a:br>
            <a:r>
              <a:rPr lang="en-US"/>
              <a:t>Section – Year</a:t>
            </a:r>
          </a:p>
        </p:txBody>
      </p:sp>
      <p:sp>
        <p:nvSpPr>
          <p:cNvPr id="36" name="Text Placeholder 42">
            <a:extLst>
              <a:ext uri="{FF2B5EF4-FFF2-40B4-BE49-F238E27FC236}">
                <a16:creationId xmlns:a16="http://schemas.microsoft.com/office/drawing/2014/main" id="{8610F160-E744-40E4-B3B5-B7520962F8B1}"/>
              </a:ext>
            </a:extLst>
          </p:cNvPr>
          <p:cNvSpPr>
            <a:spLocks noGrp="1"/>
          </p:cNvSpPr>
          <p:nvPr>
            <p:ph type="body" sz="quarter" idx="42" hasCustomPrompt="1"/>
          </p:nvPr>
        </p:nvSpPr>
        <p:spPr>
          <a:xfrm>
            <a:off x="7771653" y="5538155"/>
            <a:ext cx="1050925" cy="461963"/>
          </a:xfrm>
          <a:solidFill>
            <a:schemeClr val="bg1">
              <a:lumMod val="95000"/>
            </a:schemeClr>
          </a:solidFill>
        </p:spPr>
        <p:txBody>
          <a:bodyPr/>
          <a:lstStyle>
            <a:lvl1pPr marL="0" indent="0" algn="ctr">
              <a:buFontTx/>
              <a:buNone/>
              <a:defRPr sz="800"/>
            </a:lvl1pPr>
          </a:lstStyle>
          <a:p>
            <a:pPr lvl="0"/>
            <a:r>
              <a:rPr lang="en-US"/>
              <a:t>Click to edit Name</a:t>
            </a:r>
            <a:br>
              <a:rPr lang="en-US"/>
            </a:br>
            <a:r>
              <a:rPr lang="en-US"/>
              <a:t>City, State</a:t>
            </a:r>
            <a:br>
              <a:rPr lang="en-US"/>
            </a:br>
            <a:r>
              <a:rPr lang="en-US"/>
              <a:t>Section – Year</a:t>
            </a:r>
          </a:p>
        </p:txBody>
      </p:sp>
      <p:sp>
        <p:nvSpPr>
          <p:cNvPr id="37" name="Text Placeholder 42">
            <a:extLst>
              <a:ext uri="{FF2B5EF4-FFF2-40B4-BE49-F238E27FC236}">
                <a16:creationId xmlns:a16="http://schemas.microsoft.com/office/drawing/2014/main" id="{E25E431A-9D99-4E9A-B4B7-AEB45B18FDE6}"/>
              </a:ext>
            </a:extLst>
          </p:cNvPr>
          <p:cNvSpPr>
            <a:spLocks noGrp="1"/>
          </p:cNvSpPr>
          <p:nvPr>
            <p:ph type="body" sz="quarter" idx="43" hasCustomPrompt="1"/>
          </p:nvPr>
        </p:nvSpPr>
        <p:spPr>
          <a:xfrm>
            <a:off x="8941331" y="5538155"/>
            <a:ext cx="1050925" cy="461963"/>
          </a:xfrm>
          <a:solidFill>
            <a:schemeClr val="bg1">
              <a:lumMod val="95000"/>
            </a:schemeClr>
          </a:solidFill>
        </p:spPr>
        <p:txBody>
          <a:bodyPr/>
          <a:lstStyle>
            <a:lvl1pPr marL="0" indent="0" algn="ctr">
              <a:buFontTx/>
              <a:buNone/>
              <a:defRPr sz="800"/>
            </a:lvl1pPr>
          </a:lstStyle>
          <a:p>
            <a:pPr lvl="0"/>
            <a:r>
              <a:rPr lang="en-US"/>
              <a:t>Click to edit Name</a:t>
            </a:r>
            <a:br>
              <a:rPr lang="en-US"/>
            </a:br>
            <a:r>
              <a:rPr lang="en-US"/>
              <a:t>City, State</a:t>
            </a:r>
            <a:br>
              <a:rPr lang="en-US"/>
            </a:br>
            <a:r>
              <a:rPr lang="en-US"/>
              <a:t>Section – Year</a:t>
            </a:r>
          </a:p>
        </p:txBody>
      </p:sp>
      <p:sp>
        <p:nvSpPr>
          <p:cNvPr id="38" name="Text Placeholder 42">
            <a:extLst>
              <a:ext uri="{FF2B5EF4-FFF2-40B4-BE49-F238E27FC236}">
                <a16:creationId xmlns:a16="http://schemas.microsoft.com/office/drawing/2014/main" id="{A9DF5626-9975-4E47-92F1-447C1ED4529E}"/>
              </a:ext>
            </a:extLst>
          </p:cNvPr>
          <p:cNvSpPr>
            <a:spLocks noGrp="1"/>
          </p:cNvSpPr>
          <p:nvPr>
            <p:ph type="body" sz="quarter" idx="44" hasCustomPrompt="1"/>
          </p:nvPr>
        </p:nvSpPr>
        <p:spPr>
          <a:xfrm>
            <a:off x="10125034" y="5538155"/>
            <a:ext cx="1050925" cy="461963"/>
          </a:xfrm>
          <a:solidFill>
            <a:schemeClr val="bg1">
              <a:lumMod val="95000"/>
            </a:schemeClr>
          </a:solidFill>
        </p:spPr>
        <p:txBody>
          <a:bodyPr/>
          <a:lstStyle>
            <a:lvl1pPr marL="0" indent="0" algn="ctr">
              <a:buFontTx/>
              <a:buNone/>
              <a:defRPr sz="800"/>
            </a:lvl1pPr>
          </a:lstStyle>
          <a:p>
            <a:pPr lvl="0"/>
            <a:r>
              <a:rPr lang="en-US"/>
              <a:t>Click to edit Name</a:t>
            </a:r>
            <a:br>
              <a:rPr lang="en-US"/>
            </a:br>
            <a:r>
              <a:rPr lang="en-US"/>
              <a:t>City, State</a:t>
            </a:r>
            <a:br>
              <a:rPr lang="en-US"/>
            </a:br>
            <a:r>
              <a:rPr lang="en-US"/>
              <a:t>Section – Year</a:t>
            </a:r>
          </a:p>
        </p:txBody>
      </p:sp>
    </p:spTree>
    <p:extLst>
      <p:ext uri="{BB962C8B-B14F-4D97-AF65-F5344CB8AC3E}">
        <p14:creationId xmlns:p14="http://schemas.microsoft.com/office/powerpoint/2010/main" val="4230398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895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2142EF-4370-4E07-B7B2-532C0AFB16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709"/>
            <a:ext cx="12192000" cy="4502133"/>
          </a:xfrm>
          <a:prstGeom prst="rect">
            <a:avLst/>
          </a:prstGeom>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a:solidFill>
                  <a:srgbClr val="00205B"/>
                </a:solidFill>
                <a:latin typeface="+mn-lt"/>
                <a:cs typeface="Arial" charset="0"/>
              </a:rPr>
              <a:t>National Federation of State </a:t>
            </a:r>
          </a:p>
          <a:p>
            <a:pPr algn="ctr">
              <a:defRPr/>
            </a:pPr>
            <a:r>
              <a:rPr lang="en-US" sz="110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9" descr="A picture containing drawing&#10;&#10;Description automatically generated">
            <a:extLst>
              <a:ext uri="{FF2B5EF4-FFF2-40B4-BE49-F238E27FC236}">
                <a16:creationId xmlns:a16="http://schemas.microsoft.com/office/drawing/2014/main" id="{AD8B593B-5C78-4CBD-9F38-16959FD79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Tree>
    <p:extLst>
      <p:ext uri="{BB962C8B-B14F-4D97-AF65-F5344CB8AC3E}">
        <p14:creationId xmlns:p14="http://schemas.microsoft.com/office/powerpoint/2010/main" val="1729122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a:solidFill>
                  <a:srgbClr val="00205B"/>
                </a:solidFill>
                <a:latin typeface="+mn-lt"/>
                <a:cs typeface="Arial" charset="0"/>
              </a:rPr>
              <a:t>National Federation of State </a:t>
            </a:r>
          </a:p>
          <a:p>
            <a:pPr algn="ctr">
              <a:defRPr/>
            </a:pPr>
            <a:r>
              <a:rPr lang="en-US" sz="1100">
                <a:solidFill>
                  <a:srgbClr val="00205B"/>
                </a:solidFill>
                <a:latin typeface="+mn-lt"/>
                <a:cs typeface="Arial" charset="0"/>
              </a:rPr>
              <a:t>High School Associations</a:t>
            </a:r>
          </a:p>
        </p:txBody>
      </p:sp>
      <p:pic>
        <p:nvPicPr>
          <p:cNvPr id="8" name="Picture 7" descr="A picture containing drawing&#10;&#10;Description automatically generated">
            <a:extLst>
              <a:ext uri="{FF2B5EF4-FFF2-40B4-BE49-F238E27FC236}">
                <a16:creationId xmlns:a16="http://schemas.microsoft.com/office/drawing/2014/main" id="{3402AFB9-59C9-4F67-8129-CA6A6EFF25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395" y="5181983"/>
            <a:ext cx="1236422" cy="1444752"/>
          </a:xfrm>
          <a:prstGeom prst="rect">
            <a:avLst/>
          </a:prstGeom>
        </p:spPr>
      </p:pic>
    </p:spTree>
    <p:extLst>
      <p:ext uri="{BB962C8B-B14F-4D97-AF65-F5344CB8AC3E}">
        <p14:creationId xmlns:p14="http://schemas.microsoft.com/office/powerpoint/2010/main" val="2177511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11/2/2023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a:p>
        </p:txBody>
      </p:sp>
    </p:spTree>
    <p:extLst>
      <p:ext uri="{BB962C8B-B14F-4D97-AF65-F5344CB8AC3E}">
        <p14:creationId xmlns:p14="http://schemas.microsoft.com/office/powerpoint/2010/main" val="41596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p>
        </p:txBody>
      </p:sp>
      <p:sp>
        <p:nvSpPr>
          <p:cNvPr id="10" name="Subtitle 2">
            <a:extLst>
              <a:ext uri="{FF2B5EF4-FFF2-40B4-BE49-F238E27FC236}">
                <a16:creationId xmlns:a16="http://schemas.microsoft.com/office/drawing/2014/main" id="{D3DA8BC8-177B-4C4F-B401-F26F429D2170}"/>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Rectangle 1">
            <a:extLst>
              <a:ext uri="{FF2B5EF4-FFF2-40B4-BE49-F238E27FC236}">
                <a16:creationId xmlns:a16="http://schemas.microsoft.com/office/drawing/2014/main" id="{039A748F-18E0-4EA9-AE27-3644DF0F94B0}"/>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a:solidFill>
                  <a:srgbClr val="000000"/>
                </a:solidFill>
                <a:effectLst/>
                <a:latin typeface="Calibri" panose="020F0502020204030204" pitchFamily="34" charset="0"/>
                <a:ea typeface="Calibri" panose="020F0502020204030204" pitchFamily="34" charset="0"/>
              </a:rPr>
              <a:t>Copyright© 2022 National Federation of State High School Associations. All Rights Reserved.</a:t>
            </a:r>
            <a:endParaRPr lang="en-US" sz="800">
              <a:effectLst/>
              <a:latin typeface="Calibri" panose="020F0502020204030204" pitchFamily="34" charset="0"/>
              <a:ea typeface="Calibri" panose="020F0502020204030204" pitchFamily="34" charset="0"/>
            </a:endParaRPr>
          </a:p>
          <a:p>
            <a:pPr marL="0" marR="0"/>
            <a:r>
              <a:rPr lang="en-US" sz="800">
                <a:solidFill>
                  <a:srgbClr val="000000"/>
                </a:solidFill>
                <a:effectLst/>
                <a:latin typeface="Calibri" panose="020F0502020204030204" pitchFamily="34" charset="0"/>
                <a:ea typeface="Calibri" panose="020F0502020204030204" pitchFamily="34" charset="0"/>
              </a:rPr>
              <a:t>This copyrighted </a:t>
            </a:r>
            <a:r>
              <a:rPr lang="en-US" sz="800">
                <a:effectLst/>
                <a:latin typeface="Calibri" panose="020F0502020204030204" pitchFamily="34" charset="0"/>
                <a:ea typeface="Calibri" panose="020F0502020204030204" pitchFamily="34" charset="0"/>
              </a:rPr>
              <a:t>power point</a:t>
            </a:r>
            <a:r>
              <a:rPr lang="en-US" sz="800">
                <a:solidFill>
                  <a:srgbClr val="000000"/>
                </a:solidFill>
                <a:effectLst/>
                <a:latin typeface="Calibri" panose="020F0502020204030204" pitchFamily="34" charset="0"/>
                <a:ea typeface="Calibri" panose="020F0502020204030204" pitchFamily="34" charset="0"/>
              </a:rPr>
              <a:t> is presented by the NFHS. </a:t>
            </a:r>
            <a:r>
              <a:rPr lang="en-US" sz="800">
                <a:effectLst/>
                <a:latin typeface="Calibri" panose="020F0502020204030204" pitchFamily="34" charset="0"/>
                <a:ea typeface="Calibri" panose="020F0502020204030204" pitchFamily="34" charset="0"/>
              </a:rPr>
              <a:t>This m</a:t>
            </a:r>
            <a:r>
              <a:rPr lang="en-US" sz="800">
                <a:solidFill>
                  <a:srgbClr val="000000"/>
                </a:solidFill>
                <a:effectLst/>
                <a:latin typeface="Calibri" panose="020F0502020204030204" pitchFamily="34" charset="0"/>
                <a:ea typeface="Calibri" panose="020F0502020204030204" pitchFamily="34" charset="0"/>
              </a:rPr>
              <a:t>aterial shall </a:t>
            </a:r>
            <a:r>
              <a:rPr lang="en-US" sz="800">
                <a:effectLst/>
                <a:latin typeface="Calibri" panose="020F0502020204030204" pitchFamily="34" charset="0"/>
                <a:ea typeface="Calibri" panose="020F0502020204030204" pitchFamily="34" charset="0"/>
              </a:rPr>
              <a:t>only </a:t>
            </a:r>
            <a:r>
              <a:rPr lang="en-US" sz="800">
                <a:solidFill>
                  <a:srgbClr val="000000"/>
                </a:solidFill>
                <a:effectLst/>
                <a:latin typeface="Calibri" panose="020F0502020204030204" pitchFamily="34" charset="0"/>
                <a:ea typeface="Calibri" panose="020F0502020204030204" pitchFamily="34" charset="0"/>
              </a:rPr>
              <a:t>be reproduced or distributed </a:t>
            </a:r>
            <a:r>
              <a:rPr lang="en-US" sz="80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a:solidFill>
                  <a:srgbClr val="000000"/>
                </a:solidFill>
                <a:effectLst/>
                <a:latin typeface="Calibri" panose="020F0502020204030204" pitchFamily="34" charset="0"/>
                <a:ea typeface="Calibri" panose="020F0502020204030204" pitchFamily="34" charset="0"/>
              </a:rPr>
              <a:t>without </a:t>
            </a:r>
            <a:r>
              <a:rPr lang="en-US" sz="800">
                <a:effectLst/>
                <a:latin typeface="Calibri" panose="020F0502020204030204" pitchFamily="34" charset="0"/>
                <a:ea typeface="Calibri" panose="020F0502020204030204" pitchFamily="34" charset="0"/>
              </a:rPr>
              <a:t>the </a:t>
            </a:r>
            <a:r>
              <a:rPr lang="en-US" sz="800">
                <a:solidFill>
                  <a:srgbClr val="000000"/>
                </a:solidFill>
                <a:effectLst/>
                <a:latin typeface="Calibri" panose="020F0502020204030204" pitchFamily="34" charset="0"/>
                <a:ea typeface="Calibri" panose="020F0502020204030204" pitchFamily="34" charset="0"/>
              </a:rPr>
              <a:t>express written consent from the NFHS.</a:t>
            </a:r>
            <a:r>
              <a:rPr lang="en-US" sz="800">
                <a:effectLst/>
                <a:latin typeface="Calibri" panose="020F0502020204030204" pitchFamily="34" charset="0"/>
                <a:ea typeface="Calibri" panose="020F0502020204030204" pitchFamily="34" charset="0"/>
              </a:rPr>
              <a:t> Please contact Davis Whitfield, COO at </a:t>
            </a:r>
            <a:r>
              <a:rPr lang="en-US" sz="800" u="sng">
                <a:solidFill>
                  <a:srgbClr val="0000FF"/>
                </a:solidFill>
                <a:effectLst/>
                <a:latin typeface="Calibri" panose="020F0502020204030204" pitchFamily="34" charset="0"/>
                <a:ea typeface="Calibri" panose="020F0502020204030204" pitchFamily="34" charset="0"/>
                <a:hlinkClick r:id="rId3"/>
              </a:rPr>
              <a:t>dwhitfield@nfhs.org</a:t>
            </a:r>
            <a:r>
              <a:rPr lang="en-US" sz="800">
                <a:effectLst/>
                <a:latin typeface="Calibri" panose="020F0502020204030204" pitchFamily="34" charset="0"/>
                <a:ea typeface="Calibri" panose="020F0502020204030204" pitchFamily="34" charset="0"/>
              </a:rPr>
              <a:t> with requests.</a:t>
            </a:r>
          </a:p>
        </p:txBody>
      </p:sp>
    </p:spTree>
    <p:extLst>
      <p:ext uri="{BB962C8B-B14F-4D97-AF65-F5344CB8AC3E}">
        <p14:creationId xmlns:p14="http://schemas.microsoft.com/office/powerpoint/2010/main" val="285315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11/2/2023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a:p>
        </p:txBody>
      </p:sp>
    </p:spTree>
    <p:extLst>
      <p:ext uri="{BB962C8B-B14F-4D97-AF65-F5344CB8AC3E}">
        <p14:creationId xmlns:p14="http://schemas.microsoft.com/office/powerpoint/2010/main" val="811017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11/2/2023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a:p>
        </p:txBody>
      </p:sp>
    </p:spTree>
    <p:extLst>
      <p:ext uri="{BB962C8B-B14F-4D97-AF65-F5344CB8AC3E}">
        <p14:creationId xmlns:p14="http://schemas.microsoft.com/office/powerpoint/2010/main" val="93562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11/2/2023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a:p>
        </p:txBody>
      </p:sp>
    </p:spTree>
    <p:extLst>
      <p:ext uri="{BB962C8B-B14F-4D97-AF65-F5344CB8AC3E}">
        <p14:creationId xmlns:p14="http://schemas.microsoft.com/office/powerpoint/2010/main" val="2881391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11/2/2023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a:p>
        </p:txBody>
      </p:sp>
    </p:spTree>
    <p:extLst>
      <p:ext uri="{BB962C8B-B14F-4D97-AF65-F5344CB8AC3E}">
        <p14:creationId xmlns:p14="http://schemas.microsoft.com/office/powerpoint/2010/main" val="3102870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11/2/2023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a:p>
        </p:txBody>
      </p:sp>
    </p:spTree>
    <p:extLst>
      <p:ext uri="{BB962C8B-B14F-4D97-AF65-F5344CB8AC3E}">
        <p14:creationId xmlns:p14="http://schemas.microsoft.com/office/powerpoint/2010/main" val="1862011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A group of people posing for a photo&#10;&#10;Description automatically generated">
            <a:extLst>
              <a:ext uri="{FF2B5EF4-FFF2-40B4-BE49-F238E27FC236}">
                <a16:creationId xmlns:a16="http://schemas.microsoft.com/office/drawing/2014/main" id="{E1C379E0-9920-4120-ADE0-A4217485FC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915"/>
            <a:ext cx="12192000" cy="4408510"/>
          </a:xfrm>
          <a:prstGeom prst="rect">
            <a:avLst/>
          </a:prstGeom>
        </p:spPr>
      </p:pic>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close up of a sign&#10;&#10;Description automatically generated">
            <a:extLst>
              <a:ext uri="{FF2B5EF4-FFF2-40B4-BE49-F238E27FC236}">
                <a16:creationId xmlns:a16="http://schemas.microsoft.com/office/drawing/2014/main" id="{8494E476-94BE-4249-BA58-F863CF9C2C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9929" y="4858995"/>
            <a:ext cx="1260753" cy="1472184"/>
          </a:xfrm>
          <a:prstGeom prst="rect">
            <a:avLst/>
          </a:prstGeom>
        </p:spPr>
      </p:pic>
    </p:spTree>
    <p:extLst>
      <p:ext uri="{BB962C8B-B14F-4D97-AF65-F5344CB8AC3E}">
        <p14:creationId xmlns:p14="http://schemas.microsoft.com/office/powerpoint/2010/main" val="3817797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11/2/2023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extLst>
      <p:ext uri="{BB962C8B-B14F-4D97-AF65-F5344CB8AC3E}">
        <p14:creationId xmlns:p14="http://schemas.microsoft.com/office/powerpoint/2010/main" val="1842368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5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11/2/2023</a:t>
            </a:fld>
            <a:endParaRPr lang="en-US"/>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11/2/2023</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11/2/2023</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11/2/2023</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11/2/2023</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11/2/2023</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11/2/2023</a:t>
            </a:fld>
            <a:endParaRPr lang="en-US"/>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11/2/2023</a:t>
            </a:fld>
            <a:endParaRPr lang="en-US"/>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2" r:id="rId1"/>
    <p:sldLayoutId id="2147483830" r:id="rId2"/>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11/2/2023</a:t>
            </a:fld>
            <a:endParaRPr lang="en-US"/>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3" name="Picture 12" descr="A picture containing vector graphics&#10;&#10;Description automatically generated">
            <a:extLst>
              <a:ext uri="{FF2B5EF4-FFF2-40B4-BE49-F238E27FC236}">
                <a16:creationId xmlns:a16="http://schemas.microsoft.com/office/drawing/2014/main" id="{32A48D90-DD2B-46BD-B85A-7510DDBBAC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6242" y="5749230"/>
            <a:ext cx="813855" cy="950065"/>
          </a:xfrm>
          <a:prstGeom prst="rect">
            <a:avLst/>
          </a:prstGeom>
        </p:spPr>
      </p:pic>
    </p:spTree>
    <p:extLst>
      <p:ext uri="{BB962C8B-B14F-4D97-AF65-F5344CB8AC3E}">
        <p14:creationId xmlns:p14="http://schemas.microsoft.com/office/powerpoint/2010/main" val="1072755151"/>
      </p:ext>
    </p:extLst>
  </p:cSld>
  <p:clrMap bg1="lt1" tx1="dk1" bg2="lt2" tx2="dk2" accent1="accent1" accent2="accent2" accent3="accent3" accent4="accent4" accent5="accent5" accent6="accent6" hlink="hlink" folHlink="folHlink"/>
  <p:sldLayoutIdLst>
    <p:sldLayoutId id="2147483842" r:id="rId1"/>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11/2/2023</a:t>
            </a:fld>
            <a:endParaRPr lang="en-US"/>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descr="A close up of a sign&#10;&#10;Description automatically generated">
            <a:extLst>
              <a:ext uri="{FF2B5EF4-FFF2-40B4-BE49-F238E27FC236}">
                <a16:creationId xmlns:a16="http://schemas.microsoft.com/office/drawing/2014/main" id="{C00CB8E0-4CF4-41FC-9556-38B3AC65E3A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5143" y="5748319"/>
            <a:ext cx="813848" cy="950976"/>
          </a:xfrm>
          <a:prstGeom prst="rect">
            <a:avLst/>
          </a:prstGeom>
        </p:spPr>
      </p:pic>
    </p:spTree>
    <p:extLst>
      <p:ext uri="{BB962C8B-B14F-4D97-AF65-F5344CB8AC3E}">
        <p14:creationId xmlns:p14="http://schemas.microsoft.com/office/powerpoint/2010/main" val="327016108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hyperlink" Target="http://www.copyright.nfhs.org/"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next to a person&#10;&#10;Description automatically generated">
            <a:extLst>
              <a:ext uri="{FF2B5EF4-FFF2-40B4-BE49-F238E27FC236}">
                <a16:creationId xmlns:a16="http://schemas.microsoft.com/office/drawing/2014/main" id="{C4A328E0-F042-7FE9-9FC1-4C20EFD7553A}"/>
              </a:ext>
            </a:extLst>
          </p:cNvPr>
          <p:cNvPicPr>
            <a:picLocks noChangeAspect="1"/>
          </p:cNvPicPr>
          <p:nvPr/>
        </p:nvPicPr>
        <p:blipFill rotWithShape="1">
          <a:blip r:embed="rId3">
            <a:extLst>
              <a:ext uri="{28A0092B-C50C-407E-A947-70E740481C1C}">
                <a14:useLocalDpi xmlns:a14="http://schemas.microsoft.com/office/drawing/2010/main" val="0"/>
              </a:ext>
            </a:extLst>
          </a:blip>
          <a:srcRect b="35978"/>
          <a:stretch/>
        </p:blipFill>
        <p:spPr>
          <a:xfrm>
            <a:off x="0" y="-92466"/>
            <a:ext cx="12192000" cy="4517632"/>
          </a:xfrm>
          <a:prstGeom prst="rect">
            <a:avLst/>
          </a:prstGeom>
        </p:spPr>
      </p:pic>
      <p:sp>
        <p:nvSpPr>
          <p:cNvPr id="2" name="Rectangle 1">
            <a:extLst>
              <a:ext uri="{FF2B5EF4-FFF2-40B4-BE49-F238E27FC236}">
                <a16:creationId xmlns:a16="http://schemas.microsoft.com/office/drawing/2014/main" id="{DDD8DE0D-1F04-684D-4B15-FEA8EC8B7FFA}"/>
              </a:ext>
            </a:extLst>
          </p:cNvPr>
          <p:cNvSpPr/>
          <p:nvPr/>
        </p:nvSpPr>
        <p:spPr>
          <a:xfrm>
            <a:off x="0" y="2804845"/>
            <a:ext cx="12192000" cy="1620320"/>
          </a:xfrm>
          <a:prstGeom prst="rect">
            <a:avLst/>
          </a:prstGeom>
          <a:solidFill>
            <a:schemeClr val="dk1">
              <a:alpha val="89000"/>
            </a:schemeClr>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2911E72-0701-46FF-B0C5-7CE23D1D8E3A}"/>
              </a:ext>
            </a:extLst>
          </p:cNvPr>
          <p:cNvSpPr>
            <a:spLocks noGrp="1"/>
          </p:cNvSpPr>
          <p:nvPr>
            <p:ph type="ctrTitle"/>
          </p:nvPr>
        </p:nvSpPr>
        <p:spPr/>
        <p:txBody>
          <a:bodyPr/>
          <a:lstStyle/>
          <a:p>
            <a:r>
              <a:rPr lang="en-US" dirty="0"/>
              <a:t>2023-2024 NFHS Speech, Debate, and Theatre Points of Emphasis</a:t>
            </a:r>
          </a:p>
        </p:txBody>
      </p:sp>
      <p:sp>
        <p:nvSpPr>
          <p:cNvPr id="8" name="Subtitle 7">
            <a:extLst>
              <a:ext uri="{FF2B5EF4-FFF2-40B4-BE49-F238E27FC236}">
                <a16:creationId xmlns:a16="http://schemas.microsoft.com/office/drawing/2014/main" id="{19C391A0-D2B9-45B6-875B-AAAED7A8441B}"/>
              </a:ext>
            </a:extLst>
          </p:cNvPr>
          <p:cNvSpPr>
            <a:spLocks noGrp="1"/>
          </p:cNvSpPr>
          <p:nvPr>
            <p:ph type="subTitle" idx="1"/>
          </p:nvPr>
        </p:nvSpPr>
        <p:spPr>
          <a:xfrm>
            <a:off x="2777514" y="5034280"/>
            <a:ext cx="9231606" cy="1709420"/>
          </a:xfrm>
        </p:spPr>
        <p:txBody>
          <a:bodyPr/>
          <a:lstStyle/>
          <a:p>
            <a:r>
              <a:rPr lang="en-US" sz="3200" dirty="0"/>
              <a:t>Jana Riggins – NFHS Speech, Debate, Theatre and     		      Academics Committee Chair</a:t>
            </a:r>
          </a:p>
          <a:p>
            <a:br>
              <a:rPr lang="en-US" sz="1200" dirty="0">
                <a:cs typeface="Calibri"/>
              </a:rPr>
            </a:br>
            <a:r>
              <a:rPr lang="en-US" sz="3200" dirty="0">
                <a:cs typeface="Calibri"/>
              </a:rPr>
              <a:t>Dr. James Weaver – NFHS Director of Performing Arts</a:t>
            </a:r>
          </a:p>
        </p:txBody>
      </p:sp>
    </p:spTree>
    <p:extLst>
      <p:ext uri="{BB962C8B-B14F-4D97-AF65-F5344CB8AC3E}">
        <p14:creationId xmlns:p14="http://schemas.microsoft.com/office/powerpoint/2010/main" val="178856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BC479B8-4789-C740-A4FB-3ED1798A4505}"/>
              </a:ext>
            </a:extLst>
          </p:cNvPr>
          <p:cNvSpPr>
            <a:spLocks noGrp="1"/>
          </p:cNvSpPr>
          <p:nvPr>
            <p:ph type="ftr" sz="quarter" idx="4294967295"/>
          </p:nvPr>
        </p:nvSpPr>
        <p:spPr>
          <a:xfrm>
            <a:off x="10199688" y="6524625"/>
            <a:ext cx="1992312" cy="295275"/>
          </a:xfrm>
        </p:spPr>
        <p:txBody>
          <a:bodyPr/>
          <a:lstStyle/>
          <a:p>
            <a:pPr>
              <a:defRPr/>
            </a:pPr>
            <a:r>
              <a:rPr lang="en-US"/>
              <a:t>www.nfhs.org</a:t>
            </a:r>
          </a:p>
        </p:txBody>
      </p:sp>
      <p:pic>
        <p:nvPicPr>
          <p:cNvPr id="6" name="Picture 5" descr="A picture containing text, outdoor, screenshot&#10;&#10;Description automatically generated">
            <a:extLst>
              <a:ext uri="{FF2B5EF4-FFF2-40B4-BE49-F238E27FC236}">
                <a16:creationId xmlns:a16="http://schemas.microsoft.com/office/drawing/2014/main" id="{F8BC622F-2D4C-2848-BF05-DBB41E6A5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13"/>
            <a:ext cx="12192000" cy="6864626"/>
          </a:xfrm>
          <a:prstGeom prst="rect">
            <a:avLst/>
          </a:prstGeom>
        </p:spPr>
      </p:pic>
    </p:spTree>
    <p:extLst>
      <p:ext uri="{BB962C8B-B14F-4D97-AF65-F5344CB8AC3E}">
        <p14:creationId xmlns:p14="http://schemas.microsoft.com/office/powerpoint/2010/main" val="1955100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6A40-EC7B-4858-9050-474CA90A6D5C}"/>
              </a:ext>
            </a:extLst>
          </p:cNvPr>
          <p:cNvSpPr>
            <a:spLocks noGrp="1"/>
          </p:cNvSpPr>
          <p:nvPr>
            <p:ph type="title"/>
          </p:nvPr>
        </p:nvSpPr>
        <p:spPr/>
        <p:txBody>
          <a:bodyPr/>
          <a:lstStyle/>
          <a:p>
            <a:pPr>
              <a:defRPr/>
            </a:pPr>
            <a:r>
              <a:rPr lang="en-US"/>
              <a:t>Thank You</a:t>
            </a:r>
          </a:p>
        </p:txBody>
      </p:sp>
      <p:sp>
        <p:nvSpPr>
          <p:cNvPr id="43011" name="Content Placeholder 2">
            <a:extLst>
              <a:ext uri="{FF2B5EF4-FFF2-40B4-BE49-F238E27FC236}">
                <a16:creationId xmlns:a16="http://schemas.microsoft.com/office/drawing/2014/main"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id="{662905E0-264A-4877-81D9-8F50452BFC16}"/>
              </a:ext>
            </a:extLst>
          </p:cNvPr>
          <p:cNvSpPr>
            <a:spLocks noGrp="1"/>
          </p:cNvSpPr>
          <p:nvPr>
            <p:ph type="ftr" sz="quarter" idx="11"/>
          </p:nvPr>
        </p:nvSpPr>
        <p:spPr/>
        <p:txBody>
          <a:bodyPr/>
          <a:lstStyle/>
          <a:p>
            <a:pPr>
              <a:defRPr/>
            </a:pPr>
            <a:r>
              <a:rPr lang="en-US"/>
              <a:t>www.nfhs.org</a:t>
            </a:r>
          </a:p>
        </p:txBody>
      </p:sp>
      <p:pic>
        <p:nvPicPr>
          <p:cNvPr id="3" name="Picture 2" descr="A person standing next to a person&#10;&#10;Description automatically generated">
            <a:extLst>
              <a:ext uri="{FF2B5EF4-FFF2-40B4-BE49-F238E27FC236}">
                <a16:creationId xmlns:a16="http://schemas.microsoft.com/office/drawing/2014/main" id="{57F061C8-D663-E45A-D73F-5969072B9ECF}"/>
              </a:ext>
            </a:extLst>
          </p:cNvPr>
          <p:cNvPicPr>
            <a:picLocks noChangeAspect="1"/>
          </p:cNvPicPr>
          <p:nvPr/>
        </p:nvPicPr>
        <p:blipFill rotWithShape="1">
          <a:blip r:embed="rId3">
            <a:extLst>
              <a:ext uri="{28A0092B-C50C-407E-A947-70E740481C1C}">
                <a14:useLocalDpi xmlns:a14="http://schemas.microsoft.com/office/drawing/2010/main" val="0"/>
              </a:ext>
            </a:extLst>
          </a:blip>
          <a:srcRect b="35978"/>
          <a:stretch/>
        </p:blipFill>
        <p:spPr>
          <a:xfrm>
            <a:off x="3226084" y="3743325"/>
            <a:ext cx="7134921" cy="26437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CA7D-CE1E-477E-A515-EC60E62B933A}"/>
              </a:ext>
            </a:extLst>
          </p:cNvPr>
          <p:cNvSpPr>
            <a:spLocks noGrp="1"/>
          </p:cNvSpPr>
          <p:nvPr>
            <p:ph type="title"/>
          </p:nvPr>
        </p:nvSpPr>
        <p:spPr/>
        <p:txBody>
          <a:bodyPr/>
          <a:lstStyle/>
          <a:p>
            <a:pPr>
              <a:defRPr/>
            </a:pPr>
            <a:r>
              <a:rPr lang="en-US"/>
              <a:t>National Federation of </a:t>
            </a:r>
            <a:br>
              <a:rPr lang="en-US"/>
            </a:br>
            <a:r>
              <a:rPr lang="en-US"/>
              <a:t>State High School Associations</a:t>
            </a:r>
          </a:p>
        </p:txBody>
      </p:sp>
      <p:sp>
        <p:nvSpPr>
          <p:cNvPr id="21507" name="Content Placeholder 2">
            <a:extLst>
              <a:ext uri="{FF2B5EF4-FFF2-40B4-BE49-F238E27FC236}">
                <a16:creationId xmlns:a16="http://schemas.microsoft.com/office/drawing/2014/main" id="{6ABCCFEB-262C-4707-9393-47F1189CAFF9}"/>
              </a:ext>
            </a:extLst>
          </p:cNvPr>
          <p:cNvSpPr>
            <a:spLocks noGrp="1" noChangeArrowheads="1"/>
          </p:cNvSpPr>
          <p:nvPr>
            <p:ph idx="1"/>
          </p:nvPr>
        </p:nvSpPr>
        <p:spPr/>
        <p:txBody>
          <a:bodyPr/>
          <a:lstStyle/>
          <a:p>
            <a:r>
              <a:rPr lang="en-US" altLang="en-US" sz="2400" dirty="0"/>
              <a:t>NFHS (located in Indianapolis, IN – Est. 1920):</a:t>
            </a:r>
          </a:p>
          <a:p>
            <a:pPr lvl="1"/>
            <a:r>
              <a:rPr lang="en-US" altLang="en-US" sz="2200" dirty="0"/>
              <a:t>National leader and advocate for </a:t>
            </a:r>
            <a:br>
              <a:rPr lang="en-US" altLang="en-US" sz="2200" dirty="0"/>
            </a:br>
            <a:r>
              <a:rPr lang="en-US" altLang="en-US" sz="2200" dirty="0"/>
              <a:t>high school athletics and </a:t>
            </a:r>
            <a:br>
              <a:rPr lang="en-US" altLang="en-US" sz="2200" dirty="0"/>
            </a:br>
            <a:r>
              <a:rPr lang="en-US" altLang="en-US" sz="2200" dirty="0"/>
              <a:t>performing arts programs.</a:t>
            </a:r>
          </a:p>
          <a:p>
            <a:pPr lvl="1"/>
            <a:r>
              <a:rPr lang="en-US" altLang="en-US" sz="2200" dirty="0"/>
              <a:t>Serves 51 state associations, 19,500 </a:t>
            </a:r>
            <a:br>
              <a:rPr lang="en-US" altLang="en-US" sz="2200" dirty="0"/>
            </a:br>
            <a:r>
              <a:rPr lang="en-US" altLang="en-US" sz="2200" dirty="0"/>
              <a:t>high schools and 12 million student </a:t>
            </a:r>
            <a:br>
              <a:rPr lang="en-US" altLang="en-US" sz="2200" dirty="0"/>
            </a:br>
            <a:r>
              <a:rPr lang="en-US" altLang="en-US" sz="2200" dirty="0"/>
              <a:t>participants.</a:t>
            </a:r>
          </a:p>
          <a:p>
            <a:pPr lvl="1"/>
            <a:r>
              <a:rPr lang="en-US" altLang="en-US" sz="2200" dirty="0"/>
              <a:t>Offers online education courses for high school coaches, </a:t>
            </a:r>
            <a:br>
              <a:rPr lang="en-US" altLang="en-US" sz="2200" dirty="0"/>
            </a:br>
            <a:r>
              <a:rPr lang="en-US" altLang="en-US" sz="2200" dirty="0"/>
              <a:t>officials, parents, students and others.</a:t>
            </a:r>
          </a:p>
          <a:p>
            <a:pPr lvl="1"/>
            <a:r>
              <a:rPr lang="en-US" altLang="en-US" sz="2200" dirty="0"/>
              <a:t>Ensures that students have opportunity to enjoy healthy participation, achievement and good sportsmanship in education-based activity programs.</a:t>
            </a:r>
          </a:p>
        </p:txBody>
      </p:sp>
      <p:sp>
        <p:nvSpPr>
          <p:cNvPr id="4" name="Footer Placeholder 3">
            <a:extLst>
              <a:ext uri="{FF2B5EF4-FFF2-40B4-BE49-F238E27FC236}">
                <a16:creationId xmlns:a16="http://schemas.microsoft.com/office/drawing/2014/main" id="{B83D9D80-4CAC-4163-AB25-77D2EBBC87F1}"/>
              </a:ext>
            </a:extLst>
          </p:cNvPr>
          <p:cNvSpPr>
            <a:spLocks noGrp="1"/>
          </p:cNvSpPr>
          <p:nvPr>
            <p:ph type="ftr" sz="quarter" idx="11"/>
          </p:nvPr>
        </p:nvSpPr>
        <p:spPr/>
        <p:txBody>
          <a:bodyPr/>
          <a:lstStyle/>
          <a:p>
            <a:pPr>
              <a:defRPr/>
            </a:pPr>
            <a:r>
              <a:rPr lang="en-US"/>
              <a:t>www.nfhs.org</a:t>
            </a:r>
          </a:p>
        </p:txBody>
      </p:sp>
      <p:pic>
        <p:nvPicPr>
          <p:cNvPr id="6" name="Picture 5" descr="Map&#10;&#10;Description automatically generated">
            <a:extLst>
              <a:ext uri="{FF2B5EF4-FFF2-40B4-BE49-F238E27FC236}">
                <a16:creationId xmlns:a16="http://schemas.microsoft.com/office/drawing/2014/main" id="{943DCE0A-A7CC-4FD8-F8B3-9C3461F64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3645" y="2421210"/>
            <a:ext cx="4034518" cy="20155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BD258-1EE9-4A0B-920B-2AA2E1219022}"/>
              </a:ext>
            </a:extLst>
          </p:cNvPr>
          <p:cNvSpPr>
            <a:spLocks noGrp="1"/>
          </p:cNvSpPr>
          <p:nvPr>
            <p:ph type="title"/>
          </p:nvPr>
        </p:nvSpPr>
        <p:spPr/>
        <p:txBody>
          <a:bodyPr/>
          <a:lstStyle/>
          <a:p>
            <a:r>
              <a:rPr lang="en-US" dirty="0"/>
              <a:t>NFHS Speech, Debate, Theatre and Academics Committee</a:t>
            </a:r>
          </a:p>
        </p:txBody>
      </p:sp>
      <p:sp>
        <p:nvSpPr>
          <p:cNvPr id="3" name="Footer Placeholder 2">
            <a:extLst>
              <a:ext uri="{FF2B5EF4-FFF2-40B4-BE49-F238E27FC236}">
                <a16:creationId xmlns:a16="http://schemas.microsoft.com/office/drawing/2014/main" id="{39B184FC-4CF8-4D8D-8225-316FCE7E3497}"/>
              </a:ext>
            </a:extLst>
          </p:cNvPr>
          <p:cNvSpPr>
            <a:spLocks noGrp="1"/>
          </p:cNvSpPr>
          <p:nvPr>
            <p:ph type="ftr" sz="quarter" idx="11"/>
          </p:nvPr>
        </p:nvSpPr>
        <p:spPr>
          <a:xfrm>
            <a:off x="9811553" y="6236948"/>
            <a:ext cx="1992312" cy="295275"/>
          </a:xfrm>
        </p:spPr>
        <p:txBody>
          <a:bodyPr/>
          <a:lstStyle/>
          <a:p>
            <a:pPr>
              <a:defRPr/>
            </a:pPr>
            <a:r>
              <a:rPr lang="en-US" sz="1600"/>
              <a:t>www.nfhs.org</a:t>
            </a:r>
          </a:p>
        </p:txBody>
      </p:sp>
      <p:sp>
        <p:nvSpPr>
          <p:cNvPr id="52" name="TextBox 51">
            <a:extLst>
              <a:ext uri="{FF2B5EF4-FFF2-40B4-BE49-F238E27FC236}">
                <a16:creationId xmlns:a16="http://schemas.microsoft.com/office/drawing/2014/main" id="{5588745F-C22D-35A9-B39E-D98A5A050CAC}"/>
              </a:ext>
            </a:extLst>
          </p:cNvPr>
          <p:cNvSpPr txBox="1"/>
          <p:nvPr/>
        </p:nvSpPr>
        <p:spPr>
          <a:xfrm>
            <a:off x="5419617" y="2047931"/>
            <a:ext cx="1755168" cy="830997"/>
          </a:xfrm>
          <a:prstGeom prst="rect">
            <a:avLst/>
          </a:prstGeom>
          <a:noFill/>
        </p:spPr>
        <p:txBody>
          <a:bodyPr wrap="square" rtlCol="0">
            <a:spAutoFit/>
          </a:bodyPr>
          <a:lstStyle/>
          <a:p>
            <a:pPr algn="ctr"/>
            <a:r>
              <a:rPr lang="en-US" sz="1600" dirty="0"/>
              <a:t>Brian Manuel New York</a:t>
            </a:r>
          </a:p>
          <a:p>
            <a:pPr algn="ctr"/>
            <a:r>
              <a:rPr lang="en-US" sz="1600" dirty="0"/>
              <a:t>Section 1</a:t>
            </a:r>
          </a:p>
        </p:txBody>
      </p:sp>
      <p:sp>
        <p:nvSpPr>
          <p:cNvPr id="53" name="TextBox 52">
            <a:extLst>
              <a:ext uri="{FF2B5EF4-FFF2-40B4-BE49-F238E27FC236}">
                <a16:creationId xmlns:a16="http://schemas.microsoft.com/office/drawing/2014/main" id="{4600FECE-DFEA-FCDE-694E-16D217FF4641}"/>
              </a:ext>
            </a:extLst>
          </p:cNvPr>
          <p:cNvSpPr txBox="1"/>
          <p:nvPr/>
        </p:nvSpPr>
        <p:spPr>
          <a:xfrm>
            <a:off x="3415300" y="2037657"/>
            <a:ext cx="1755168" cy="830997"/>
          </a:xfrm>
          <a:prstGeom prst="rect">
            <a:avLst/>
          </a:prstGeom>
          <a:noFill/>
        </p:spPr>
        <p:txBody>
          <a:bodyPr wrap="square" rtlCol="0">
            <a:spAutoFit/>
          </a:bodyPr>
          <a:lstStyle/>
          <a:p>
            <a:pPr algn="ctr"/>
            <a:r>
              <a:rPr lang="en-US" sz="1600" dirty="0"/>
              <a:t>Jana Riggins Texas</a:t>
            </a:r>
          </a:p>
          <a:p>
            <a:pPr algn="ctr"/>
            <a:r>
              <a:rPr lang="en-US" sz="1600" dirty="0"/>
              <a:t>Chairperson</a:t>
            </a:r>
          </a:p>
        </p:txBody>
      </p:sp>
      <p:sp>
        <p:nvSpPr>
          <p:cNvPr id="54" name="TextBox 53">
            <a:extLst>
              <a:ext uri="{FF2B5EF4-FFF2-40B4-BE49-F238E27FC236}">
                <a16:creationId xmlns:a16="http://schemas.microsoft.com/office/drawing/2014/main" id="{5CB18807-12B2-DBC9-BF3E-5421887F676B}"/>
              </a:ext>
            </a:extLst>
          </p:cNvPr>
          <p:cNvSpPr txBox="1"/>
          <p:nvPr/>
        </p:nvSpPr>
        <p:spPr>
          <a:xfrm>
            <a:off x="1410983" y="2047931"/>
            <a:ext cx="1755168" cy="830997"/>
          </a:xfrm>
          <a:prstGeom prst="rect">
            <a:avLst/>
          </a:prstGeom>
          <a:noFill/>
        </p:spPr>
        <p:txBody>
          <a:bodyPr wrap="square" rtlCol="0">
            <a:spAutoFit/>
          </a:bodyPr>
          <a:lstStyle/>
          <a:p>
            <a:pPr algn="ctr"/>
            <a:r>
              <a:rPr lang="en-US" sz="1600" dirty="0"/>
              <a:t>James Weaver</a:t>
            </a:r>
          </a:p>
          <a:p>
            <a:pPr algn="ctr"/>
            <a:r>
              <a:rPr lang="en-US" sz="1600" dirty="0"/>
              <a:t>NFHS Staff</a:t>
            </a:r>
          </a:p>
          <a:p>
            <a:pPr algn="ctr"/>
            <a:r>
              <a:rPr lang="en-US" sz="1600" dirty="0"/>
              <a:t>Liaison</a:t>
            </a:r>
          </a:p>
        </p:txBody>
      </p:sp>
      <p:sp>
        <p:nvSpPr>
          <p:cNvPr id="55" name="TextBox 54">
            <a:extLst>
              <a:ext uri="{FF2B5EF4-FFF2-40B4-BE49-F238E27FC236}">
                <a16:creationId xmlns:a16="http://schemas.microsoft.com/office/drawing/2014/main" id="{E0D3D4B3-7E84-3349-12A5-7034306D99DB}"/>
              </a:ext>
            </a:extLst>
          </p:cNvPr>
          <p:cNvSpPr txBox="1"/>
          <p:nvPr/>
        </p:nvSpPr>
        <p:spPr>
          <a:xfrm>
            <a:off x="7423934" y="2047931"/>
            <a:ext cx="1755168" cy="830997"/>
          </a:xfrm>
          <a:prstGeom prst="rect">
            <a:avLst/>
          </a:prstGeom>
          <a:noFill/>
        </p:spPr>
        <p:txBody>
          <a:bodyPr wrap="square" rtlCol="0">
            <a:spAutoFit/>
          </a:bodyPr>
          <a:lstStyle/>
          <a:p>
            <a:pPr algn="ctr"/>
            <a:r>
              <a:rPr lang="en-US" sz="1600" dirty="0"/>
              <a:t>Shawn Knight Virginia</a:t>
            </a:r>
          </a:p>
          <a:p>
            <a:pPr algn="ctr"/>
            <a:r>
              <a:rPr lang="en-US" sz="1600" dirty="0"/>
              <a:t>Section 2</a:t>
            </a:r>
          </a:p>
        </p:txBody>
      </p:sp>
      <p:sp>
        <p:nvSpPr>
          <p:cNvPr id="56" name="TextBox 55">
            <a:extLst>
              <a:ext uri="{FF2B5EF4-FFF2-40B4-BE49-F238E27FC236}">
                <a16:creationId xmlns:a16="http://schemas.microsoft.com/office/drawing/2014/main" id="{65E4E5E9-9ECA-8C35-0731-AC447474F661}"/>
              </a:ext>
            </a:extLst>
          </p:cNvPr>
          <p:cNvSpPr txBox="1"/>
          <p:nvPr/>
        </p:nvSpPr>
        <p:spPr>
          <a:xfrm>
            <a:off x="9340216" y="2037657"/>
            <a:ext cx="1914418" cy="830997"/>
          </a:xfrm>
          <a:prstGeom prst="rect">
            <a:avLst/>
          </a:prstGeom>
          <a:noFill/>
        </p:spPr>
        <p:txBody>
          <a:bodyPr wrap="square" rtlCol="0">
            <a:spAutoFit/>
          </a:bodyPr>
          <a:lstStyle/>
          <a:p>
            <a:pPr algn="ctr"/>
            <a:r>
              <a:rPr lang="en-US" sz="1600" dirty="0"/>
              <a:t>Rachel Clapper Mississippi</a:t>
            </a:r>
          </a:p>
          <a:p>
            <a:pPr algn="ctr"/>
            <a:r>
              <a:rPr lang="en-US" sz="1600" dirty="0"/>
              <a:t>Section 3</a:t>
            </a:r>
          </a:p>
        </p:txBody>
      </p:sp>
      <p:sp>
        <p:nvSpPr>
          <p:cNvPr id="57" name="TextBox 56">
            <a:extLst>
              <a:ext uri="{FF2B5EF4-FFF2-40B4-BE49-F238E27FC236}">
                <a16:creationId xmlns:a16="http://schemas.microsoft.com/office/drawing/2014/main" id="{1ADEED47-163D-5201-7802-2C2DA0D78C8F}"/>
              </a:ext>
            </a:extLst>
          </p:cNvPr>
          <p:cNvSpPr txBox="1"/>
          <p:nvPr/>
        </p:nvSpPr>
        <p:spPr>
          <a:xfrm>
            <a:off x="5295043" y="3151597"/>
            <a:ext cx="2004316" cy="830997"/>
          </a:xfrm>
          <a:prstGeom prst="rect">
            <a:avLst/>
          </a:prstGeom>
          <a:noFill/>
        </p:spPr>
        <p:txBody>
          <a:bodyPr wrap="square" rtlCol="0">
            <a:spAutoFit/>
          </a:bodyPr>
          <a:lstStyle/>
          <a:p>
            <a:pPr algn="ctr"/>
            <a:r>
              <a:rPr lang="en-US" sz="1600" dirty="0"/>
              <a:t>Jennifer Denslow Oklahoma</a:t>
            </a:r>
          </a:p>
          <a:p>
            <a:pPr algn="ctr"/>
            <a:r>
              <a:rPr lang="en-US" sz="1600" dirty="0"/>
              <a:t>Section 6</a:t>
            </a:r>
          </a:p>
        </p:txBody>
      </p:sp>
      <p:sp>
        <p:nvSpPr>
          <p:cNvPr id="58" name="TextBox 57">
            <a:extLst>
              <a:ext uri="{FF2B5EF4-FFF2-40B4-BE49-F238E27FC236}">
                <a16:creationId xmlns:a16="http://schemas.microsoft.com/office/drawing/2014/main" id="{A52CF2AA-82D7-FA45-279E-C80690F438D9}"/>
              </a:ext>
            </a:extLst>
          </p:cNvPr>
          <p:cNvSpPr txBox="1"/>
          <p:nvPr/>
        </p:nvSpPr>
        <p:spPr>
          <a:xfrm>
            <a:off x="3415300" y="3141323"/>
            <a:ext cx="1755168" cy="830997"/>
          </a:xfrm>
          <a:prstGeom prst="rect">
            <a:avLst/>
          </a:prstGeom>
          <a:noFill/>
        </p:spPr>
        <p:txBody>
          <a:bodyPr wrap="square" rtlCol="0">
            <a:spAutoFit/>
          </a:bodyPr>
          <a:lstStyle/>
          <a:p>
            <a:pPr algn="ctr"/>
            <a:r>
              <a:rPr lang="en-US" sz="1600" dirty="0"/>
              <a:t>Amy Doherty Minnesota</a:t>
            </a:r>
          </a:p>
          <a:p>
            <a:pPr algn="ctr"/>
            <a:r>
              <a:rPr lang="en-US" sz="1600" dirty="0"/>
              <a:t>Section 5</a:t>
            </a:r>
          </a:p>
        </p:txBody>
      </p:sp>
      <p:sp>
        <p:nvSpPr>
          <p:cNvPr id="59" name="TextBox 58">
            <a:extLst>
              <a:ext uri="{FF2B5EF4-FFF2-40B4-BE49-F238E27FC236}">
                <a16:creationId xmlns:a16="http://schemas.microsoft.com/office/drawing/2014/main" id="{906E5C3D-83CE-4844-EF8E-E5DCEF541E38}"/>
              </a:ext>
            </a:extLst>
          </p:cNvPr>
          <p:cNvSpPr txBox="1"/>
          <p:nvPr/>
        </p:nvSpPr>
        <p:spPr>
          <a:xfrm>
            <a:off x="7423934" y="3151597"/>
            <a:ext cx="1755168" cy="830997"/>
          </a:xfrm>
          <a:prstGeom prst="rect">
            <a:avLst/>
          </a:prstGeom>
          <a:noFill/>
        </p:spPr>
        <p:txBody>
          <a:bodyPr wrap="square" rtlCol="0">
            <a:spAutoFit/>
          </a:bodyPr>
          <a:lstStyle/>
          <a:p>
            <a:pPr algn="ctr"/>
            <a:r>
              <a:rPr lang="en-US" sz="1600" dirty="0"/>
              <a:t>Doug Welton Utah</a:t>
            </a:r>
          </a:p>
          <a:p>
            <a:pPr algn="ctr"/>
            <a:r>
              <a:rPr lang="en-US" sz="1600" dirty="0"/>
              <a:t>Section 7</a:t>
            </a:r>
          </a:p>
        </p:txBody>
      </p:sp>
      <p:sp>
        <p:nvSpPr>
          <p:cNvPr id="60" name="TextBox 59">
            <a:extLst>
              <a:ext uri="{FF2B5EF4-FFF2-40B4-BE49-F238E27FC236}">
                <a16:creationId xmlns:a16="http://schemas.microsoft.com/office/drawing/2014/main" id="{B0010D61-D9DC-B2C4-7183-F96AA6D997C5}"/>
              </a:ext>
            </a:extLst>
          </p:cNvPr>
          <p:cNvSpPr txBox="1"/>
          <p:nvPr/>
        </p:nvSpPr>
        <p:spPr>
          <a:xfrm>
            <a:off x="9428251" y="3163335"/>
            <a:ext cx="1755168" cy="830997"/>
          </a:xfrm>
          <a:prstGeom prst="rect">
            <a:avLst/>
          </a:prstGeom>
          <a:noFill/>
        </p:spPr>
        <p:txBody>
          <a:bodyPr wrap="square" rtlCol="0">
            <a:spAutoFit/>
          </a:bodyPr>
          <a:lstStyle/>
          <a:p>
            <a:pPr algn="ctr"/>
            <a:r>
              <a:rPr lang="en-US" sz="1600" dirty="0"/>
              <a:t>Dana Facer Idaho</a:t>
            </a:r>
          </a:p>
          <a:p>
            <a:pPr algn="ctr"/>
            <a:r>
              <a:rPr lang="en-US" sz="1600" dirty="0"/>
              <a:t>Section 8</a:t>
            </a:r>
          </a:p>
        </p:txBody>
      </p:sp>
      <p:sp>
        <p:nvSpPr>
          <p:cNvPr id="61" name="TextBox 60">
            <a:extLst>
              <a:ext uri="{FF2B5EF4-FFF2-40B4-BE49-F238E27FC236}">
                <a16:creationId xmlns:a16="http://schemas.microsoft.com/office/drawing/2014/main" id="{3C243D24-2CE9-2343-BF2E-B2989887E096}"/>
              </a:ext>
            </a:extLst>
          </p:cNvPr>
          <p:cNvSpPr txBox="1"/>
          <p:nvPr/>
        </p:nvSpPr>
        <p:spPr>
          <a:xfrm>
            <a:off x="1224122" y="3114829"/>
            <a:ext cx="2004317" cy="830997"/>
          </a:xfrm>
          <a:prstGeom prst="rect">
            <a:avLst/>
          </a:prstGeom>
          <a:noFill/>
        </p:spPr>
        <p:txBody>
          <a:bodyPr wrap="square" rtlCol="0">
            <a:spAutoFit/>
          </a:bodyPr>
          <a:lstStyle/>
          <a:p>
            <a:pPr algn="ctr"/>
            <a:r>
              <a:rPr lang="en-US" sz="1600" dirty="0"/>
              <a:t>Susie Knoblauch Illinois</a:t>
            </a:r>
          </a:p>
          <a:p>
            <a:pPr algn="ctr"/>
            <a:r>
              <a:rPr lang="en-US" sz="1600" dirty="0"/>
              <a:t>Section 4</a:t>
            </a:r>
          </a:p>
        </p:txBody>
      </p:sp>
      <p:sp>
        <p:nvSpPr>
          <p:cNvPr id="62" name="TextBox 61">
            <a:extLst>
              <a:ext uri="{FF2B5EF4-FFF2-40B4-BE49-F238E27FC236}">
                <a16:creationId xmlns:a16="http://schemas.microsoft.com/office/drawing/2014/main" id="{14ADB79C-B015-5307-43B9-5F8087296D29}"/>
              </a:ext>
            </a:extLst>
          </p:cNvPr>
          <p:cNvSpPr txBox="1"/>
          <p:nvPr/>
        </p:nvSpPr>
        <p:spPr>
          <a:xfrm>
            <a:off x="1551825" y="4181726"/>
            <a:ext cx="3228652" cy="1077218"/>
          </a:xfrm>
          <a:prstGeom prst="rect">
            <a:avLst/>
          </a:prstGeom>
          <a:noFill/>
        </p:spPr>
        <p:txBody>
          <a:bodyPr wrap="square" rtlCol="0">
            <a:spAutoFit/>
          </a:bodyPr>
          <a:lstStyle/>
          <a:p>
            <a:pPr algn="ctr"/>
            <a:r>
              <a:rPr lang="en-US" sz="1600" dirty="0"/>
              <a:t>Lauren Wells-Mann </a:t>
            </a:r>
          </a:p>
          <a:p>
            <a:pPr algn="ctr"/>
            <a:r>
              <a:rPr lang="en-US" sz="1600" dirty="0"/>
              <a:t>Illinois</a:t>
            </a:r>
          </a:p>
          <a:p>
            <a:pPr algn="ctr"/>
            <a:r>
              <a:rPr lang="en-US" sz="1600" dirty="0"/>
              <a:t>At-Large Member Representing Section 1 and 4</a:t>
            </a:r>
          </a:p>
        </p:txBody>
      </p:sp>
      <p:sp>
        <p:nvSpPr>
          <p:cNvPr id="63" name="TextBox 62">
            <a:extLst>
              <a:ext uri="{FF2B5EF4-FFF2-40B4-BE49-F238E27FC236}">
                <a16:creationId xmlns:a16="http://schemas.microsoft.com/office/drawing/2014/main" id="{6F4B0040-47BA-1783-5960-D3162BC53EBE}"/>
              </a:ext>
            </a:extLst>
          </p:cNvPr>
          <p:cNvSpPr txBox="1"/>
          <p:nvPr/>
        </p:nvSpPr>
        <p:spPr>
          <a:xfrm>
            <a:off x="4927526" y="4181726"/>
            <a:ext cx="2739349" cy="1077218"/>
          </a:xfrm>
          <a:prstGeom prst="rect">
            <a:avLst/>
          </a:prstGeom>
          <a:noFill/>
        </p:spPr>
        <p:txBody>
          <a:bodyPr wrap="square" rtlCol="0">
            <a:spAutoFit/>
          </a:bodyPr>
          <a:lstStyle/>
          <a:p>
            <a:pPr algn="ctr"/>
            <a:r>
              <a:rPr lang="en-US" sz="1600" dirty="0"/>
              <a:t>Rich Edwards </a:t>
            </a:r>
          </a:p>
          <a:p>
            <a:pPr algn="ctr"/>
            <a:r>
              <a:rPr lang="en-US" sz="1600" dirty="0"/>
              <a:t>Texas</a:t>
            </a:r>
          </a:p>
          <a:p>
            <a:pPr algn="ctr"/>
            <a:r>
              <a:rPr lang="en-US" sz="1600" dirty="0"/>
              <a:t>Policy Debate Quarterly Editor Liaison</a:t>
            </a:r>
          </a:p>
        </p:txBody>
      </p:sp>
      <p:sp>
        <p:nvSpPr>
          <p:cNvPr id="64" name="TextBox 63">
            <a:extLst>
              <a:ext uri="{FF2B5EF4-FFF2-40B4-BE49-F238E27FC236}">
                <a16:creationId xmlns:a16="http://schemas.microsoft.com/office/drawing/2014/main" id="{88CEE76F-85F4-BC47-0916-8B25DE4A0315}"/>
              </a:ext>
            </a:extLst>
          </p:cNvPr>
          <p:cNvSpPr txBox="1"/>
          <p:nvPr/>
        </p:nvSpPr>
        <p:spPr>
          <a:xfrm>
            <a:off x="8129368" y="4181727"/>
            <a:ext cx="1755168" cy="1077218"/>
          </a:xfrm>
          <a:prstGeom prst="rect">
            <a:avLst/>
          </a:prstGeom>
          <a:noFill/>
        </p:spPr>
        <p:txBody>
          <a:bodyPr wrap="square" rtlCol="0">
            <a:spAutoFit/>
          </a:bodyPr>
          <a:lstStyle/>
          <a:p>
            <a:pPr algn="ctr"/>
            <a:r>
              <a:rPr lang="en-US" sz="1600" dirty="0"/>
              <a:t>Kevin Minch Missouri</a:t>
            </a:r>
          </a:p>
          <a:p>
            <a:pPr algn="ctr"/>
            <a:r>
              <a:rPr lang="en-US" sz="1600" dirty="0"/>
              <a:t>NFHS Consultant</a:t>
            </a:r>
          </a:p>
        </p:txBody>
      </p:sp>
      <p:sp>
        <p:nvSpPr>
          <p:cNvPr id="65" name="TextBox 64">
            <a:extLst>
              <a:ext uri="{FF2B5EF4-FFF2-40B4-BE49-F238E27FC236}">
                <a16:creationId xmlns:a16="http://schemas.microsoft.com/office/drawing/2014/main" id="{C8DC8E2F-57D8-2EB0-A919-ECDA99E7A01B}"/>
              </a:ext>
            </a:extLst>
          </p:cNvPr>
          <p:cNvSpPr txBox="1"/>
          <p:nvPr/>
        </p:nvSpPr>
        <p:spPr>
          <a:xfrm>
            <a:off x="3902893" y="5393542"/>
            <a:ext cx="1755168" cy="830997"/>
          </a:xfrm>
          <a:prstGeom prst="rect">
            <a:avLst/>
          </a:prstGeom>
          <a:noFill/>
        </p:spPr>
        <p:txBody>
          <a:bodyPr wrap="square" rtlCol="0">
            <a:spAutoFit/>
          </a:bodyPr>
          <a:lstStyle/>
          <a:p>
            <a:pPr algn="ctr"/>
            <a:r>
              <a:rPr lang="en-US" sz="1600" dirty="0"/>
              <a:t>Kara Smith </a:t>
            </a:r>
          </a:p>
          <a:p>
            <a:pPr algn="ctr"/>
            <a:r>
              <a:rPr lang="en-US" sz="1600" dirty="0"/>
              <a:t>Iowa</a:t>
            </a:r>
          </a:p>
          <a:p>
            <a:pPr algn="ctr"/>
            <a:r>
              <a:rPr lang="en-US" sz="1600" dirty="0"/>
              <a:t>NSDA</a:t>
            </a:r>
          </a:p>
        </p:txBody>
      </p:sp>
      <p:sp>
        <p:nvSpPr>
          <p:cNvPr id="66" name="TextBox 65">
            <a:extLst>
              <a:ext uri="{FF2B5EF4-FFF2-40B4-BE49-F238E27FC236}">
                <a16:creationId xmlns:a16="http://schemas.microsoft.com/office/drawing/2014/main" id="{68AB7009-A368-313C-8086-DA9135A74E14}"/>
              </a:ext>
            </a:extLst>
          </p:cNvPr>
          <p:cNvSpPr txBox="1"/>
          <p:nvPr/>
        </p:nvSpPr>
        <p:spPr>
          <a:xfrm>
            <a:off x="6789291" y="5457913"/>
            <a:ext cx="1755168" cy="830997"/>
          </a:xfrm>
          <a:prstGeom prst="rect">
            <a:avLst/>
          </a:prstGeom>
          <a:noFill/>
        </p:spPr>
        <p:txBody>
          <a:bodyPr wrap="square" rtlCol="0">
            <a:spAutoFit/>
          </a:bodyPr>
          <a:lstStyle/>
          <a:p>
            <a:pPr algn="ctr"/>
            <a:r>
              <a:rPr lang="en-US" sz="1600" dirty="0"/>
              <a:t>Cory Wilkerson</a:t>
            </a:r>
          </a:p>
          <a:p>
            <a:pPr algn="ctr"/>
            <a:r>
              <a:rPr lang="en-US" sz="1600" dirty="0"/>
              <a:t>Ohio</a:t>
            </a:r>
          </a:p>
          <a:p>
            <a:pPr algn="ctr"/>
            <a:r>
              <a:rPr lang="en-US" sz="1600" dirty="0" err="1"/>
              <a:t>EdTA</a:t>
            </a:r>
            <a:endParaRPr lang="en-US" sz="1600" dirty="0"/>
          </a:p>
        </p:txBody>
      </p:sp>
    </p:spTree>
    <p:extLst>
      <p:ext uri="{BB962C8B-B14F-4D97-AF65-F5344CB8AC3E}">
        <p14:creationId xmlns:p14="http://schemas.microsoft.com/office/powerpoint/2010/main" val="235289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tanding next to a person&#10;&#10;Description automatically generated">
            <a:extLst>
              <a:ext uri="{FF2B5EF4-FFF2-40B4-BE49-F238E27FC236}">
                <a16:creationId xmlns:a16="http://schemas.microsoft.com/office/drawing/2014/main" id="{EE61DC51-2EF6-CA73-149F-2B87CC481FD4}"/>
              </a:ext>
            </a:extLst>
          </p:cNvPr>
          <p:cNvPicPr>
            <a:picLocks noChangeAspect="1"/>
          </p:cNvPicPr>
          <p:nvPr/>
        </p:nvPicPr>
        <p:blipFill rotWithShape="1">
          <a:blip r:embed="rId2">
            <a:extLst>
              <a:ext uri="{28A0092B-C50C-407E-A947-70E740481C1C}">
                <a14:useLocalDpi xmlns:a14="http://schemas.microsoft.com/office/drawing/2010/main" val="0"/>
              </a:ext>
            </a:extLst>
          </a:blip>
          <a:srcRect b="35978"/>
          <a:stretch/>
        </p:blipFill>
        <p:spPr>
          <a:xfrm>
            <a:off x="0" y="-92466"/>
            <a:ext cx="12192000" cy="4517632"/>
          </a:xfrm>
          <a:prstGeom prst="rect">
            <a:avLst/>
          </a:prstGeom>
        </p:spPr>
      </p:pic>
      <p:sp>
        <p:nvSpPr>
          <p:cNvPr id="4" name="Title 3">
            <a:extLst>
              <a:ext uri="{FF2B5EF4-FFF2-40B4-BE49-F238E27FC236}">
                <a16:creationId xmlns:a16="http://schemas.microsoft.com/office/drawing/2014/main" id="{E75B8E05-B284-457B-B873-E0E633D6AE7A}"/>
              </a:ext>
            </a:extLst>
          </p:cNvPr>
          <p:cNvSpPr>
            <a:spLocks noGrp="1"/>
          </p:cNvSpPr>
          <p:nvPr>
            <p:ph type="title"/>
          </p:nvPr>
        </p:nvSpPr>
        <p:spPr/>
        <p:txBody>
          <a:bodyPr/>
          <a:lstStyle/>
          <a:p>
            <a:r>
              <a:rPr lang="en-US" dirty="0"/>
              <a:t>2023-2024 points of emphasis</a:t>
            </a:r>
          </a:p>
        </p:txBody>
      </p:sp>
      <p:sp>
        <p:nvSpPr>
          <p:cNvPr id="5" name="Text Placeholder 4">
            <a:extLst>
              <a:ext uri="{FF2B5EF4-FFF2-40B4-BE49-F238E27FC236}">
                <a16:creationId xmlns:a16="http://schemas.microsoft.com/office/drawing/2014/main" id="{33697ACD-5D59-4D22-81C7-A5A663A141B4}"/>
              </a:ext>
            </a:extLst>
          </p:cNvPr>
          <p:cNvSpPr>
            <a:spLocks noGrp="1"/>
          </p:cNvSpPr>
          <p:nvPr>
            <p:ph type="body" idx="1"/>
          </p:nvPr>
        </p:nvSpPr>
        <p:spPr/>
        <p:txBody>
          <a:bodyPr/>
          <a:lstStyle/>
          <a:p>
            <a:endParaRPr lang="en-US"/>
          </a:p>
        </p:txBody>
      </p:sp>
      <p:sp>
        <p:nvSpPr>
          <p:cNvPr id="3" name="Rectangle 2">
            <a:extLst>
              <a:ext uri="{FF2B5EF4-FFF2-40B4-BE49-F238E27FC236}">
                <a16:creationId xmlns:a16="http://schemas.microsoft.com/office/drawing/2014/main" id="{B43ADCE0-69E7-8B0E-691B-5BFE854D6707}"/>
              </a:ext>
            </a:extLst>
          </p:cNvPr>
          <p:cNvSpPr/>
          <p:nvPr/>
        </p:nvSpPr>
        <p:spPr>
          <a:xfrm>
            <a:off x="0" y="2804845"/>
            <a:ext cx="12192000" cy="1620320"/>
          </a:xfrm>
          <a:prstGeom prst="rect">
            <a:avLst/>
          </a:prstGeom>
          <a:solidFill>
            <a:schemeClr val="dk1">
              <a:alpha val="89000"/>
            </a:schemeClr>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33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3F937-03E6-44EF-BBFC-BF1B5AD84FA8}"/>
              </a:ext>
            </a:extLst>
          </p:cNvPr>
          <p:cNvSpPr>
            <a:spLocks noGrp="1"/>
          </p:cNvSpPr>
          <p:nvPr>
            <p:ph type="title"/>
          </p:nvPr>
        </p:nvSpPr>
        <p:spPr/>
        <p:txBody>
          <a:bodyPr/>
          <a:lstStyle/>
          <a:p>
            <a:pPr marL="0" marR="0">
              <a:lnSpc>
                <a:spcPct val="115000"/>
              </a:lnSpc>
              <a:spcBef>
                <a:spcPts val="0"/>
              </a:spcBef>
              <a:spcAft>
                <a:spcPts val="0"/>
              </a:spcAft>
            </a:pPr>
            <a:r>
              <a:rPr lang="en-US" sz="4000" dirty="0">
                <a:effectLst/>
                <a:latin typeface="Calibri" panose="020F0502020204030204" pitchFamily="34" charset="0"/>
                <a:ea typeface="Calibri" panose="020F0502020204030204" pitchFamily="34" charset="0"/>
              </a:rPr>
              <a:t>Access</a:t>
            </a:r>
            <a:endParaRPr lang="en-US" sz="4000" dirty="0">
              <a:effectLst/>
              <a:latin typeface="Arial" panose="020B0604020202020204" pitchFamily="34" charset="0"/>
              <a:ea typeface="Arial" panose="020B0604020202020204" pitchFamily="34" charset="0"/>
            </a:endParaRPr>
          </a:p>
        </p:txBody>
      </p:sp>
      <p:sp>
        <p:nvSpPr>
          <p:cNvPr id="5" name="Content Placeholder 4">
            <a:extLst>
              <a:ext uri="{FF2B5EF4-FFF2-40B4-BE49-F238E27FC236}">
                <a16:creationId xmlns:a16="http://schemas.microsoft.com/office/drawing/2014/main" id="{C548B5D9-A547-4E24-9486-3BC1729C4B4A}"/>
              </a:ext>
            </a:extLst>
          </p:cNvPr>
          <p:cNvSpPr>
            <a:spLocks noGrp="1"/>
          </p:cNvSpPr>
          <p:nvPr>
            <p:ph idx="1"/>
          </p:nvPr>
        </p:nvSpPr>
        <p:spPr>
          <a:xfrm>
            <a:off x="1654629" y="1989139"/>
            <a:ext cx="10313005" cy="4509632"/>
          </a:xfrm>
        </p:spPr>
        <p:txBody>
          <a:bodyPr/>
          <a:lstStyle/>
          <a:p>
            <a:pPr marL="0" marR="0" lvl="0" indent="0">
              <a:lnSpc>
                <a:spcPct val="105000"/>
              </a:lnSpc>
              <a:spcBef>
                <a:spcPts val="0"/>
              </a:spcBef>
              <a:spcAft>
                <a:spcPts val="0"/>
              </a:spcAft>
              <a:buNone/>
            </a:pPr>
            <a:r>
              <a:rPr lang="en-US" sz="3200" dirty="0">
                <a:effectLst/>
                <a:latin typeface="Calibri" panose="020F0502020204030204" pitchFamily="34" charset="0"/>
                <a:ea typeface="Times New Roman" panose="02020603050405020304" pitchFamily="18" charset="0"/>
              </a:rPr>
              <a:t>The NFHS believes that all students should be provided equitable access to speech, debate and theatre. Coaches/directors should reasonably provide equal access to electronic resources, supplies, attire, etc. and reasonably provide accommodations for those who lack access. Coaches/judges/directors should not penalize students based on their access to these resources. The focus of the performing arts competition should be the excellence of the student content.</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94370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6C61C-F967-439F-8AD6-23E26BE95622}"/>
              </a:ext>
            </a:extLst>
          </p:cNvPr>
          <p:cNvSpPr>
            <a:spLocks noGrp="1"/>
          </p:cNvSpPr>
          <p:nvPr>
            <p:ph type="title"/>
          </p:nvPr>
        </p:nvSpPr>
        <p:spPr/>
        <p:txBody>
          <a:bodyPr/>
          <a:lstStyle/>
          <a:p>
            <a:pPr marL="0" marR="0">
              <a:lnSpc>
                <a:spcPct val="115000"/>
              </a:lnSpc>
              <a:spcBef>
                <a:spcPts val="0"/>
              </a:spcBef>
              <a:spcAft>
                <a:spcPts val="0"/>
              </a:spcAft>
            </a:pPr>
            <a:r>
              <a:rPr lang="en-US" sz="4000" b="1" dirty="0">
                <a:effectLst/>
                <a:latin typeface="Arial" panose="020B0604020202020204" pitchFamily="34" charset="0"/>
                <a:ea typeface="Arial" panose="020B0604020202020204" pitchFamily="34" charset="0"/>
              </a:rPr>
              <a:t>Copyright Compliance</a:t>
            </a:r>
            <a:endParaRPr lang="en-US" sz="4000" dirty="0">
              <a:effectLst/>
              <a:latin typeface="Arial" panose="020B0604020202020204" pitchFamily="34" charset="0"/>
              <a:ea typeface="Arial" panose="020B0604020202020204" pitchFamily="34" charset="0"/>
            </a:endParaRPr>
          </a:p>
        </p:txBody>
      </p:sp>
      <p:sp>
        <p:nvSpPr>
          <p:cNvPr id="3" name="Content Placeholder 2">
            <a:extLst>
              <a:ext uri="{FF2B5EF4-FFF2-40B4-BE49-F238E27FC236}">
                <a16:creationId xmlns:a16="http://schemas.microsoft.com/office/drawing/2014/main" id="{797FD4CA-3C56-4192-839E-0B25C3773C39}"/>
              </a:ext>
            </a:extLst>
          </p:cNvPr>
          <p:cNvSpPr>
            <a:spLocks noGrp="1"/>
          </p:cNvSpPr>
          <p:nvPr>
            <p:ph idx="1"/>
          </p:nvPr>
        </p:nvSpPr>
        <p:spPr>
          <a:xfrm>
            <a:off x="1940985" y="1958181"/>
            <a:ext cx="10026649" cy="4338637"/>
          </a:xfrm>
        </p:spPr>
        <p:txBody>
          <a:bodyPr/>
          <a:lstStyle/>
          <a:p>
            <a:pPr marL="0" marR="0" lvl="1" indent="0">
              <a:lnSpc>
                <a:spcPct val="105000"/>
              </a:lnSpc>
              <a:spcBef>
                <a:spcPts val="0"/>
              </a:spcBef>
              <a:spcAft>
                <a:spcPts val="0"/>
              </a:spcAft>
              <a:buNone/>
            </a:pPr>
            <a:r>
              <a:rPr lang="en-US" sz="3200" dirty="0">
                <a:effectLst/>
                <a:latin typeface="Calibri" panose="020F0502020204030204" pitchFamily="34" charset="0"/>
                <a:ea typeface="Times New Roman" panose="02020603050405020304" pitchFamily="18" charset="0"/>
              </a:rPr>
              <a:t>Schools should comply with all U.S. Copyright Laws when working with their performing arts programs. Coaches/directors should exercise due diligence to protect programs against costly fines and potential litigation when using copyrighted material. There are many companies that will assist in securing copyright compliance </a:t>
            </a:r>
            <a:r>
              <a:rPr lang="en-US" sz="3200" u="sng" dirty="0">
                <a:solidFill>
                  <a:srgbClr val="0563C1"/>
                </a:solidFill>
                <a:effectLst/>
                <a:latin typeface="Calibri" panose="020F0502020204030204" pitchFamily="34" charset="0"/>
                <a:ea typeface="Times New Roman" panose="02020603050405020304" pitchFamily="18" charset="0"/>
                <a:hlinkClick r:id="rId2"/>
              </a:rPr>
              <a:t>www.copyright.nfhs.org</a:t>
            </a:r>
            <a:r>
              <a:rPr lang="en-US" sz="3200" dirty="0">
                <a:effectLst/>
                <a:latin typeface="Calibri" panose="020F0502020204030204" pitchFamily="34" charset="0"/>
                <a:ea typeface="Times New Roman" panose="02020603050405020304" pitchFamily="18" charset="0"/>
              </a:rPr>
              <a:t> and be sure to take the NFHS Learning Center course on Copyright Compliance at nfhslearn.com.  </a:t>
            </a:r>
            <a:endParaRPr lang="en-US" sz="3200" dirty="0">
              <a:effectLst/>
              <a:latin typeface="Times New Roman" panose="02020603050405020304" pitchFamily="18" charset="0"/>
              <a:ea typeface="Calibri" panose="020F0502020204030204" pitchFamily="34" charset="0"/>
            </a:endParaRPr>
          </a:p>
        </p:txBody>
      </p:sp>
      <p:sp>
        <p:nvSpPr>
          <p:cNvPr id="4" name="Footer Placeholder 3">
            <a:extLst>
              <a:ext uri="{FF2B5EF4-FFF2-40B4-BE49-F238E27FC236}">
                <a16:creationId xmlns:a16="http://schemas.microsoft.com/office/drawing/2014/main" id="{0EA165BC-5796-4093-8C83-48F678F55292}"/>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68286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2676-32B6-44EE-BDAB-1434993B3204}"/>
              </a:ext>
            </a:extLst>
          </p:cNvPr>
          <p:cNvSpPr>
            <a:spLocks noGrp="1"/>
          </p:cNvSpPr>
          <p:nvPr>
            <p:ph type="title"/>
          </p:nvPr>
        </p:nvSpPr>
        <p:spPr/>
        <p:txBody>
          <a:bodyPr/>
          <a:lstStyle/>
          <a:p>
            <a:pPr marR="0" lvl="0">
              <a:spcBef>
                <a:spcPts val="0"/>
              </a:spcBef>
              <a:spcAft>
                <a:spcPts val="0"/>
              </a:spcAft>
              <a:buSzPts val="1100"/>
            </a:pPr>
            <a:r>
              <a:rPr lang="en-US" sz="4000" dirty="0">
                <a:effectLst/>
                <a:latin typeface="Calibri" panose="020F0502020204030204" pitchFamily="34" charset="0"/>
                <a:ea typeface="Times New Roman" panose="02020603050405020304" pitchFamily="18" charset="0"/>
              </a:rPr>
              <a:t>Artificial Intelligence</a:t>
            </a:r>
            <a:endParaRPr lang="en-US" sz="4400" dirty="0">
              <a:effectLst/>
              <a:latin typeface="Times New Roman" panose="02020603050405020304" pitchFamily="18" charset="0"/>
              <a:ea typeface="Calibri" panose="020F0502020204030204" pitchFamily="34" charset="0"/>
            </a:endParaRPr>
          </a:p>
        </p:txBody>
      </p:sp>
      <p:sp>
        <p:nvSpPr>
          <p:cNvPr id="3" name="Content Placeholder 2">
            <a:extLst>
              <a:ext uri="{FF2B5EF4-FFF2-40B4-BE49-F238E27FC236}">
                <a16:creationId xmlns:a16="http://schemas.microsoft.com/office/drawing/2014/main" id="{EF54994C-1C95-4E05-B520-5582F1DF2479}"/>
              </a:ext>
            </a:extLst>
          </p:cNvPr>
          <p:cNvSpPr>
            <a:spLocks noGrp="1"/>
          </p:cNvSpPr>
          <p:nvPr>
            <p:ph idx="1"/>
          </p:nvPr>
        </p:nvSpPr>
        <p:spPr/>
        <p:txBody>
          <a:bodyPr/>
          <a:lstStyle/>
          <a:p>
            <a:pPr marL="53975" marR="0" lvl="1" indent="0">
              <a:spcBef>
                <a:spcPts val="0"/>
              </a:spcBef>
              <a:spcAft>
                <a:spcPts val="0"/>
              </a:spcAft>
              <a:buNone/>
            </a:pPr>
            <a:r>
              <a:rPr lang="en-US" sz="2800" dirty="0">
                <a:effectLst/>
                <a:ea typeface="Times New Roman" panose="02020603050405020304" pitchFamily="18" charset="0"/>
              </a:rPr>
              <a:t>As AI continues to evolve, it is recommended that practitioners create policies and procedures as needed to continuously facilitate the responsible use of AI to foster transparency and trust. Coaches/advisers/directors should work to balance the opportunities of AI with the need for the preservation of the student’s voice. While further exploration of AI’s role in performing arts can offer exciting new possibilities for exploration, collaboration and innovation, it’s essential for all involved to remain mindful of the boundaries and responsibilities that come with this powerful technology.  </a:t>
            </a:r>
            <a:endParaRPr lang="en-US" sz="3200" dirty="0">
              <a:effectLst/>
              <a:ea typeface="Calibri" panose="020F0502020204030204" pitchFamily="34" charset="0"/>
            </a:endParaRPr>
          </a:p>
          <a:p>
            <a:pPr marL="0" indent="0">
              <a:buNone/>
            </a:pPr>
            <a:endParaRPr lang="en-US" dirty="0"/>
          </a:p>
        </p:txBody>
      </p:sp>
      <p:sp>
        <p:nvSpPr>
          <p:cNvPr id="4" name="Footer Placeholder 3">
            <a:extLst>
              <a:ext uri="{FF2B5EF4-FFF2-40B4-BE49-F238E27FC236}">
                <a16:creationId xmlns:a16="http://schemas.microsoft.com/office/drawing/2014/main" id="{E34896D8-30C7-4547-9964-CD190733E341}"/>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55591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36F4B-DA83-4271-AD2B-A5C31C6E9B30}"/>
              </a:ext>
            </a:extLst>
          </p:cNvPr>
          <p:cNvSpPr>
            <a:spLocks noGrp="1"/>
          </p:cNvSpPr>
          <p:nvPr>
            <p:ph type="title"/>
          </p:nvPr>
        </p:nvSpPr>
        <p:spPr/>
        <p:txBody>
          <a:bodyPr/>
          <a:lstStyle/>
          <a:p>
            <a:pPr marL="0" marR="0">
              <a:lnSpc>
                <a:spcPct val="115000"/>
              </a:lnSpc>
              <a:spcBef>
                <a:spcPts val="0"/>
              </a:spcBef>
              <a:spcAft>
                <a:spcPts val="0"/>
              </a:spcAft>
            </a:pPr>
            <a:r>
              <a:rPr lang="en-US" sz="4000" dirty="0">
                <a:effectLst/>
                <a:latin typeface="Calibri" panose="020F0502020204030204" pitchFamily="34" charset="0"/>
                <a:ea typeface="Times New Roman" panose="02020603050405020304" pitchFamily="18" charset="0"/>
              </a:rPr>
              <a:t>Excellence</a:t>
            </a:r>
            <a:endParaRPr lang="en-US" sz="4000" dirty="0">
              <a:effectLst/>
              <a:latin typeface="Arial" panose="020B0604020202020204" pitchFamily="34" charset="0"/>
              <a:ea typeface="Arial" panose="020B0604020202020204" pitchFamily="34" charset="0"/>
            </a:endParaRPr>
          </a:p>
        </p:txBody>
      </p:sp>
      <p:sp>
        <p:nvSpPr>
          <p:cNvPr id="3" name="Content Placeholder 2">
            <a:extLst>
              <a:ext uri="{FF2B5EF4-FFF2-40B4-BE49-F238E27FC236}">
                <a16:creationId xmlns:a16="http://schemas.microsoft.com/office/drawing/2014/main" id="{6ED65FC1-6B83-4574-9098-F34BFE515305}"/>
              </a:ext>
            </a:extLst>
          </p:cNvPr>
          <p:cNvSpPr>
            <a:spLocks noGrp="1"/>
          </p:cNvSpPr>
          <p:nvPr>
            <p:ph idx="1"/>
          </p:nvPr>
        </p:nvSpPr>
        <p:spPr>
          <a:xfrm>
            <a:off x="1962152" y="1958181"/>
            <a:ext cx="10026649" cy="4338637"/>
          </a:xfrm>
        </p:spPr>
        <p:txBody>
          <a:bodyPr/>
          <a:lstStyle/>
          <a:p>
            <a:pPr marL="0" marR="0" lvl="1" indent="0">
              <a:lnSpc>
                <a:spcPct val="105000"/>
              </a:lnSpc>
              <a:spcBef>
                <a:spcPts val="0"/>
              </a:spcBef>
              <a:spcAft>
                <a:spcPts val="0"/>
              </a:spcAft>
              <a:buNone/>
            </a:pPr>
            <a:r>
              <a:rPr lang="en-US" sz="3200" dirty="0">
                <a:effectLst/>
                <a:ea typeface="Times New Roman" panose="02020603050405020304" pitchFamily="18" charset="0"/>
              </a:rPr>
              <a:t>Excellence is a journey, which should be the guiding principle for a student’s experience in the performing arts. Excellence is not limited to only competitive success and should prioritize one’s behavior, hard work, integrity and uplifting spirit toward others. Achieving excellence benefits not only the individual but also the broader community and society. The focus on excellence should be successful when it improves the quality of dialogue, self-confidence and personal relationships of students.</a:t>
            </a:r>
            <a:endParaRPr lang="en-US" sz="3600" dirty="0">
              <a:effectLst/>
              <a:ea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443F03FE-B631-492E-94E3-28B7EBD18E2A}"/>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582992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3EED9-C7DF-4444-8980-9B1ACDFD47CF}"/>
              </a:ext>
            </a:extLst>
          </p:cNvPr>
          <p:cNvSpPr>
            <a:spLocks noGrp="1"/>
          </p:cNvSpPr>
          <p:nvPr>
            <p:ph type="title"/>
          </p:nvPr>
        </p:nvSpPr>
        <p:spPr/>
        <p:txBody>
          <a:bodyPr/>
          <a:lstStyle/>
          <a:p>
            <a:r>
              <a:rPr lang="en-US" sz="4000" b="1" dirty="0">
                <a:effectLst/>
                <a:latin typeface="Arial" panose="020B0604020202020204" pitchFamily="34" charset="0"/>
                <a:ea typeface="Arial" panose="020B0604020202020204" pitchFamily="34" charset="0"/>
              </a:rPr>
              <a:t>Event Safety and Security</a:t>
            </a:r>
            <a:br>
              <a:rPr lang="en-US" sz="4000" dirty="0">
                <a:effectLst/>
                <a:latin typeface="Arial" panose="020B0604020202020204" pitchFamily="34" charset="0"/>
                <a:ea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0B5F921-1587-42F7-B285-C009F9B52D79}"/>
              </a:ext>
            </a:extLst>
          </p:cNvPr>
          <p:cNvSpPr>
            <a:spLocks noGrp="1"/>
          </p:cNvSpPr>
          <p:nvPr>
            <p:ph idx="1"/>
          </p:nvPr>
        </p:nvSpPr>
        <p:spPr/>
        <p:txBody>
          <a:bodyPr/>
          <a:lstStyle/>
          <a:p>
            <a:pPr marL="0" marR="0" lvl="1" indent="0">
              <a:lnSpc>
                <a:spcPct val="105000"/>
              </a:lnSpc>
              <a:spcBef>
                <a:spcPts val="0"/>
              </a:spcBef>
              <a:spcAft>
                <a:spcPts val="0"/>
              </a:spcAft>
              <a:buNone/>
            </a:pPr>
            <a:r>
              <a:rPr lang="en-US" sz="2800" dirty="0">
                <a:effectLst/>
                <a:ea typeface="Times New Roman" panose="02020603050405020304" pitchFamily="18" charset="0"/>
              </a:rPr>
              <a:t>A diverse range of event management and event security challenges confront the operators of speech, debate and theatre events. Prevailing best practices and standards have emerged addressing the reasonable care to protect the safety and well-being of participants, spectators, coaches, judges, event workers and other third parties present at a venue. Event organizers should assess, mitigate, communicate and monitor the risks during all speech, debate and theatre events. Planning and implementation of event security including minimizing the risk and maximizing the security for all can affect the safety and success of any event.  </a:t>
            </a:r>
            <a:endParaRPr lang="en-US" sz="2800" dirty="0">
              <a:effectLst/>
              <a:ea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0EDE449A-CB4E-46A9-98E7-5AEB617F49C9}"/>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625232378"/>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24 NFHS Stock Sport Rules PowerPoint_Wide Format.pptx" id="{CB2F46C3-C422-447D-806F-2A85EE076685}" vid="{ED689C89-B869-41CD-8F77-655219350599}"/>
    </a:ext>
  </a:extLst>
</a:theme>
</file>

<file path=ppt/theme/theme2.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24 NFHS Stock Sport Rules PowerPoint_Wide Format.pptx" id="{CB2F46C3-C422-447D-806F-2A85EE076685}" vid="{D8DB58BB-7C0F-4850-BA93-D53C519FB112}"/>
    </a:ext>
  </a:extLst>
</a:theme>
</file>

<file path=ppt/theme/theme3.xml><?xml version="1.0" encoding="utf-8"?>
<a:theme xmlns:a="http://schemas.openxmlformats.org/drawingml/2006/main" name="3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24 NFHS Stock Sport Rules PowerPoint_Wide Format.pptx" id="{CB2F46C3-C422-447D-806F-2A85EE076685}" vid="{04AC5FBC-1190-403F-A048-C9A099010D36}"/>
    </a:ext>
  </a:extLst>
</a:theme>
</file>

<file path=ppt/theme/theme4.xml><?xml version="1.0" encoding="utf-8"?>
<a:theme xmlns:a="http://schemas.openxmlformats.org/drawingml/2006/main" name="1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2019_Wide Format  -  Read-Only" id="{578E5E0E-7831-4F22-95AE-7160C72C5DED}" vid="{FA4BBCA8-BB05-4FE0-B1B8-97E500620DB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DF4DF7540A984FB69F316346B409C5" ma:contentTypeVersion="16" ma:contentTypeDescription="Create a new document." ma:contentTypeScope="" ma:versionID="209fc74a47a37b52e331e58e19e29dc7">
  <xsd:schema xmlns:xsd="http://www.w3.org/2001/XMLSchema" xmlns:xs="http://www.w3.org/2001/XMLSchema" xmlns:p="http://schemas.microsoft.com/office/2006/metadata/properties" xmlns:ns3="130e0864-2403-490f-bcbf-d19299003739" xmlns:ns4="ee96ef98-143c-4f6b-84b5-8b2f1e572245" targetNamespace="http://schemas.microsoft.com/office/2006/metadata/properties" ma:root="true" ma:fieldsID="d1e7d382f88d02e34135b0f59f65fa79" ns3:_="" ns4:_="">
    <xsd:import namespace="130e0864-2403-490f-bcbf-d19299003739"/>
    <xsd:import namespace="ee96ef98-143c-4f6b-84b5-8b2f1e57224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MediaServiceSearchPropertie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0e0864-2403-490f-bcbf-d1929900373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96ef98-143c-4f6b-84b5-8b2f1e57224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e96ef98-143c-4f6b-84b5-8b2f1e572245" xsi:nil="true"/>
  </documentManagement>
</p:properties>
</file>

<file path=customXml/itemProps1.xml><?xml version="1.0" encoding="utf-8"?>
<ds:datastoreItem xmlns:ds="http://schemas.openxmlformats.org/officeDocument/2006/customXml" ds:itemID="{45D0DC18-85C6-491B-806F-5A8DA1015D47}">
  <ds:schemaRefs>
    <ds:schemaRef ds:uri="130e0864-2403-490f-bcbf-d19299003739"/>
    <ds:schemaRef ds:uri="ee96ef98-143c-4f6b-84b5-8b2f1e5722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401EAF0-8FCF-4DFB-8448-7D367C74A0FE}">
  <ds:schemaRefs>
    <ds:schemaRef ds:uri="http://schemas.microsoft.com/sharepoint/v3/contenttype/forms"/>
  </ds:schemaRefs>
</ds:datastoreItem>
</file>

<file path=customXml/itemProps3.xml><?xml version="1.0" encoding="utf-8"?>
<ds:datastoreItem xmlns:ds="http://schemas.openxmlformats.org/officeDocument/2006/customXml" ds:itemID="{B8277D50-A8F4-41EA-8AAF-2B8EFD1D1E78}">
  <ds:schemaRefs>
    <ds:schemaRef ds:uri="http://purl.org/dc/dcmitype/"/>
    <ds:schemaRef ds:uri="http://purl.org/dc/terms/"/>
    <ds:schemaRef ds:uri="http://purl.org/dc/elements/1.1/"/>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ee96ef98-143c-4f6b-84b5-8b2f1e572245"/>
    <ds:schemaRef ds:uri="130e0864-2403-490f-bcbf-d19299003739"/>
  </ds:schemaRefs>
</ds:datastoreItem>
</file>

<file path=docProps/app.xml><?xml version="1.0" encoding="utf-8"?>
<Properties xmlns="http://schemas.openxmlformats.org/officeDocument/2006/extended-properties" xmlns:vt="http://schemas.openxmlformats.org/officeDocument/2006/docPropsVTypes">
  <Template>2023-24 NFHS Stock Sport Rules PowerPoint_Wide Format.pptx</Template>
  <TotalTime>5591</TotalTime>
  <Words>985</Words>
  <Application>Microsoft Office PowerPoint</Application>
  <PresentationFormat>Widescreen</PresentationFormat>
  <Paragraphs>79</Paragraphs>
  <Slides>11</Slides>
  <Notes>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11</vt:i4>
      </vt:variant>
    </vt:vector>
  </HeadingPairs>
  <TitlesOfParts>
    <vt:vector size="20" baseType="lpstr">
      <vt:lpstr>Arial</vt:lpstr>
      <vt:lpstr>Calibri</vt:lpstr>
      <vt:lpstr>Courier New</vt:lpstr>
      <vt:lpstr>Times New Roman</vt:lpstr>
      <vt:lpstr>Wingdings</vt:lpstr>
      <vt:lpstr>Office Theme</vt:lpstr>
      <vt:lpstr>Office Theme</vt:lpstr>
      <vt:lpstr>3_Office Theme</vt:lpstr>
      <vt:lpstr>1_Office Theme</vt:lpstr>
      <vt:lpstr>2023-2024 NFHS Speech, Debate, and Theatre Points of Emphasis</vt:lpstr>
      <vt:lpstr>National Federation of  State High School Associations</vt:lpstr>
      <vt:lpstr>NFHS Speech, Debate, Theatre and Academics Committee</vt:lpstr>
      <vt:lpstr>2023-2024 points of emphasis</vt:lpstr>
      <vt:lpstr>Access</vt:lpstr>
      <vt:lpstr>Copyright Compliance</vt:lpstr>
      <vt:lpstr>Artificial Intelligence</vt:lpstr>
      <vt:lpstr>Excellence</vt:lpstr>
      <vt:lpstr>Event Safety and Security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NFHS Rules Interpretation</dc:title>
  <dc:creator>James Weaver</dc:creator>
  <cp:lastModifiedBy>Ken Burke</cp:lastModifiedBy>
  <cp:revision>6</cp:revision>
  <cp:lastPrinted>2023-05-23T18:19:08Z</cp:lastPrinted>
  <dcterms:created xsi:type="dcterms:W3CDTF">2023-06-06T17:44:27Z</dcterms:created>
  <dcterms:modified xsi:type="dcterms:W3CDTF">2023-11-06T14:06:57Z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0x0101002FDF4DF7540A984FB69F316346B409C5</vt:lpwstr>
  </property>
</Properties>
</file>