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51"/>
  </p:normalViewPr>
  <p:slideViewPr>
    <p:cSldViewPr snapToGrid="0" snapToObjects="1">
      <p:cViewPr varScale="1">
        <p:scale>
          <a:sx n="107" d="100"/>
          <a:sy n="107" d="100"/>
        </p:scale>
        <p:origin x="200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9/19/22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9/19/22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uiltexas.org/speech/congress" TargetMode="External"/><Relationship Id="rId2" Type="http://schemas.openxmlformats.org/officeDocument/2006/relationships/hyperlink" Target="https://www.uiltexas.org/speech/debate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9B135-DD85-C84D-8D5A-2D800F0BE6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Styles of Debate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AC5095-ECC4-304A-8B5D-AD1B95A719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Jana Riggins</a:t>
            </a:r>
          </a:p>
          <a:p>
            <a:r>
              <a:rPr lang="en-US" dirty="0"/>
              <a:t>Texas University Interscholastic League</a:t>
            </a:r>
          </a:p>
        </p:txBody>
      </p:sp>
    </p:spTree>
    <p:extLst>
      <p:ext uri="{BB962C8B-B14F-4D97-AF65-F5344CB8AC3E}">
        <p14:creationId xmlns:p14="http://schemas.microsoft.com/office/powerpoint/2010/main" val="1626028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7F43E-3B50-A54B-BA14-7C0C9C1147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SEASON LENGTH     —    TOURNEY LEVELS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F84356-9BA7-B84C-B0BB-79C5BE9E2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SEPTEMBER – MAY</a:t>
            </a:r>
          </a:p>
          <a:p>
            <a:r>
              <a:rPr lang="en-US" dirty="0"/>
              <a:t>DISTRICT – REGION – STATE</a:t>
            </a:r>
          </a:p>
          <a:p>
            <a:r>
              <a:rPr lang="en-US" dirty="0"/>
              <a:t>ENTER 3 DEBATERS PER SCHOOL IN DISTRICT</a:t>
            </a:r>
          </a:p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, 2</a:t>
            </a:r>
            <a:r>
              <a:rPr lang="en-US" baseline="30000" dirty="0"/>
              <a:t>ND</a:t>
            </a:r>
            <a:r>
              <a:rPr lang="en-US" dirty="0"/>
              <a:t>, 3</a:t>
            </a:r>
            <a:r>
              <a:rPr lang="en-US" baseline="30000" dirty="0"/>
              <a:t>RD</a:t>
            </a:r>
            <a:r>
              <a:rPr lang="en-US" dirty="0"/>
              <a:t> ADVANCE  EACH LEVEL </a:t>
            </a:r>
          </a:p>
        </p:txBody>
      </p:sp>
    </p:spTree>
    <p:extLst>
      <p:ext uri="{BB962C8B-B14F-4D97-AF65-F5344CB8AC3E}">
        <p14:creationId xmlns:p14="http://schemas.microsoft.com/office/powerpoint/2010/main" val="1557083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6D7F5-701A-B54F-9E85-D9F02705E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TOURNEY STRUCTURE — REQUIREMENTS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13BCE-599B-4448-AC8D-2196194F09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DISTRICT WINNERS FEED INTO 4 REGIONS PER CONFERENCE (24 TOTAL)</a:t>
            </a:r>
          </a:p>
          <a:p>
            <a:r>
              <a:rPr lang="en-US" dirty="0"/>
              <a:t>3 DEBATERS ADVANCE OUT OF EACH REGION</a:t>
            </a:r>
          </a:p>
          <a:p>
            <a:r>
              <a:rPr lang="en-US" dirty="0"/>
              <a:t>12  ADVANCE  TO STATE IN EACH CONFERENCE</a:t>
            </a:r>
          </a:p>
          <a:p>
            <a:r>
              <a:rPr lang="en-US" dirty="0"/>
              <a:t>72  COMPETE IN THE STATE CHAMPIONSHIPS</a:t>
            </a:r>
          </a:p>
          <a:p>
            <a:r>
              <a:rPr lang="en-US" dirty="0"/>
              <a:t>JUDGES,  STAFF,  FACILITIES</a:t>
            </a:r>
          </a:p>
        </p:txBody>
      </p:sp>
    </p:spTree>
    <p:extLst>
      <p:ext uri="{BB962C8B-B14F-4D97-AF65-F5344CB8AC3E}">
        <p14:creationId xmlns:p14="http://schemas.microsoft.com/office/powerpoint/2010/main" val="7446035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C598C-BF69-6F48-A22D-C63545AB1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9BEB-093A-8445-B623-F39434248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MODELED AFTER U.S. CONGRESS</a:t>
            </a:r>
          </a:p>
          <a:p>
            <a:r>
              <a:rPr lang="en-US" dirty="0"/>
              <a:t>DEBATE BILLS AND RESOLUTIONS</a:t>
            </a:r>
          </a:p>
          <a:p>
            <a:r>
              <a:rPr lang="en-US" dirty="0"/>
              <a:t>CHAMBER (ASSEMBLY) DEBATE TIME 3 HOURS</a:t>
            </a:r>
          </a:p>
        </p:txBody>
      </p:sp>
    </p:spTree>
    <p:extLst>
      <p:ext uri="{BB962C8B-B14F-4D97-AF65-F5344CB8AC3E}">
        <p14:creationId xmlns:p14="http://schemas.microsoft.com/office/powerpoint/2010/main" val="37748072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F7C1C-5492-0D4C-B877-BF163113A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871DD0-B551-CA42-979F-B32D4EC2C0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LEGISLATION:</a:t>
            </a:r>
          </a:p>
          <a:p>
            <a:pPr lvl="1"/>
            <a:endParaRPr lang="en-US" dirty="0"/>
          </a:p>
          <a:p>
            <a:pPr lvl="1"/>
            <a:r>
              <a:rPr lang="en-US" sz="2400" b="1" dirty="0"/>
              <a:t>BILL TO INTRODUCE TERM-LIMITS FOR SUPREME COURT JUSTICES</a:t>
            </a:r>
          </a:p>
          <a:p>
            <a:pPr lvl="1"/>
            <a:r>
              <a:rPr lang="en-US" sz="2400" b="1" dirty="0"/>
              <a:t>RESOLUTION TO INCREASE COMMITMENT TO REDUCE CLIMATE CHANGE</a:t>
            </a:r>
          </a:p>
        </p:txBody>
      </p:sp>
    </p:spTree>
    <p:extLst>
      <p:ext uri="{BB962C8B-B14F-4D97-AF65-F5344CB8AC3E}">
        <p14:creationId xmlns:p14="http://schemas.microsoft.com/office/powerpoint/2010/main" val="2908515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9A595F-4DEE-9740-AA78-6D155FAD0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SEASON LENGTH     —    TOURNEY LEVELS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878F7-C315-9B4C-81CE-16BE143813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SEPTEMBER – JANUARY</a:t>
            </a:r>
          </a:p>
          <a:p>
            <a:r>
              <a:rPr lang="en-US" dirty="0"/>
              <a:t>REGION – STATE</a:t>
            </a:r>
          </a:p>
          <a:p>
            <a:r>
              <a:rPr lang="en-US" dirty="0"/>
              <a:t>ENTER 3 LEGISLATORS PER SCHOOL, </a:t>
            </a:r>
          </a:p>
        </p:txBody>
      </p:sp>
    </p:spTree>
    <p:extLst>
      <p:ext uri="{BB962C8B-B14F-4D97-AF65-F5344CB8AC3E}">
        <p14:creationId xmlns:p14="http://schemas.microsoft.com/office/powerpoint/2010/main" val="19389416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9D263-1A41-5A4B-AF88-29E03B6B27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TOURNEY STRUCTURE — REQUIREMENTS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120732-FCD8-0F48-B9C3-6F8336D307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EDUCATIONAL SERVICE CENTERS - 20</a:t>
            </a:r>
          </a:p>
          <a:p>
            <a:pPr marL="0" indent="0">
              <a:buNone/>
            </a:pPr>
            <a:r>
              <a:rPr lang="en-US" dirty="0"/>
              <a:t>CONFERENCES CAN BE COMBINED INTO A CHAMBER BUT DON’T COMPETE AGAINST EACH OTHER – COMPETE IN THE ASSEMBLY WITH EACH OTHER</a:t>
            </a:r>
          </a:p>
          <a:p>
            <a:pPr marL="0" indent="0">
              <a:buNone/>
            </a:pPr>
            <a:r>
              <a:rPr lang="en-US" dirty="0"/>
              <a:t>3 ADVANCE TO STATE, UNLESS THE PARTICIPATION BY AN ESC IS VERY LARGE,  RATIO USED TO ALLOW ADDITIONAL STUDENTS TO COMPETE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A9CD80-7D9E-814B-8BF8-7E5244D2C447}"/>
              </a:ext>
            </a:extLst>
          </p:cNvPr>
          <p:cNvSpPr/>
          <p:nvPr/>
        </p:nvSpPr>
        <p:spPr>
          <a:xfrm>
            <a:off x="3454603" y="3244334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05385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1F68E-40D0-DF41-BE55-EC93B7B0C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TOURNEY STRUCTURE — REQUIREMENTS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65A871-9C02-D44A-B18A-FE499E80BA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 CHAMPIONSHIP</a:t>
            </a:r>
          </a:p>
          <a:p>
            <a:r>
              <a:rPr lang="en-US" dirty="0"/>
              <a:t># OF CHAMBERS PER CONFERENCE DETERMINED BY #  THAT ADVANCE</a:t>
            </a:r>
          </a:p>
          <a:p>
            <a:r>
              <a:rPr lang="en-US" dirty="0"/>
              <a:t>FINAL CHAMBERS – 1 PER CONFERENCE</a:t>
            </a:r>
          </a:p>
          <a:p>
            <a:r>
              <a:rPr lang="en-US" dirty="0"/>
              <a:t>JUDGES,  STAFF,  FACILITIES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2164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64B90-0942-4549-8780-763BAA103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UIL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244A3C-10F0-C344-B954-DD6193384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/>
              <a:t>UIL DEBATE:  </a:t>
            </a:r>
            <a:r>
              <a:rPr lang="en-US" sz="2400" b="1" dirty="0">
                <a:hlinkClick r:id="rId2"/>
              </a:rPr>
              <a:t>https://www.uiltexas.org/speech/debate</a:t>
            </a:r>
            <a:endParaRPr lang="en-US" sz="2400" b="1" dirty="0"/>
          </a:p>
          <a:p>
            <a:r>
              <a:rPr lang="en-US" sz="2400" b="1" dirty="0"/>
              <a:t>UIL CONGRESS:  </a:t>
            </a:r>
            <a:r>
              <a:rPr lang="en-US" sz="2400" b="1" dirty="0">
                <a:hlinkClick r:id="rId3"/>
              </a:rPr>
              <a:t>https://www.uiltexas.org/speech/congress</a:t>
            </a:r>
            <a:endParaRPr lang="en-US" sz="2400" b="1" dirty="0"/>
          </a:p>
          <a:p>
            <a:pPr marL="0" indent="0">
              <a:buNone/>
            </a:pPr>
            <a:endParaRPr lang="en-US" sz="2400" b="1" dirty="0"/>
          </a:p>
          <a:p>
            <a:pPr marL="0" indent="0">
              <a:buNone/>
            </a:pPr>
            <a:r>
              <a:rPr lang="en-US" sz="2400" b="1" dirty="0"/>
              <a:t>HANDBOOKS FOR CX, LD, CONGRESS THAT INCLUDE</a:t>
            </a:r>
          </a:p>
          <a:p>
            <a:pPr marL="0" indent="0">
              <a:buNone/>
            </a:pPr>
            <a:r>
              <a:rPr lang="en-US" sz="2400" b="1" dirty="0"/>
              <a:t>”HOW TO RUN THE MEET”</a:t>
            </a:r>
          </a:p>
        </p:txBody>
      </p:sp>
    </p:spTree>
    <p:extLst>
      <p:ext uri="{BB962C8B-B14F-4D97-AF65-F5344CB8AC3E}">
        <p14:creationId xmlns:p14="http://schemas.microsoft.com/office/powerpoint/2010/main" val="29236223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87C33-542D-B84E-B59F-C54A8E284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HAPPY DEBATING!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0C5103-0C77-6B4A-A4FC-C14E9A2A1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WHAT IS BEST FOR YOUR STATE</a:t>
            </a:r>
          </a:p>
          <a:p>
            <a:r>
              <a:rPr lang="en-US" dirty="0"/>
              <a:t>JUST DON’T LET STUDENTS MISS OUT ON THE SKILLS INHERENT IN DEBATE COMPETITION</a:t>
            </a:r>
          </a:p>
          <a:p>
            <a:r>
              <a:rPr lang="en-US" dirty="0"/>
              <a:t>IT WILL CHANGE THE COURSE OF THEIR LIVES FOREVER!</a:t>
            </a:r>
          </a:p>
        </p:txBody>
      </p:sp>
    </p:spTree>
    <p:extLst>
      <p:ext uri="{BB962C8B-B14F-4D97-AF65-F5344CB8AC3E}">
        <p14:creationId xmlns:p14="http://schemas.microsoft.com/office/powerpoint/2010/main" val="81392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28A56-6CCB-B043-85C6-94EC7A617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PRESENTATION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2F71-08BF-5245-862C-7CD229C55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DESCRIPTION OF EVENT</a:t>
            </a:r>
          </a:p>
          <a:p>
            <a:r>
              <a:rPr lang="en-US" dirty="0"/>
              <a:t>SAMPLE RESOLUTIONS</a:t>
            </a:r>
          </a:p>
          <a:p>
            <a:r>
              <a:rPr lang="en-US" dirty="0"/>
              <a:t>DEBATE SEASON</a:t>
            </a:r>
          </a:p>
          <a:p>
            <a:r>
              <a:rPr lang="en-US" dirty="0"/>
              <a:t>TOURNAMENT STRUCTURE</a:t>
            </a:r>
          </a:p>
          <a:p>
            <a:r>
              <a:rPr lang="en-US" dirty="0"/>
              <a:t>TOURNAMENT REQUIREMENT</a:t>
            </a:r>
          </a:p>
        </p:txBody>
      </p:sp>
    </p:spTree>
    <p:extLst>
      <p:ext uri="{BB962C8B-B14F-4D97-AF65-F5344CB8AC3E}">
        <p14:creationId xmlns:p14="http://schemas.microsoft.com/office/powerpoint/2010/main" val="19400585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6ACF-92F9-7343-9BE6-FEC3009E5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our state  association sanctions</a:t>
            </a:r>
            <a:br>
              <a:rPr lang="en-US" b="1" dirty="0"/>
            </a:br>
            <a:r>
              <a:rPr lang="en-US" b="1" dirty="0"/>
              <a:t>3 Styles of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158BE6-A05A-4F4C-9878-543CCE387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POLICY DEBATE</a:t>
            </a:r>
          </a:p>
          <a:p>
            <a:r>
              <a:rPr lang="en-US" dirty="0"/>
              <a:t>LINCOLN DOUGLAS DEBATE</a:t>
            </a:r>
          </a:p>
          <a:p>
            <a:r>
              <a:rPr lang="en-US" dirty="0"/>
              <a:t>CONGRESS</a:t>
            </a:r>
          </a:p>
        </p:txBody>
      </p:sp>
    </p:spTree>
    <p:extLst>
      <p:ext uri="{BB962C8B-B14F-4D97-AF65-F5344CB8AC3E}">
        <p14:creationId xmlns:p14="http://schemas.microsoft.com/office/powerpoint/2010/main" val="9120087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EB6CC9-7FC8-DE4B-8B12-85874D44F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CROSS-EXAMINATION DEBATE</a:t>
            </a:r>
            <a:br>
              <a:rPr lang="en-US" dirty="0"/>
            </a:br>
            <a:r>
              <a:rPr lang="en-US" dirty="0"/>
              <a:t>(POLICY  DEBATE  /  TEAM DEBATE)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70508-E23F-7846-AD41-F4AF8B99BA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2 PEOPLE MAKE UP A TEAM</a:t>
            </a:r>
          </a:p>
          <a:p>
            <a:r>
              <a:rPr lang="en-US" dirty="0"/>
              <a:t>DEBATE  A RESOLUTION OF POLICY</a:t>
            </a:r>
          </a:p>
          <a:p>
            <a:r>
              <a:rPr lang="en-US" dirty="0"/>
              <a:t>ROUND IS 90 MINUTES IN LENGTH</a:t>
            </a:r>
          </a:p>
        </p:txBody>
      </p:sp>
    </p:spTree>
    <p:extLst>
      <p:ext uri="{BB962C8B-B14F-4D97-AF65-F5344CB8AC3E}">
        <p14:creationId xmlns:p14="http://schemas.microsoft.com/office/powerpoint/2010/main" val="199961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FC2FB-845E-D744-AA03-1539A05C4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POLICY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E4530D-8E57-AA40-AFDC-5F5325850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RESOLUTION: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sz="2400" b="1" dirty="0"/>
              <a:t>RESOLVED:  THE FEDERAL GOVERNMENT SHOULD ADOPT A NATIONWIDE POLICY TO DECREASE OVERCROWDING IN PRISONS AND JAILS IN THE UNITED STATES</a:t>
            </a:r>
            <a:r>
              <a:rPr lang="en-US" b="1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0537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B6C36-2564-174F-9E45-E84833E2B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SEASON LENGTH     —    TOURNEY LEVELS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0DF30B-C912-3841-B806-1CDE21D0AE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AUGUST -  MARCH</a:t>
            </a:r>
          </a:p>
          <a:p>
            <a:r>
              <a:rPr lang="en-US" dirty="0"/>
              <a:t>DISTRICT -  STATE</a:t>
            </a:r>
          </a:p>
          <a:p>
            <a:r>
              <a:rPr lang="en-US" dirty="0"/>
              <a:t>ENTER 3 DEBATERS PER SCHOOL IN DISTRICT</a:t>
            </a:r>
          </a:p>
        </p:txBody>
      </p:sp>
    </p:spTree>
    <p:extLst>
      <p:ext uri="{BB962C8B-B14F-4D97-AF65-F5344CB8AC3E}">
        <p14:creationId xmlns:p14="http://schemas.microsoft.com/office/powerpoint/2010/main" val="2478845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E9246-B942-724F-9756-CE9F06FB62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TOURNEY STRUCTURE — REQUIREMENTS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2CE582-7DC6-6F43-BDA4-3DFEB7547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 CONFERENCES DIVIDED INTO 192 DISTRICTS</a:t>
            </a:r>
          </a:p>
          <a:p>
            <a:r>
              <a:rPr lang="en-US" dirty="0"/>
              <a:t>32 DISTRICTS PER CONFERENCE</a:t>
            </a:r>
          </a:p>
          <a:p>
            <a:r>
              <a:rPr lang="en-US" dirty="0"/>
              <a:t>ADVANCEMENT – 2 TEAMS PER DISTRICT; MAX. 384 TEAMS  AT STATE</a:t>
            </a:r>
          </a:p>
          <a:p>
            <a:r>
              <a:rPr lang="en-US" dirty="0"/>
              <a:t>STATE CHAMPIONSHIP DIVIDED INTO SMALL SCHOOL – LARGE SCHOOL</a:t>
            </a:r>
          </a:p>
          <a:p>
            <a:r>
              <a:rPr lang="en-US" dirty="0"/>
              <a:t>JUDGES,  STAFF,  FACILITIES</a:t>
            </a:r>
          </a:p>
        </p:txBody>
      </p:sp>
    </p:spTree>
    <p:extLst>
      <p:ext uri="{BB962C8B-B14F-4D97-AF65-F5344CB8AC3E}">
        <p14:creationId xmlns:p14="http://schemas.microsoft.com/office/powerpoint/2010/main" val="30558824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EFDDBF-3261-0047-9CB3-0D3F6E460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LINCOLN  DOUGLAS 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BE5F1-E1F9-8E44-8295-AAD9AD4BAC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ONE-ON-ONE DEBATE</a:t>
            </a:r>
          </a:p>
          <a:p>
            <a:r>
              <a:rPr lang="en-US" dirty="0"/>
              <a:t>DEBATE  A RESOLUTION OF  VALUE</a:t>
            </a:r>
          </a:p>
          <a:p>
            <a:r>
              <a:rPr lang="en-US" dirty="0"/>
              <a:t>40 MINUTES IN LENGTH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92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2BE749-5ECE-EF4F-BC50-2F2A8A774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LINCOLN  DOUGLAS  DEBATE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86589A-B6FA-834A-B66D-60B456D0B1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SAMPLE RESOLUTION:</a:t>
            </a:r>
          </a:p>
          <a:p>
            <a:endParaRPr lang="en-US" dirty="0"/>
          </a:p>
          <a:p>
            <a:pPr lvl="1"/>
            <a:r>
              <a:rPr lang="en-US" sz="2400" b="1" dirty="0"/>
              <a:t>RESOLVED:  THE BEST GOVERNMENT IS  THAT  WHICH GOVERNS LEAST.</a:t>
            </a:r>
          </a:p>
        </p:txBody>
      </p:sp>
    </p:spTree>
    <p:extLst>
      <p:ext uri="{BB962C8B-B14F-4D97-AF65-F5344CB8AC3E}">
        <p14:creationId xmlns:p14="http://schemas.microsoft.com/office/powerpoint/2010/main" val="249681353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99</TotalTime>
  <Words>467</Words>
  <Application>Microsoft Macintosh PowerPoint</Application>
  <PresentationFormat>Widescreen</PresentationFormat>
  <Paragraphs>83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Gill Sans MT</vt:lpstr>
      <vt:lpstr>Gallery</vt:lpstr>
      <vt:lpstr>Styles of Debate</vt:lpstr>
      <vt:lpstr>PRESENTATION</vt:lpstr>
      <vt:lpstr>our state  association sanctions 3 Styles of debate</vt:lpstr>
      <vt:lpstr>CROSS-EXAMINATION DEBATE (POLICY  DEBATE  /  TEAM DEBATE)</vt:lpstr>
      <vt:lpstr>POLICY DEBATE</vt:lpstr>
      <vt:lpstr>SEASON LENGTH     —    TOURNEY LEVELS</vt:lpstr>
      <vt:lpstr>TOURNEY STRUCTURE — REQUIREMENTS   </vt:lpstr>
      <vt:lpstr>LINCOLN  DOUGLAS  DEBATE</vt:lpstr>
      <vt:lpstr>LINCOLN  DOUGLAS  DEBATE</vt:lpstr>
      <vt:lpstr>SEASON LENGTH     —    TOURNEY LEVELS</vt:lpstr>
      <vt:lpstr>TOURNEY STRUCTURE — REQUIREMENTS </vt:lpstr>
      <vt:lpstr>CONGRESS</vt:lpstr>
      <vt:lpstr>CONGRESS</vt:lpstr>
      <vt:lpstr>SEASON LENGTH     —    TOURNEY LEVELS</vt:lpstr>
      <vt:lpstr>TOURNEY STRUCTURE — REQUIREMENTS </vt:lpstr>
      <vt:lpstr>TOURNEY STRUCTURE — REQUIREMENTS </vt:lpstr>
      <vt:lpstr>UIL RESOURCES</vt:lpstr>
      <vt:lpstr>HAPPY DEBATING!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Styles of Debate</dc:title>
  <dc:creator>Riggins, Jana K</dc:creator>
  <cp:lastModifiedBy>Riggins, Jana K</cp:lastModifiedBy>
  <cp:revision>11</cp:revision>
  <dcterms:created xsi:type="dcterms:W3CDTF">2022-09-19T00:07:37Z</dcterms:created>
  <dcterms:modified xsi:type="dcterms:W3CDTF">2022-09-19T17:48:03Z</dcterms:modified>
</cp:coreProperties>
</file>