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8" r:id="rId1"/>
  </p:sldMasterIdLst>
  <p:notesMasterIdLst>
    <p:notesMasterId r:id="rId3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89" r:id="rId18"/>
    <p:sldId id="275" r:id="rId19"/>
    <p:sldId id="276" r:id="rId20"/>
    <p:sldId id="277" r:id="rId21"/>
    <p:sldId id="278" r:id="rId22"/>
    <p:sldId id="287" r:id="rId23"/>
    <p:sldId id="288" r:id="rId24"/>
    <p:sldId id="279" r:id="rId25"/>
    <p:sldId id="283" r:id="rId26"/>
    <p:sldId id="284" r:id="rId27"/>
    <p:sldId id="286" r:id="rId28"/>
    <p:sldId id="28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588"/>
  </p:normalViewPr>
  <p:slideViewPr>
    <p:cSldViewPr snapToGrid="0" snapToObjects="1">
      <p:cViewPr varScale="1">
        <p:scale>
          <a:sx n="107" d="100"/>
          <a:sy n="107" d="100"/>
        </p:scale>
        <p:origin x="736"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diagrams/_rels/data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svg"/><Relationship Id="rId1" Type="http://schemas.openxmlformats.org/officeDocument/2006/relationships/image" Target="../media/image14.png"/><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17.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18/5/colors/Iconchunking_neutralicontext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bg1"/>
    </dgm:fillClrLst>
    <dgm:linClrLst meth="repeat">
      <a:schemeClr val="lt2">
        <a:alpha val="0"/>
      </a:schemeClr>
    </dgm:linClrLst>
    <dgm:effectClrLst/>
    <dgm:txLinClrLst/>
    <dgm:txFillClrLst meth="repeat">
      <a:schemeClr val="dk1"/>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dgm:fillClrLst>
    <dgm:linClrLst meth="repeat">
      <a:schemeClr val="lt2">
        <a:alpha val="0"/>
      </a:schemeClr>
    </dgm:linClrLst>
    <dgm:effectClrLst/>
    <dgm:txLinClrLst/>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387A6B-AEEC-49A2-A87D-53CFEDCAAFE4}"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8605AB2-4B7D-4C11-AC5C-ECA87FDD949A}">
      <dgm:prSet/>
      <dgm:spPr/>
      <dgm:t>
        <a:bodyPr/>
        <a:lstStyle/>
        <a:p>
          <a:r>
            <a:rPr lang="en-US"/>
            <a:t>‘Shaking Up Your Business’</a:t>
          </a:r>
        </a:p>
      </dgm:t>
    </dgm:pt>
    <dgm:pt modelId="{DB5AF18F-AF99-4D69-B024-3A4F7FDA6456}" type="parTrans" cxnId="{65B7341A-FC98-4D6E-817F-6A571CBE5384}">
      <dgm:prSet/>
      <dgm:spPr/>
      <dgm:t>
        <a:bodyPr/>
        <a:lstStyle/>
        <a:p>
          <a:endParaRPr lang="en-US"/>
        </a:p>
      </dgm:t>
    </dgm:pt>
    <dgm:pt modelId="{BFE1B1AE-6E92-49EA-AFC3-D6D9A15A3CF6}" type="sibTrans" cxnId="{65B7341A-FC98-4D6E-817F-6A571CBE5384}">
      <dgm:prSet/>
      <dgm:spPr/>
      <dgm:t>
        <a:bodyPr/>
        <a:lstStyle/>
        <a:p>
          <a:endParaRPr lang="en-US"/>
        </a:p>
      </dgm:t>
    </dgm:pt>
    <dgm:pt modelId="{197A7692-ABBC-4D64-8839-56416478B326}">
      <dgm:prSet/>
      <dgm:spPr/>
      <dgm:t>
        <a:bodyPr/>
        <a:lstStyle/>
        <a:p>
          <a:r>
            <a:rPr lang="en-US"/>
            <a:t>‘Shaking Up Your Relationships’</a:t>
          </a:r>
        </a:p>
      </dgm:t>
    </dgm:pt>
    <dgm:pt modelId="{C77A04D3-77BC-462E-9461-03A48B6E485E}" type="parTrans" cxnId="{F26CF6BA-7387-48F1-905F-78794882EFFD}">
      <dgm:prSet/>
      <dgm:spPr/>
      <dgm:t>
        <a:bodyPr/>
        <a:lstStyle/>
        <a:p>
          <a:endParaRPr lang="en-US"/>
        </a:p>
      </dgm:t>
    </dgm:pt>
    <dgm:pt modelId="{1CFA3444-67F2-4D6A-A91F-DD9F5E599CF4}" type="sibTrans" cxnId="{F26CF6BA-7387-48F1-905F-78794882EFFD}">
      <dgm:prSet/>
      <dgm:spPr/>
      <dgm:t>
        <a:bodyPr/>
        <a:lstStyle/>
        <a:p>
          <a:endParaRPr lang="en-US"/>
        </a:p>
      </dgm:t>
    </dgm:pt>
    <dgm:pt modelId="{705A2312-D79E-4DDF-9F35-8CD181CFE591}">
      <dgm:prSet/>
      <dgm:spPr/>
      <dgm:t>
        <a:bodyPr/>
        <a:lstStyle/>
        <a:p>
          <a:r>
            <a:rPr lang="en-US" dirty="0"/>
            <a:t>‘Shaking Up You’</a:t>
          </a:r>
        </a:p>
      </dgm:t>
    </dgm:pt>
    <dgm:pt modelId="{2AB8D5D2-4484-4B06-936F-B1143451E018}" type="parTrans" cxnId="{2C3BEA83-F0B6-48A3-AA80-09DD1E6B9CD7}">
      <dgm:prSet/>
      <dgm:spPr/>
      <dgm:t>
        <a:bodyPr/>
        <a:lstStyle/>
        <a:p>
          <a:endParaRPr lang="en-US"/>
        </a:p>
      </dgm:t>
    </dgm:pt>
    <dgm:pt modelId="{9EFD0091-EFF2-4E8E-88D3-05D1DF9A2652}" type="sibTrans" cxnId="{2C3BEA83-F0B6-48A3-AA80-09DD1E6B9CD7}">
      <dgm:prSet/>
      <dgm:spPr/>
      <dgm:t>
        <a:bodyPr/>
        <a:lstStyle/>
        <a:p>
          <a:endParaRPr lang="en-US"/>
        </a:p>
      </dgm:t>
    </dgm:pt>
    <dgm:pt modelId="{003D578B-F2EC-7D47-B06B-F6E1C968D1DA}" type="pres">
      <dgm:prSet presAssocID="{65387A6B-AEEC-49A2-A87D-53CFEDCAAFE4}" presName="hierChild1" presStyleCnt="0">
        <dgm:presLayoutVars>
          <dgm:chPref val="1"/>
          <dgm:dir/>
          <dgm:animOne val="branch"/>
          <dgm:animLvl val="lvl"/>
          <dgm:resizeHandles/>
        </dgm:presLayoutVars>
      </dgm:prSet>
      <dgm:spPr/>
    </dgm:pt>
    <dgm:pt modelId="{4B040577-E017-E645-9279-606E1BAD172D}" type="pres">
      <dgm:prSet presAssocID="{88605AB2-4B7D-4C11-AC5C-ECA87FDD949A}" presName="hierRoot1" presStyleCnt="0"/>
      <dgm:spPr/>
    </dgm:pt>
    <dgm:pt modelId="{5CC7F898-E7AE-6B45-99D6-F6B8804E8D25}" type="pres">
      <dgm:prSet presAssocID="{88605AB2-4B7D-4C11-AC5C-ECA87FDD949A}" presName="composite" presStyleCnt="0"/>
      <dgm:spPr/>
    </dgm:pt>
    <dgm:pt modelId="{B0C965E6-7792-2D49-82C4-D9EA9F1E80F9}" type="pres">
      <dgm:prSet presAssocID="{88605AB2-4B7D-4C11-AC5C-ECA87FDD949A}" presName="background" presStyleLbl="node0" presStyleIdx="0" presStyleCnt="3"/>
      <dgm:spPr/>
    </dgm:pt>
    <dgm:pt modelId="{E770E4F5-67D6-0541-8B21-365EB78F03A9}" type="pres">
      <dgm:prSet presAssocID="{88605AB2-4B7D-4C11-AC5C-ECA87FDD949A}" presName="text" presStyleLbl="fgAcc0" presStyleIdx="0" presStyleCnt="3">
        <dgm:presLayoutVars>
          <dgm:chPref val="3"/>
        </dgm:presLayoutVars>
      </dgm:prSet>
      <dgm:spPr/>
    </dgm:pt>
    <dgm:pt modelId="{7DB2E594-1020-5340-B653-BAE1AEB84145}" type="pres">
      <dgm:prSet presAssocID="{88605AB2-4B7D-4C11-AC5C-ECA87FDD949A}" presName="hierChild2" presStyleCnt="0"/>
      <dgm:spPr/>
    </dgm:pt>
    <dgm:pt modelId="{AB41F712-A6EA-A84C-87E9-03FDE13B14F4}" type="pres">
      <dgm:prSet presAssocID="{197A7692-ABBC-4D64-8839-56416478B326}" presName="hierRoot1" presStyleCnt="0"/>
      <dgm:spPr/>
    </dgm:pt>
    <dgm:pt modelId="{EBC416B6-3D89-7F46-8E99-B5C92159E541}" type="pres">
      <dgm:prSet presAssocID="{197A7692-ABBC-4D64-8839-56416478B326}" presName="composite" presStyleCnt="0"/>
      <dgm:spPr/>
    </dgm:pt>
    <dgm:pt modelId="{9FFA39C0-969A-E648-A7CC-CE5BEBE43B58}" type="pres">
      <dgm:prSet presAssocID="{197A7692-ABBC-4D64-8839-56416478B326}" presName="background" presStyleLbl="node0" presStyleIdx="1" presStyleCnt="3"/>
      <dgm:spPr/>
    </dgm:pt>
    <dgm:pt modelId="{E956D75B-A68F-6842-B8ED-8C8D6AE5465B}" type="pres">
      <dgm:prSet presAssocID="{197A7692-ABBC-4D64-8839-56416478B326}" presName="text" presStyleLbl="fgAcc0" presStyleIdx="1" presStyleCnt="3">
        <dgm:presLayoutVars>
          <dgm:chPref val="3"/>
        </dgm:presLayoutVars>
      </dgm:prSet>
      <dgm:spPr/>
    </dgm:pt>
    <dgm:pt modelId="{3AF5F272-E4C6-D14E-88CA-C6D4840DDD35}" type="pres">
      <dgm:prSet presAssocID="{197A7692-ABBC-4D64-8839-56416478B326}" presName="hierChild2" presStyleCnt="0"/>
      <dgm:spPr/>
    </dgm:pt>
    <dgm:pt modelId="{09CE054C-AFE9-7440-AB6A-B95D13229BA3}" type="pres">
      <dgm:prSet presAssocID="{705A2312-D79E-4DDF-9F35-8CD181CFE591}" presName="hierRoot1" presStyleCnt="0"/>
      <dgm:spPr/>
    </dgm:pt>
    <dgm:pt modelId="{FC49D5F6-9A4B-5646-BA05-85F61C51151D}" type="pres">
      <dgm:prSet presAssocID="{705A2312-D79E-4DDF-9F35-8CD181CFE591}" presName="composite" presStyleCnt="0"/>
      <dgm:spPr/>
    </dgm:pt>
    <dgm:pt modelId="{9627C6E5-4497-B24F-9CF2-C1618981995E}" type="pres">
      <dgm:prSet presAssocID="{705A2312-D79E-4DDF-9F35-8CD181CFE591}" presName="background" presStyleLbl="node0" presStyleIdx="2" presStyleCnt="3"/>
      <dgm:spPr/>
    </dgm:pt>
    <dgm:pt modelId="{C07AD944-F50E-5D48-ADDB-6D7A9B34E7F5}" type="pres">
      <dgm:prSet presAssocID="{705A2312-D79E-4DDF-9F35-8CD181CFE591}" presName="text" presStyleLbl="fgAcc0" presStyleIdx="2" presStyleCnt="3">
        <dgm:presLayoutVars>
          <dgm:chPref val="3"/>
        </dgm:presLayoutVars>
      </dgm:prSet>
      <dgm:spPr/>
    </dgm:pt>
    <dgm:pt modelId="{622F6172-D837-CE44-8990-FA1584E0431A}" type="pres">
      <dgm:prSet presAssocID="{705A2312-D79E-4DDF-9F35-8CD181CFE591}" presName="hierChild2" presStyleCnt="0"/>
      <dgm:spPr/>
    </dgm:pt>
  </dgm:ptLst>
  <dgm:cxnLst>
    <dgm:cxn modelId="{FEC3E617-7A9B-FE49-8CC3-A58C5064C507}" type="presOf" srcId="{88605AB2-4B7D-4C11-AC5C-ECA87FDD949A}" destId="{E770E4F5-67D6-0541-8B21-365EB78F03A9}" srcOrd="0" destOrd="0" presId="urn:microsoft.com/office/officeart/2005/8/layout/hierarchy1"/>
    <dgm:cxn modelId="{65B7341A-FC98-4D6E-817F-6A571CBE5384}" srcId="{65387A6B-AEEC-49A2-A87D-53CFEDCAAFE4}" destId="{88605AB2-4B7D-4C11-AC5C-ECA87FDD949A}" srcOrd="0" destOrd="0" parTransId="{DB5AF18F-AF99-4D69-B024-3A4F7FDA6456}" sibTransId="{BFE1B1AE-6E92-49EA-AFC3-D6D9A15A3CF6}"/>
    <dgm:cxn modelId="{1D7B3A2C-E780-7A42-AFBB-989F651EAD0C}" type="presOf" srcId="{65387A6B-AEEC-49A2-A87D-53CFEDCAAFE4}" destId="{003D578B-F2EC-7D47-B06B-F6E1C968D1DA}" srcOrd="0" destOrd="0" presId="urn:microsoft.com/office/officeart/2005/8/layout/hierarchy1"/>
    <dgm:cxn modelId="{88ADA863-4AF0-0340-81F7-52C48A592795}" type="presOf" srcId="{197A7692-ABBC-4D64-8839-56416478B326}" destId="{E956D75B-A68F-6842-B8ED-8C8D6AE5465B}" srcOrd="0" destOrd="0" presId="urn:microsoft.com/office/officeart/2005/8/layout/hierarchy1"/>
    <dgm:cxn modelId="{2C3BEA83-F0B6-48A3-AA80-09DD1E6B9CD7}" srcId="{65387A6B-AEEC-49A2-A87D-53CFEDCAAFE4}" destId="{705A2312-D79E-4DDF-9F35-8CD181CFE591}" srcOrd="2" destOrd="0" parTransId="{2AB8D5D2-4484-4B06-936F-B1143451E018}" sibTransId="{9EFD0091-EFF2-4E8E-88D3-05D1DF9A2652}"/>
    <dgm:cxn modelId="{F26CF6BA-7387-48F1-905F-78794882EFFD}" srcId="{65387A6B-AEEC-49A2-A87D-53CFEDCAAFE4}" destId="{197A7692-ABBC-4D64-8839-56416478B326}" srcOrd="1" destOrd="0" parTransId="{C77A04D3-77BC-462E-9461-03A48B6E485E}" sibTransId="{1CFA3444-67F2-4D6A-A91F-DD9F5E599CF4}"/>
    <dgm:cxn modelId="{E3113CC2-932E-CB49-8E5E-9E5CB64AE770}" type="presOf" srcId="{705A2312-D79E-4DDF-9F35-8CD181CFE591}" destId="{C07AD944-F50E-5D48-ADDB-6D7A9B34E7F5}" srcOrd="0" destOrd="0" presId="urn:microsoft.com/office/officeart/2005/8/layout/hierarchy1"/>
    <dgm:cxn modelId="{C63FB0EA-1BA7-0B45-A551-8E3C33D73F6C}" type="presParOf" srcId="{003D578B-F2EC-7D47-B06B-F6E1C968D1DA}" destId="{4B040577-E017-E645-9279-606E1BAD172D}" srcOrd="0" destOrd="0" presId="urn:microsoft.com/office/officeart/2005/8/layout/hierarchy1"/>
    <dgm:cxn modelId="{B6AB82D4-9F31-0142-8DAD-8BE810D95B48}" type="presParOf" srcId="{4B040577-E017-E645-9279-606E1BAD172D}" destId="{5CC7F898-E7AE-6B45-99D6-F6B8804E8D25}" srcOrd="0" destOrd="0" presId="urn:microsoft.com/office/officeart/2005/8/layout/hierarchy1"/>
    <dgm:cxn modelId="{14603B79-C73B-EA46-97C0-158BF0635067}" type="presParOf" srcId="{5CC7F898-E7AE-6B45-99D6-F6B8804E8D25}" destId="{B0C965E6-7792-2D49-82C4-D9EA9F1E80F9}" srcOrd="0" destOrd="0" presId="urn:microsoft.com/office/officeart/2005/8/layout/hierarchy1"/>
    <dgm:cxn modelId="{0F6D91C9-09F9-3D46-9E34-7A06F6777D2C}" type="presParOf" srcId="{5CC7F898-E7AE-6B45-99D6-F6B8804E8D25}" destId="{E770E4F5-67D6-0541-8B21-365EB78F03A9}" srcOrd="1" destOrd="0" presId="urn:microsoft.com/office/officeart/2005/8/layout/hierarchy1"/>
    <dgm:cxn modelId="{5EA0BD3D-8BCF-5244-8AA9-C99082E4A6E0}" type="presParOf" srcId="{4B040577-E017-E645-9279-606E1BAD172D}" destId="{7DB2E594-1020-5340-B653-BAE1AEB84145}" srcOrd="1" destOrd="0" presId="urn:microsoft.com/office/officeart/2005/8/layout/hierarchy1"/>
    <dgm:cxn modelId="{C5E9B214-EAC5-D647-8618-E50FF037C6B1}" type="presParOf" srcId="{003D578B-F2EC-7D47-B06B-F6E1C968D1DA}" destId="{AB41F712-A6EA-A84C-87E9-03FDE13B14F4}" srcOrd="1" destOrd="0" presId="urn:microsoft.com/office/officeart/2005/8/layout/hierarchy1"/>
    <dgm:cxn modelId="{55BB78EF-2825-0F48-A832-5BDC89DADCC5}" type="presParOf" srcId="{AB41F712-A6EA-A84C-87E9-03FDE13B14F4}" destId="{EBC416B6-3D89-7F46-8E99-B5C92159E541}" srcOrd="0" destOrd="0" presId="urn:microsoft.com/office/officeart/2005/8/layout/hierarchy1"/>
    <dgm:cxn modelId="{F872D3AD-FCFC-CF4A-B8A0-DBF46F804C7D}" type="presParOf" srcId="{EBC416B6-3D89-7F46-8E99-B5C92159E541}" destId="{9FFA39C0-969A-E648-A7CC-CE5BEBE43B58}" srcOrd="0" destOrd="0" presId="urn:microsoft.com/office/officeart/2005/8/layout/hierarchy1"/>
    <dgm:cxn modelId="{858CB887-AA2D-7847-BD8A-34D1AC1632FE}" type="presParOf" srcId="{EBC416B6-3D89-7F46-8E99-B5C92159E541}" destId="{E956D75B-A68F-6842-B8ED-8C8D6AE5465B}" srcOrd="1" destOrd="0" presId="urn:microsoft.com/office/officeart/2005/8/layout/hierarchy1"/>
    <dgm:cxn modelId="{FEE0316D-18FB-1141-94A9-47F6DDDE8397}" type="presParOf" srcId="{AB41F712-A6EA-A84C-87E9-03FDE13B14F4}" destId="{3AF5F272-E4C6-D14E-88CA-C6D4840DDD35}" srcOrd="1" destOrd="0" presId="urn:microsoft.com/office/officeart/2005/8/layout/hierarchy1"/>
    <dgm:cxn modelId="{5A74A23F-43DF-E447-8552-4B2DA6017C8E}" type="presParOf" srcId="{003D578B-F2EC-7D47-B06B-F6E1C968D1DA}" destId="{09CE054C-AFE9-7440-AB6A-B95D13229BA3}" srcOrd="2" destOrd="0" presId="urn:microsoft.com/office/officeart/2005/8/layout/hierarchy1"/>
    <dgm:cxn modelId="{A0244AED-4027-814B-B228-BAA60CFFA158}" type="presParOf" srcId="{09CE054C-AFE9-7440-AB6A-B95D13229BA3}" destId="{FC49D5F6-9A4B-5646-BA05-85F61C51151D}" srcOrd="0" destOrd="0" presId="urn:microsoft.com/office/officeart/2005/8/layout/hierarchy1"/>
    <dgm:cxn modelId="{86F86735-760F-9C46-A44D-FE1A157EAF94}" type="presParOf" srcId="{FC49D5F6-9A4B-5646-BA05-85F61C51151D}" destId="{9627C6E5-4497-B24F-9CF2-C1618981995E}" srcOrd="0" destOrd="0" presId="urn:microsoft.com/office/officeart/2005/8/layout/hierarchy1"/>
    <dgm:cxn modelId="{8DB32B08-B647-604D-A71E-032E1556614A}" type="presParOf" srcId="{FC49D5F6-9A4B-5646-BA05-85F61C51151D}" destId="{C07AD944-F50E-5D48-ADDB-6D7A9B34E7F5}" srcOrd="1" destOrd="0" presId="urn:microsoft.com/office/officeart/2005/8/layout/hierarchy1"/>
    <dgm:cxn modelId="{B7D8FE61-29D9-434C-8711-6663470480B6}" type="presParOf" srcId="{09CE054C-AFE9-7440-AB6A-B95D13229BA3}" destId="{622F6172-D837-CE44-8990-FA1584E0431A}"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A62CFD9-83CC-4BF4-ACE5-ABC85CDE6130}" type="doc">
      <dgm:prSet loTypeId="urn:microsoft.com/office/officeart/2018/2/layout/IconVerticalSolidList" loCatId="icon" qsTypeId="urn:microsoft.com/office/officeart/2005/8/quickstyle/simple1" qsCatId="simple" csTypeId="urn:microsoft.com/office/officeart/2018/5/colors/Iconchunking_neutralicontext_accent0_3" csCatId="mainScheme" phldr="1"/>
      <dgm:spPr/>
      <dgm:t>
        <a:bodyPr/>
        <a:lstStyle/>
        <a:p>
          <a:endParaRPr lang="en-US"/>
        </a:p>
      </dgm:t>
    </dgm:pt>
    <dgm:pt modelId="{A80110EA-FB81-47E3-B43D-3A7E90214236}">
      <dgm:prSet/>
      <dgm:spPr/>
      <dgm:t>
        <a:bodyPr/>
        <a:lstStyle/>
        <a:p>
          <a:r>
            <a:rPr lang="en-US" dirty="0"/>
            <a:t>Our best life comes from shaking up our mindsets and seeing what overflows.</a:t>
          </a:r>
        </a:p>
      </dgm:t>
    </dgm:pt>
    <dgm:pt modelId="{C42E806A-215F-44A1-BA4D-00B1AAA4CA69}" type="parTrans" cxnId="{E716B61B-8BE6-4AD9-B6E5-27452E30CB80}">
      <dgm:prSet/>
      <dgm:spPr/>
      <dgm:t>
        <a:bodyPr/>
        <a:lstStyle/>
        <a:p>
          <a:endParaRPr lang="en-US"/>
        </a:p>
      </dgm:t>
    </dgm:pt>
    <dgm:pt modelId="{16411261-31D8-4078-A973-6F0A31DA8677}" type="sibTrans" cxnId="{E716B61B-8BE6-4AD9-B6E5-27452E30CB80}">
      <dgm:prSet/>
      <dgm:spPr/>
      <dgm:t>
        <a:bodyPr/>
        <a:lstStyle/>
        <a:p>
          <a:endParaRPr lang="en-US"/>
        </a:p>
      </dgm:t>
    </dgm:pt>
    <dgm:pt modelId="{545E7646-4DCF-459D-A1E9-7D2D28CFC7B8}">
      <dgm:prSet/>
      <dgm:spPr/>
      <dgm:t>
        <a:bodyPr/>
        <a:lstStyle/>
        <a:p>
          <a:r>
            <a:rPr lang="en-US"/>
            <a:t>Holding on to what we know keeps us stuck in a lesser version of what we can be.</a:t>
          </a:r>
        </a:p>
      </dgm:t>
    </dgm:pt>
    <dgm:pt modelId="{CC1AAC48-068F-460D-B6DD-CE7B54749A77}" type="parTrans" cxnId="{42AB58EE-51B8-4E4B-9672-61083F57E488}">
      <dgm:prSet/>
      <dgm:spPr/>
      <dgm:t>
        <a:bodyPr/>
        <a:lstStyle/>
        <a:p>
          <a:endParaRPr lang="en-US"/>
        </a:p>
      </dgm:t>
    </dgm:pt>
    <dgm:pt modelId="{A96E04D6-8B54-4F34-AC69-3384EE8A4BCD}" type="sibTrans" cxnId="{42AB58EE-51B8-4E4B-9672-61083F57E488}">
      <dgm:prSet/>
      <dgm:spPr/>
      <dgm:t>
        <a:bodyPr/>
        <a:lstStyle/>
        <a:p>
          <a:endParaRPr lang="en-US"/>
        </a:p>
      </dgm:t>
    </dgm:pt>
    <dgm:pt modelId="{E4FE00E0-2B5E-47E8-9EB4-113598069256}">
      <dgm:prSet/>
      <dgm:spPr/>
      <dgm:t>
        <a:bodyPr/>
        <a:lstStyle/>
        <a:p>
          <a:r>
            <a:rPr lang="en-US" dirty="0"/>
            <a:t>It’s never too late.</a:t>
          </a:r>
        </a:p>
      </dgm:t>
    </dgm:pt>
    <dgm:pt modelId="{BC513F63-6D8B-4FAC-85E4-17940124B52D}" type="parTrans" cxnId="{4CEA9D19-067A-483A-AEDB-765F6200A6F7}">
      <dgm:prSet/>
      <dgm:spPr/>
      <dgm:t>
        <a:bodyPr/>
        <a:lstStyle/>
        <a:p>
          <a:endParaRPr lang="en-US"/>
        </a:p>
      </dgm:t>
    </dgm:pt>
    <dgm:pt modelId="{F4A3C795-4B74-40AD-8B14-48C3F399766F}" type="sibTrans" cxnId="{4CEA9D19-067A-483A-AEDB-765F6200A6F7}">
      <dgm:prSet/>
      <dgm:spPr/>
      <dgm:t>
        <a:bodyPr/>
        <a:lstStyle/>
        <a:p>
          <a:endParaRPr lang="en-US"/>
        </a:p>
      </dgm:t>
    </dgm:pt>
    <dgm:pt modelId="{89746475-C901-444D-BC03-1F6771E3FDBE}" type="pres">
      <dgm:prSet presAssocID="{8A62CFD9-83CC-4BF4-ACE5-ABC85CDE6130}" presName="root" presStyleCnt="0">
        <dgm:presLayoutVars>
          <dgm:dir/>
          <dgm:resizeHandles val="exact"/>
        </dgm:presLayoutVars>
      </dgm:prSet>
      <dgm:spPr/>
    </dgm:pt>
    <dgm:pt modelId="{E2BBE610-A0C9-4E9C-B314-9A2D43CEC5FA}" type="pres">
      <dgm:prSet presAssocID="{A80110EA-FB81-47E3-B43D-3A7E90214236}" presName="compNode" presStyleCnt="0"/>
      <dgm:spPr/>
    </dgm:pt>
    <dgm:pt modelId="{205EC350-2656-43D1-8BE2-AAB693BE1DA2}" type="pres">
      <dgm:prSet presAssocID="{A80110EA-FB81-47E3-B43D-3A7E90214236}" presName="bgRect" presStyleLbl="bgShp" presStyleIdx="0" presStyleCnt="3"/>
      <dgm:spPr/>
    </dgm:pt>
    <dgm:pt modelId="{A6566C1C-819E-402C-9AFC-79E5AD8445D3}" type="pres">
      <dgm:prSet presAssocID="{A80110EA-FB81-47E3-B43D-3A7E9021423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ead with Gears"/>
        </a:ext>
      </dgm:extLst>
    </dgm:pt>
    <dgm:pt modelId="{823D9D25-4C74-4D15-89B6-1C16ACD3F1CC}" type="pres">
      <dgm:prSet presAssocID="{A80110EA-FB81-47E3-B43D-3A7E90214236}" presName="spaceRect" presStyleCnt="0"/>
      <dgm:spPr/>
    </dgm:pt>
    <dgm:pt modelId="{6F09C40C-3348-46BE-9A05-5FC5DA56EEB5}" type="pres">
      <dgm:prSet presAssocID="{A80110EA-FB81-47E3-B43D-3A7E90214236}" presName="parTx" presStyleLbl="revTx" presStyleIdx="0" presStyleCnt="3">
        <dgm:presLayoutVars>
          <dgm:chMax val="0"/>
          <dgm:chPref val="0"/>
        </dgm:presLayoutVars>
      </dgm:prSet>
      <dgm:spPr/>
    </dgm:pt>
    <dgm:pt modelId="{30ECE4A6-C269-492D-899B-928DA0EE444A}" type="pres">
      <dgm:prSet presAssocID="{16411261-31D8-4078-A973-6F0A31DA8677}" presName="sibTrans" presStyleCnt="0"/>
      <dgm:spPr/>
    </dgm:pt>
    <dgm:pt modelId="{C9CBA2EE-3B26-440F-BF98-C9A9C5790504}" type="pres">
      <dgm:prSet presAssocID="{545E7646-4DCF-459D-A1E9-7D2D28CFC7B8}" presName="compNode" presStyleCnt="0"/>
      <dgm:spPr/>
    </dgm:pt>
    <dgm:pt modelId="{0A9FBDFD-705E-4C77-8447-FF9CB0D91930}" type="pres">
      <dgm:prSet presAssocID="{545E7646-4DCF-459D-A1E9-7D2D28CFC7B8}" presName="bgRect" presStyleLbl="bgShp" presStyleIdx="1" presStyleCnt="3"/>
      <dgm:spPr/>
    </dgm:pt>
    <dgm:pt modelId="{ECBA86B6-8A4C-4639-9C4B-2E66E7C5D7C8}" type="pres">
      <dgm:prSet presAssocID="{545E7646-4DCF-459D-A1E9-7D2D28CFC7B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astle scene"/>
        </a:ext>
      </dgm:extLst>
    </dgm:pt>
    <dgm:pt modelId="{5E37E879-A323-4DA3-ADE7-A22ED814DBFD}" type="pres">
      <dgm:prSet presAssocID="{545E7646-4DCF-459D-A1E9-7D2D28CFC7B8}" presName="spaceRect" presStyleCnt="0"/>
      <dgm:spPr/>
    </dgm:pt>
    <dgm:pt modelId="{E83887C0-BED1-47F5-BDA4-CF2718F1546B}" type="pres">
      <dgm:prSet presAssocID="{545E7646-4DCF-459D-A1E9-7D2D28CFC7B8}" presName="parTx" presStyleLbl="revTx" presStyleIdx="1" presStyleCnt="3">
        <dgm:presLayoutVars>
          <dgm:chMax val="0"/>
          <dgm:chPref val="0"/>
        </dgm:presLayoutVars>
      </dgm:prSet>
      <dgm:spPr/>
    </dgm:pt>
    <dgm:pt modelId="{66C17C4C-E8E1-4055-B558-8376914171B2}" type="pres">
      <dgm:prSet presAssocID="{A96E04D6-8B54-4F34-AC69-3384EE8A4BCD}" presName="sibTrans" presStyleCnt="0"/>
      <dgm:spPr/>
    </dgm:pt>
    <dgm:pt modelId="{1588F6B1-3E7D-4C2D-8A62-02F0C7614D69}" type="pres">
      <dgm:prSet presAssocID="{E4FE00E0-2B5E-47E8-9EB4-113598069256}" presName="compNode" presStyleCnt="0"/>
      <dgm:spPr/>
    </dgm:pt>
    <dgm:pt modelId="{177E9541-9F44-4B11-93C1-8FCA4BB1C184}" type="pres">
      <dgm:prSet presAssocID="{E4FE00E0-2B5E-47E8-9EB4-113598069256}" presName="bgRect" presStyleLbl="bgShp" presStyleIdx="2" presStyleCnt="3"/>
      <dgm:spPr/>
    </dgm:pt>
    <dgm:pt modelId="{F633660A-CEAF-4F0D-B415-4DB5B49B7F21}" type="pres">
      <dgm:prSet presAssocID="{E4FE00E0-2B5E-47E8-9EB4-11359806925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lind"/>
        </a:ext>
      </dgm:extLst>
    </dgm:pt>
    <dgm:pt modelId="{A9B6BB83-EC32-4D7D-9FFC-C37F3CBF321C}" type="pres">
      <dgm:prSet presAssocID="{E4FE00E0-2B5E-47E8-9EB4-113598069256}" presName="spaceRect" presStyleCnt="0"/>
      <dgm:spPr/>
    </dgm:pt>
    <dgm:pt modelId="{266E4328-1FC3-4E66-B1A9-52784C723D4A}" type="pres">
      <dgm:prSet presAssocID="{E4FE00E0-2B5E-47E8-9EB4-113598069256}" presName="parTx" presStyleLbl="revTx" presStyleIdx="2" presStyleCnt="3">
        <dgm:presLayoutVars>
          <dgm:chMax val="0"/>
          <dgm:chPref val="0"/>
        </dgm:presLayoutVars>
      </dgm:prSet>
      <dgm:spPr/>
    </dgm:pt>
  </dgm:ptLst>
  <dgm:cxnLst>
    <dgm:cxn modelId="{56205C05-74F1-4A6F-91E9-B56BD60C3EE8}" type="presOf" srcId="{8A62CFD9-83CC-4BF4-ACE5-ABC85CDE6130}" destId="{89746475-C901-444D-BC03-1F6771E3FDBE}" srcOrd="0" destOrd="0" presId="urn:microsoft.com/office/officeart/2018/2/layout/IconVerticalSolidList"/>
    <dgm:cxn modelId="{4CEA9D19-067A-483A-AEDB-765F6200A6F7}" srcId="{8A62CFD9-83CC-4BF4-ACE5-ABC85CDE6130}" destId="{E4FE00E0-2B5E-47E8-9EB4-113598069256}" srcOrd="2" destOrd="0" parTransId="{BC513F63-6D8B-4FAC-85E4-17940124B52D}" sibTransId="{F4A3C795-4B74-40AD-8B14-48C3F399766F}"/>
    <dgm:cxn modelId="{E716B61B-8BE6-4AD9-B6E5-27452E30CB80}" srcId="{8A62CFD9-83CC-4BF4-ACE5-ABC85CDE6130}" destId="{A80110EA-FB81-47E3-B43D-3A7E90214236}" srcOrd="0" destOrd="0" parTransId="{C42E806A-215F-44A1-BA4D-00B1AAA4CA69}" sibTransId="{16411261-31D8-4078-A973-6F0A31DA8677}"/>
    <dgm:cxn modelId="{52617D54-C944-4169-B690-0EFBAD21D1E3}" type="presOf" srcId="{E4FE00E0-2B5E-47E8-9EB4-113598069256}" destId="{266E4328-1FC3-4E66-B1A9-52784C723D4A}" srcOrd="0" destOrd="0" presId="urn:microsoft.com/office/officeart/2018/2/layout/IconVerticalSolidList"/>
    <dgm:cxn modelId="{668D8BA3-CAF6-46E7-BA54-FD47EAF66E31}" type="presOf" srcId="{A80110EA-FB81-47E3-B43D-3A7E90214236}" destId="{6F09C40C-3348-46BE-9A05-5FC5DA56EEB5}" srcOrd="0" destOrd="0" presId="urn:microsoft.com/office/officeart/2018/2/layout/IconVerticalSolidList"/>
    <dgm:cxn modelId="{186F9ADF-DF00-4ECE-ADD0-CA13B3A50D31}" type="presOf" srcId="{545E7646-4DCF-459D-A1E9-7D2D28CFC7B8}" destId="{E83887C0-BED1-47F5-BDA4-CF2718F1546B}" srcOrd="0" destOrd="0" presId="urn:microsoft.com/office/officeart/2018/2/layout/IconVerticalSolidList"/>
    <dgm:cxn modelId="{42AB58EE-51B8-4E4B-9672-61083F57E488}" srcId="{8A62CFD9-83CC-4BF4-ACE5-ABC85CDE6130}" destId="{545E7646-4DCF-459D-A1E9-7D2D28CFC7B8}" srcOrd="1" destOrd="0" parTransId="{CC1AAC48-068F-460D-B6DD-CE7B54749A77}" sibTransId="{A96E04D6-8B54-4F34-AC69-3384EE8A4BCD}"/>
    <dgm:cxn modelId="{D7B4FD63-9126-42BE-92DD-4E2025488249}" type="presParOf" srcId="{89746475-C901-444D-BC03-1F6771E3FDBE}" destId="{E2BBE610-A0C9-4E9C-B314-9A2D43CEC5FA}" srcOrd="0" destOrd="0" presId="urn:microsoft.com/office/officeart/2018/2/layout/IconVerticalSolidList"/>
    <dgm:cxn modelId="{908D4EEC-EDE8-4477-A527-9CFF06F60F5D}" type="presParOf" srcId="{E2BBE610-A0C9-4E9C-B314-9A2D43CEC5FA}" destId="{205EC350-2656-43D1-8BE2-AAB693BE1DA2}" srcOrd="0" destOrd="0" presId="urn:microsoft.com/office/officeart/2018/2/layout/IconVerticalSolidList"/>
    <dgm:cxn modelId="{E466240D-20DC-4255-89D5-D65F56F7286B}" type="presParOf" srcId="{E2BBE610-A0C9-4E9C-B314-9A2D43CEC5FA}" destId="{A6566C1C-819E-402C-9AFC-79E5AD8445D3}" srcOrd="1" destOrd="0" presId="urn:microsoft.com/office/officeart/2018/2/layout/IconVerticalSolidList"/>
    <dgm:cxn modelId="{3A56FA8D-80F2-4361-A679-4961C74F90EE}" type="presParOf" srcId="{E2BBE610-A0C9-4E9C-B314-9A2D43CEC5FA}" destId="{823D9D25-4C74-4D15-89B6-1C16ACD3F1CC}" srcOrd="2" destOrd="0" presId="urn:microsoft.com/office/officeart/2018/2/layout/IconVerticalSolidList"/>
    <dgm:cxn modelId="{60CA7A8C-F148-49DA-9E90-1C74260E1C97}" type="presParOf" srcId="{E2BBE610-A0C9-4E9C-B314-9A2D43CEC5FA}" destId="{6F09C40C-3348-46BE-9A05-5FC5DA56EEB5}" srcOrd="3" destOrd="0" presId="urn:microsoft.com/office/officeart/2018/2/layout/IconVerticalSolidList"/>
    <dgm:cxn modelId="{0D0B1135-9DEA-44C3-9743-048A5859356F}" type="presParOf" srcId="{89746475-C901-444D-BC03-1F6771E3FDBE}" destId="{30ECE4A6-C269-492D-899B-928DA0EE444A}" srcOrd="1" destOrd="0" presId="urn:microsoft.com/office/officeart/2018/2/layout/IconVerticalSolidList"/>
    <dgm:cxn modelId="{0B0551F7-D769-4C50-B45F-C171EE99D0D2}" type="presParOf" srcId="{89746475-C901-444D-BC03-1F6771E3FDBE}" destId="{C9CBA2EE-3B26-440F-BF98-C9A9C5790504}" srcOrd="2" destOrd="0" presId="urn:microsoft.com/office/officeart/2018/2/layout/IconVerticalSolidList"/>
    <dgm:cxn modelId="{96CA931F-F77E-4974-A2FF-01647DC08534}" type="presParOf" srcId="{C9CBA2EE-3B26-440F-BF98-C9A9C5790504}" destId="{0A9FBDFD-705E-4C77-8447-FF9CB0D91930}" srcOrd="0" destOrd="0" presId="urn:microsoft.com/office/officeart/2018/2/layout/IconVerticalSolidList"/>
    <dgm:cxn modelId="{DB458409-D18E-4A78-99A1-77017FE29CD2}" type="presParOf" srcId="{C9CBA2EE-3B26-440F-BF98-C9A9C5790504}" destId="{ECBA86B6-8A4C-4639-9C4B-2E66E7C5D7C8}" srcOrd="1" destOrd="0" presId="urn:microsoft.com/office/officeart/2018/2/layout/IconVerticalSolidList"/>
    <dgm:cxn modelId="{4D715085-3D64-42CB-B95E-48CCFDF42421}" type="presParOf" srcId="{C9CBA2EE-3B26-440F-BF98-C9A9C5790504}" destId="{5E37E879-A323-4DA3-ADE7-A22ED814DBFD}" srcOrd="2" destOrd="0" presId="urn:microsoft.com/office/officeart/2018/2/layout/IconVerticalSolidList"/>
    <dgm:cxn modelId="{99678B8F-258C-40AD-9549-BDD2A6044A03}" type="presParOf" srcId="{C9CBA2EE-3B26-440F-BF98-C9A9C5790504}" destId="{E83887C0-BED1-47F5-BDA4-CF2718F1546B}" srcOrd="3" destOrd="0" presId="urn:microsoft.com/office/officeart/2018/2/layout/IconVerticalSolidList"/>
    <dgm:cxn modelId="{754AA892-E712-4160-9E51-8DC1A86A2DB1}" type="presParOf" srcId="{89746475-C901-444D-BC03-1F6771E3FDBE}" destId="{66C17C4C-E8E1-4055-B558-8376914171B2}" srcOrd="3" destOrd="0" presId="urn:microsoft.com/office/officeart/2018/2/layout/IconVerticalSolidList"/>
    <dgm:cxn modelId="{BB05C3CB-5948-4085-8C1D-F378FDBB69C4}" type="presParOf" srcId="{89746475-C901-444D-BC03-1F6771E3FDBE}" destId="{1588F6B1-3E7D-4C2D-8A62-02F0C7614D69}" srcOrd="4" destOrd="0" presId="urn:microsoft.com/office/officeart/2018/2/layout/IconVerticalSolidList"/>
    <dgm:cxn modelId="{E144C016-3151-45D9-AFD2-73ADDB08BC14}" type="presParOf" srcId="{1588F6B1-3E7D-4C2D-8A62-02F0C7614D69}" destId="{177E9541-9F44-4B11-93C1-8FCA4BB1C184}" srcOrd="0" destOrd="0" presId="urn:microsoft.com/office/officeart/2018/2/layout/IconVerticalSolidList"/>
    <dgm:cxn modelId="{07A23DA9-D076-4618-BF3D-3C2CD7A67F20}" type="presParOf" srcId="{1588F6B1-3E7D-4C2D-8A62-02F0C7614D69}" destId="{F633660A-CEAF-4F0D-B415-4DB5B49B7F21}" srcOrd="1" destOrd="0" presId="urn:microsoft.com/office/officeart/2018/2/layout/IconVerticalSolidList"/>
    <dgm:cxn modelId="{7C5969E4-E444-4107-B547-643B7344BCA8}" type="presParOf" srcId="{1588F6B1-3E7D-4C2D-8A62-02F0C7614D69}" destId="{A9B6BB83-EC32-4D7D-9FFC-C37F3CBF321C}" srcOrd="2" destOrd="0" presId="urn:microsoft.com/office/officeart/2018/2/layout/IconVerticalSolidList"/>
    <dgm:cxn modelId="{7852A772-8D04-4451-97EC-8E1E3F96AF8E}" type="presParOf" srcId="{1588F6B1-3E7D-4C2D-8A62-02F0C7614D69}" destId="{266E4328-1FC3-4E66-B1A9-52784C723D4A}"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148D13-EBEA-44C3-9701-54A7E9BD4FE1}"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8EF5F940-4F1C-4CBB-8343-54A8F68C68B3}">
      <dgm:prSet/>
      <dgm:spPr/>
      <dgm:t>
        <a:bodyPr/>
        <a:lstStyle/>
        <a:p>
          <a:r>
            <a:rPr lang="en-US" dirty="0"/>
            <a:t>The status quo is so yesterday (kind of).</a:t>
          </a:r>
        </a:p>
      </dgm:t>
    </dgm:pt>
    <dgm:pt modelId="{6F4BA63F-3106-4743-9D97-8818697B5BFD}" type="parTrans" cxnId="{18DC14E6-4D2C-4457-9D78-05DDCF65D63F}">
      <dgm:prSet/>
      <dgm:spPr/>
      <dgm:t>
        <a:bodyPr/>
        <a:lstStyle/>
        <a:p>
          <a:endParaRPr lang="en-US"/>
        </a:p>
      </dgm:t>
    </dgm:pt>
    <dgm:pt modelId="{35131C55-1A5F-4F74-AB7E-B9DFEA895750}" type="sibTrans" cxnId="{18DC14E6-4D2C-4457-9D78-05DDCF65D63F}">
      <dgm:prSet/>
      <dgm:spPr/>
      <dgm:t>
        <a:bodyPr/>
        <a:lstStyle/>
        <a:p>
          <a:endParaRPr lang="en-US"/>
        </a:p>
      </dgm:t>
    </dgm:pt>
    <dgm:pt modelId="{15D9556E-944E-42C2-9153-BC1DE9CA1208}">
      <dgm:prSet/>
      <dgm:spPr/>
      <dgm:t>
        <a:bodyPr/>
        <a:lstStyle/>
        <a:p>
          <a:r>
            <a:rPr lang="en-US"/>
            <a:t>Ignoring conventional thinking can lead to unanticipated opportunities and results.</a:t>
          </a:r>
        </a:p>
      </dgm:t>
    </dgm:pt>
    <dgm:pt modelId="{5FBEC855-B889-4B9B-81B4-1951C57701B7}" type="parTrans" cxnId="{383C6F4B-0FBE-4CC8-89D3-57783D304CAE}">
      <dgm:prSet/>
      <dgm:spPr/>
      <dgm:t>
        <a:bodyPr/>
        <a:lstStyle/>
        <a:p>
          <a:endParaRPr lang="en-US"/>
        </a:p>
      </dgm:t>
    </dgm:pt>
    <dgm:pt modelId="{59D6D403-9AA5-481A-B180-CB7C32E2D0C5}" type="sibTrans" cxnId="{383C6F4B-0FBE-4CC8-89D3-57783D304CAE}">
      <dgm:prSet/>
      <dgm:spPr/>
      <dgm:t>
        <a:bodyPr/>
        <a:lstStyle/>
        <a:p>
          <a:endParaRPr lang="en-US"/>
        </a:p>
      </dgm:t>
    </dgm:pt>
    <dgm:pt modelId="{88B5B299-AC73-4053-BE09-3BEACE11F3DC}">
      <dgm:prSet/>
      <dgm:spPr/>
      <dgm:t>
        <a:bodyPr/>
        <a:lstStyle/>
        <a:p>
          <a:r>
            <a:rPr lang="en-US" dirty="0"/>
            <a:t>The future success of your business lies in how much you’re willing to adapt for your future growth.</a:t>
          </a:r>
        </a:p>
      </dgm:t>
    </dgm:pt>
    <dgm:pt modelId="{CB1A8065-EA8D-460E-995E-0CBC3D4C4007}" type="parTrans" cxnId="{BCE5A4F0-1376-4F89-A98D-F21E31B4CDB4}">
      <dgm:prSet/>
      <dgm:spPr/>
      <dgm:t>
        <a:bodyPr/>
        <a:lstStyle/>
        <a:p>
          <a:endParaRPr lang="en-US"/>
        </a:p>
      </dgm:t>
    </dgm:pt>
    <dgm:pt modelId="{CD7EAFB4-0F34-49CC-932B-5B68921324E4}" type="sibTrans" cxnId="{BCE5A4F0-1376-4F89-A98D-F21E31B4CDB4}">
      <dgm:prSet/>
      <dgm:spPr/>
      <dgm:t>
        <a:bodyPr/>
        <a:lstStyle/>
        <a:p>
          <a:endParaRPr lang="en-US"/>
        </a:p>
      </dgm:t>
    </dgm:pt>
    <dgm:pt modelId="{420B960E-F191-3047-9ECF-0A1286725C5A}" type="pres">
      <dgm:prSet presAssocID="{DD148D13-EBEA-44C3-9701-54A7E9BD4FE1}" presName="vert0" presStyleCnt="0">
        <dgm:presLayoutVars>
          <dgm:dir/>
          <dgm:animOne val="branch"/>
          <dgm:animLvl val="lvl"/>
        </dgm:presLayoutVars>
      </dgm:prSet>
      <dgm:spPr/>
    </dgm:pt>
    <dgm:pt modelId="{F33C92BA-9286-D243-A8FA-FA810A3F149D}" type="pres">
      <dgm:prSet presAssocID="{8EF5F940-4F1C-4CBB-8343-54A8F68C68B3}" presName="thickLine" presStyleLbl="alignNode1" presStyleIdx="0" presStyleCnt="3"/>
      <dgm:spPr/>
    </dgm:pt>
    <dgm:pt modelId="{C5F0EF93-3DB3-E94E-8144-F61CB82FD239}" type="pres">
      <dgm:prSet presAssocID="{8EF5F940-4F1C-4CBB-8343-54A8F68C68B3}" presName="horz1" presStyleCnt="0"/>
      <dgm:spPr/>
    </dgm:pt>
    <dgm:pt modelId="{3FBB2202-4E5C-D746-BCB5-DAC1E3E9891B}" type="pres">
      <dgm:prSet presAssocID="{8EF5F940-4F1C-4CBB-8343-54A8F68C68B3}" presName="tx1" presStyleLbl="revTx" presStyleIdx="0" presStyleCnt="3"/>
      <dgm:spPr/>
    </dgm:pt>
    <dgm:pt modelId="{87493FCC-3595-454C-BA58-C97675CE9126}" type="pres">
      <dgm:prSet presAssocID="{8EF5F940-4F1C-4CBB-8343-54A8F68C68B3}" presName="vert1" presStyleCnt="0"/>
      <dgm:spPr/>
    </dgm:pt>
    <dgm:pt modelId="{0DAD8C67-0674-EB4C-9FF0-8F4E707317D7}" type="pres">
      <dgm:prSet presAssocID="{15D9556E-944E-42C2-9153-BC1DE9CA1208}" presName="thickLine" presStyleLbl="alignNode1" presStyleIdx="1" presStyleCnt="3"/>
      <dgm:spPr/>
    </dgm:pt>
    <dgm:pt modelId="{240BED1B-6F1B-2143-8A40-8EC25FC9C8E7}" type="pres">
      <dgm:prSet presAssocID="{15D9556E-944E-42C2-9153-BC1DE9CA1208}" presName="horz1" presStyleCnt="0"/>
      <dgm:spPr/>
    </dgm:pt>
    <dgm:pt modelId="{EC4ADB99-5CD1-C347-B998-F64B93CECE9D}" type="pres">
      <dgm:prSet presAssocID="{15D9556E-944E-42C2-9153-BC1DE9CA1208}" presName="tx1" presStyleLbl="revTx" presStyleIdx="1" presStyleCnt="3"/>
      <dgm:spPr/>
    </dgm:pt>
    <dgm:pt modelId="{0C9B8DFD-6E8C-1345-B31F-70252B88B29D}" type="pres">
      <dgm:prSet presAssocID="{15D9556E-944E-42C2-9153-BC1DE9CA1208}" presName="vert1" presStyleCnt="0"/>
      <dgm:spPr/>
    </dgm:pt>
    <dgm:pt modelId="{3615BF16-BDFA-3044-81E0-0677CA17355D}" type="pres">
      <dgm:prSet presAssocID="{88B5B299-AC73-4053-BE09-3BEACE11F3DC}" presName="thickLine" presStyleLbl="alignNode1" presStyleIdx="2" presStyleCnt="3"/>
      <dgm:spPr/>
    </dgm:pt>
    <dgm:pt modelId="{9EF92465-F1C1-A147-A723-071976951D14}" type="pres">
      <dgm:prSet presAssocID="{88B5B299-AC73-4053-BE09-3BEACE11F3DC}" presName="horz1" presStyleCnt="0"/>
      <dgm:spPr/>
    </dgm:pt>
    <dgm:pt modelId="{8E57CAE1-4231-DA46-AE83-CBE64F8CC719}" type="pres">
      <dgm:prSet presAssocID="{88B5B299-AC73-4053-BE09-3BEACE11F3DC}" presName="tx1" presStyleLbl="revTx" presStyleIdx="2" presStyleCnt="3"/>
      <dgm:spPr/>
    </dgm:pt>
    <dgm:pt modelId="{5DD0FFD8-6FFC-894D-9CAC-C0767E6546A8}" type="pres">
      <dgm:prSet presAssocID="{88B5B299-AC73-4053-BE09-3BEACE11F3DC}" presName="vert1" presStyleCnt="0"/>
      <dgm:spPr/>
    </dgm:pt>
  </dgm:ptLst>
  <dgm:cxnLst>
    <dgm:cxn modelId="{E9A87D10-B020-C948-BB50-A56CD0EA962B}" type="presOf" srcId="{DD148D13-EBEA-44C3-9701-54A7E9BD4FE1}" destId="{420B960E-F191-3047-9ECF-0A1286725C5A}" srcOrd="0" destOrd="0" presId="urn:microsoft.com/office/officeart/2008/layout/LinedList"/>
    <dgm:cxn modelId="{4DA7EF23-04DF-924D-B214-48F5BA0640DD}" type="presOf" srcId="{15D9556E-944E-42C2-9153-BC1DE9CA1208}" destId="{EC4ADB99-5CD1-C347-B998-F64B93CECE9D}" srcOrd="0" destOrd="0" presId="urn:microsoft.com/office/officeart/2008/layout/LinedList"/>
    <dgm:cxn modelId="{383C6F4B-0FBE-4CC8-89D3-57783D304CAE}" srcId="{DD148D13-EBEA-44C3-9701-54A7E9BD4FE1}" destId="{15D9556E-944E-42C2-9153-BC1DE9CA1208}" srcOrd="1" destOrd="0" parTransId="{5FBEC855-B889-4B9B-81B4-1951C57701B7}" sibTransId="{59D6D403-9AA5-481A-B180-CB7C32E2D0C5}"/>
    <dgm:cxn modelId="{293B1261-87DC-3745-8D36-C7AD64350EEF}" type="presOf" srcId="{8EF5F940-4F1C-4CBB-8343-54A8F68C68B3}" destId="{3FBB2202-4E5C-D746-BCB5-DAC1E3E9891B}" srcOrd="0" destOrd="0" presId="urn:microsoft.com/office/officeart/2008/layout/LinedList"/>
    <dgm:cxn modelId="{F6012FD1-8C0D-7B41-B430-7DF3222CD89D}" type="presOf" srcId="{88B5B299-AC73-4053-BE09-3BEACE11F3DC}" destId="{8E57CAE1-4231-DA46-AE83-CBE64F8CC719}" srcOrd="0" destOrd="0" presId="urn:microsoft.com/office/officeart/2008/layout/LinedList"/>
    <dgm:cxn modelId="{18DC14E6-4D2C-4457-9D78-05DDCF65D63F}" srcId="{DD148D13-EBEA-44C3-9701-54A7E9BD4FE1}" destId="{8EF5F940-4F1C-4CBB-8343-54A8F68C68B3}" srcOrd="0" destOrd="0" parTransId="{6F4BA63F-3106-4743-9D97-8818697B5BFD}" sibTransId="{35131C55-1A5F-4F74-AB7E-B9DFEA895750}"/>
    <dgm:cxn modelId="{BCE5A4F0-1376-4F89-A98D-F21E31B4CDB4}" srcId="{DD148D13-EBEA-44C3-9701-54A7E9BD4FE1}" destId="{88B5B299-AC73-4053-BE09-3BEACE11F3DC}" srcOrd="2" destOrd="0" parTransId="{CB1A8065-EA8D-460E-995E-0CBC3D4C4007}" sibTransId="{CD7EAFB4-0F34-49CC-932B-5B68921324E4}"/>
    <dgm:cxn modelId="{D9FC95D6-C6E7-5746-8ED6-A8CCE753F02D}" type="presParOf" srcId="{420B960E-F191-3047-9ECF-0A1286725C5A}" destId="{F33C92BA-9286-D243-A8FA-FA810A3F149D}" srcOrd="0" destOrd="0" presId="urn:microsoft.com/office/officeart/2008/layout/LinedList"/>
    <dgm:cxn modelId="{AE9E56B6-8A93-8747-AE4F-93A7F2F8D1C1}" type="presParOf" srcId="{420B960E-F191-3047-9ECF-0A1286725C5A}" destId="{C5F0EF93-3DB3-E94E-8144-F61CB82FD239}" srcOrd="1" destOrd="0" presId="urn:microsoft.com/office/officeart/2008/layout/LinedList"/>
    <dgm:cxn modelId="{7F93C5A6-BEB0-4747-855B-1C3B337A5DCA}" type="presParOf" srcId="{C5F0EF93-3DB3-E94E-8144-F61CB82FD239}" destId="{3FBB2202-4E5C-D746-BCB5-DAC1E3E9891B}" srcOrd="0" destOrd="0" presId="urn:microsoft.com/office/officeart/2008/layout/LinedList"/>
    <dgm:cxn modelId="{9FF8FF15-5040-054E-9767-7CFAE2681DD6}" type="presParOf" srcId="{C5F0EF93-3DB3-E94E-8144-F61CB82FD239}" destId="{87493FCC-3595-454C-BA58-C97675CE9126}" srcOrd="1" destOrd="0" presId="urn:microsoft.com/office/officeart/2008/layout/LinedList"/>
    <dgm:cxn modelId="{4BB3ED06-C4E9-CD4E-A8C5-1CCCF0C487C9}" type="presParOf" srcId="{420B960E-F191-3047-9ECF-0A1286725C5A}" destId="{0DAD8C67-0674-EB4C-9FF0-8F4E707317D7}" srcOrd="2" destOrd="0" presId="urn:microsoft.com/office/officeart/2008/layout/LinedList"/>
    <dgm:cxn modelId="{814F8755-134B-E74F-8A61-519EDC5B8D0A}" type="presParOf" srcId="{420B960E-F191-3047-9ECF-0A1286725C5A}" destId="{240BED1B-6F1B-2143-8A40-8EC25FC9C8E7}" srcOrd="3" destOrd="0" presId="urn:microsoft.com/office/officeart/2008/layout/LinedList"/>
    <dgm:cxn modelId="{DD4B8102-CFD9-834A-A52A-D7F0E2084919}" type="presParOf" srcId="{240BED1B-6F1B-2143-8A40-8EC25FC9C8E7}" destId="{EC4ADB99-5CD1-C347-B998-F64B93CECE9D}" srcOrd="0" destOrd="0" presId="urn:microsoft.com/office/officeart/2008/layout/LinedList"/>
    <dgm:cxn modelId="{65939675-10D9-3048-BB14-BB65230A284A}" type="presParOf" srcId="{240BED1B-6F1B-2143-8A40-8EC25FC9C8E7}" destId="{0C9B8DFD-6E8C-1345-B31F-70252B88B29D}" srcOrd="1" destOrd="0" presId="urn:microsoft.com/office/officeart/2008/layout/LinedList"/>
    <dgm:cxn modelId="{0E1C750D-6E45-2449-9BA5-8B925B5A36D7}" type="presParOf" srcId="{420B960E-F191-3047-9ECF-0A1286725C5A}" destId="{3615BF16-BDFA-3044-81E0-0677CA17355D}" srcOrd="4" destOrd="0" presId="urn:microsoft.com/office/officeart/2008/layout/LinedList"/>
    <dgm:cxn modelId="{90FE4CB5-83E6-6743-BD2C-54BA7C21B9EC}" type="presParOf" srcId="{420B960E-F191-3047-9ECF-0A1286725C5A}" destId="{9EF92465-F1C1-A147-A723-071976951D14}" srcOrd="5" destOrd="0" presId="urn:microsoft.com/office/officeart/2008/layout/LinedList"/>
    <dgm:cxn modelId="{7596100B-767D-8D45-911B-D1AB6F71F946}" type="presParOf" srcId="{9EF92465-F1C1-A147-A723-071976951D14}" destId="{8E57CAE1-4231-DA46-AE83-CBE64F8CC719}" srcOrd="0" destOrd="0" presId="urn:microsoft.com/office/officeart/2008/layout/LinedList"/>
    <dgm:cxn modelId="{1870292E-4CB1-E446-A1CF-F13C1AFA838C}" type="presParOf" srcId="{9EF92465-F1C1-A147-A723-071976951D14}" destId="{5DD0FFD8-6FFC-894D-9CAC-C0767E6546A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A3D2468-30B4-4921-87CC-30318CFE4F8D}"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A6EEF298-9D46-42C9-881E-6139E2975E13}">
      <dgm:prSet/>
      <dgm:spPr/>
      <dgm:t>
        <a:bodyPr/>
        <a:lstStyle/>
        <a:p>
          <a:r>
            <a:rPr lang="en-US" dirty="0"/>
            <a:t>Is my business succeeding at the level it should be?</a:t>
          </a:r>
        </a:p>
      </dgm:t>
    </dgm:pt>
    <dgm:pt modelId="{72C73222-0260-4C05-A155-472465949DCA}" type="parTrans" cxnId="{1C2505F9-D52C-40C0-AD0B-2C1AD65A25B2}">
      <dgm:prSet/>
      <dgm:spPr/>
      <dgm:t>
        <a:bodyPr/>
        <a:lstStyle/>
        <a:p>
          <a:endParaRPr lang="en-US"/>
        </a:p>
      </dgm:t>
    </dgm:pt>
    <dgm:pt modelId="{FA439BE4-72CC-4901-81A3-F4AC55B56DF6}" type="sibTrans" cxnId="{1C2505F9-D52C-40C0-AD0B-2C1AD65A25B2}">
      <dgm:prSet/>
      <dgm:spPr/>
      <dgm:t>
        <a:bodyPr/>
        <a:lstStyle/>
        <a:p>
          <a:endParaRPr lang="en-US"/>
        </a:p>
      </dgm:t>
    </dgm:pt>
    <dgm:pt modelId="{92A14087-FFD3-4D3B-8E6E-349BAC59E383}">
      <dgm:prSet/>
      <dgm:spPr/>
      <dgm:t>
        <a:bodyPr/>
        <a:lstStyle/>
        <a:p>
          <a:r>
            <a:rPr lang="en-US"/>
            <a:t>What role am I playing in making my business the success that it should be?</a:t>
          </a:r>
        </a:p>
      </dgm:t>
    </dgm:pt>
    <dgm:pt modelId="{773257BD-AA51-4E67-B608-4531D61FC6CC}" type="parTrans" cxnId="{611ECBDE-D945-419B-9A71-75E9623A97A4}">
      <dgm:prSet/>
      <dgm:spPr/>
      <dgm:t>
        <a:bodyPr/>
        <a:lstStyle/>
        <a:p>
          <a:endParaRPr lang="en-US"/>
        </a:p>
      </dgm:t>
    </dgm:pt>
    <dgm:pt modelId="{F25DABD7-3852-42E4-911E-351340DC8674}" type="sibTrans" cxnId="{611ECBDE-D945-419B-9A71-75E9623A97A4}">
      <dgm:prSet/>
      <dgm:spPr/>
      <dgm:t>
        <a:bodyPr/>
        <a:lstStyle/>
        <a:p>
          <a:endParaRPr lang="en-US"/>
        </a:p>
      </dgm:t>
    </dgm:pt>
    <dgm:pt modelId="{861F9145-3863-492F-A2A9-C620CB5F7147}">
      <dgm:prSet/>
      <dgm:spPr/>
      <dgm:t>
        <a:bodyPr/>
        <a:lstStyle/>
        <a:p>
          <a:r>
            <a:rPr lang="en-US"/>
            <a:t>How can I ‘shake up’ the tasks and goals I’m assigned?</a:t>
          </a:r>
        </a:p>
      </dgm:t>
    </dgm:pt>
    <dgm:pt modelId="{DBD79A31-8C2F-45A1-A705-FB4746551FDE}" type="parTrans" cxnId="{73DE2587-6E12-47E4-A933-59B201423435}">
      <dgm:prSet/>
      <dgm:spPr/>
      <dgm:t>
        <a:bodyPr/>
        <a:lstStyle/>
        <a:p>
          <a:endParaRPr lang="en-US"/>
        </a:p>
      </dgm:t>
    </dgm:pt>
    <dgm:pt modelId="{03428476-E53D-4769-A4A0-A9E7EE99800E}" type="sibTrans" cxnId="{73DE2587-6E12-47E4-A933-59B201423435}">
      <dgm:prSet/>
      <dgm:spPr/>
      <dgm:t>
        <a:bodyPr/>
        <a:lstStyle/>
        <a:p>
          <a:endParaRPr lang="en-US"/>
        </a:p>
      </dgm:t>
    </dgm:pt>
    <dgm:pt modelId="{3EA08FBB-381E-044D-A9CD-F62ABAA3D047}" type="pres">
      <dgm:prSet presAssocID="{1A3D2468-30B4-4921-87CC-30318CFE4F8D}" presName="linear" presStyleCnt="0">
        <dgm:presLayoutVars>
          <dgm:animLvl val="lvl"/>
          <dgm:resizeHandles val="exact"/>
        </dgm:presLayoutVars>
      </dgm:prSet>
      <dgm:spPr/>
    </dgm:pt>
    <dgm:pt modelId="{65679DC5-5EA1-9F4D-934E-D61118C97157}" type="pres">
      <dgm:prSet presAssocID="{A6EEF298-9D46-42C9-881E-6139E2975E13}" presName="parentText" presStyleLbl="node1" presStyleIdx="0" presStyleCnt="3">
        <dgm:presLayoutVars>
          <dgm:chMax val="0"/>
          <dgm:bulletEnabled val="1"/>
        </dgm:presLayoutVars>
      </dgm:prSet>
      <dgm:spPr/>
    </dgm:pt>
    <dgm:pt modelId="{046B5F13-3CD9-154D-A08B-34554DF33051}" type="pres">
      <dgm:prSet presAssocID="{FA439BE4-72CC-4901-81A3-F4AC55B56DF6}" presName="spacer" presStyleCnt="0"/>
      <dgm:spPr/>
    </dgm:pt>
    <dgm:pt modelId="{E4796CBD-CA94-D246-A5AB-D71A90172385}" type="pres">
      <dgm:prSet presAssocID="{92A14087-FFD3-4D3B-8E6E-349BAC59E383}" presName="parentText" presStyleLbl="node1" presStyleIdx="1" presStyleCnt="3">
        <dgm:presLayoutVars>
          <dgm:chMax val="0"/>
          <dgm:bulletEnabled val="1"/>
        </dgm:presLayoutVars>
      </dgm:prSet>
      <dgm:spPr/>
    </dgm:pt>
    <dgm:pt modelId="{4AA070BF-EC88-1749-BD85-3DE175E101AD}" type="pres">
      <dgm:prSet presAssocID="{F25DABD7-3852-42E4-911E-351340DC8674}" presName="spacer" presStyleCnt="0"/>
      <dgm:spPr/>
    </dgm:pt>
    <dgm:pt modelId="{42037C78-6A27-DB4B-B6EA-2EE70DA648C8}" type="pres">
      <dgm:prSet presAssocID="{861F9145-3863-492F-A2A9-C620CB5F7147}" presName="parentText" presStyleLbl="node1" presStyleIdx="2" presStyleCnt="3">
        <dgm:presLayoutVars>
          <dgm:chMax val="0"/>
          <dgm:bulletEnabled val="1"/>
        </dgm:presLayoutVars>
      </dgm:prSet>
      <dgm:spPr/>
    </dgm:pt>
  </dgm:ptLst>
  <dgm:cxnLst>
    <dgm:cxn modelId="{77BE3D4B-DCE8-AF40-81F4-D33B4C34437E}" type="presOf" srcId="{861F9145-3863-492F-A2A9-C620CB5F7147}" destId="{42037C78-6A27-DB4B-B6EA-2EE70DA648C8}" srcOrd="0" destOrd="0" presId="urn:microsoft.com/office/officeart/2005/8/layout/vList2"/>
    <dgm:cxn modelId="{BDEC425D-3CF8-4F43-970B-14C0E778AD84}" type="presOf" srcId="{A6EEF298-9D46-42C9-881E-6139E2975E13}" destId="{65679DC5-5EA1-9F4D-934E-D61118C97157}" srcOrd="0" destOrd="0" presId="urn:microsoft.com/office/officeart/2005/8/layout/vList2"/>
    <dgm:cxn modelId="{889E805E-641B-AD46-A2A6-2EC8571759F9}" type="presOf" srcId="{92A14087-FFD3-4D3B-8E6E-349BAC59E383}" destId="{E4796CBD-CA94-D246-A5AB-D71A90172385}" srcOrd="0" destOrd="0" presId="urn:microsoft.com/office/officeart/2005/8/layout/vList2"/>
    <dgm:cxn modelId="{472BCE74-6698-C249-BA6C-393A856D62DE}" type="presOf" srcId="{1A3D2468-30B4-4921-87CC-30318CFE4F8D}" destId="{3EA08FBB-381E-044D-A9CD-F62ABAA3D047}" srcOrd="0" destOrd="0" presId="urn:microsoft.com/office/officeart/2005/8/layout/vList2"/>
    <dgm:cxn modelId="{73DE2587-6E12-47E4-A933-59B201423435}" srcId="{1A3D2468-30B4-4921-87CC-30318CFE4F8D}" destId="{861F9145-3863-492F-A2A9-C620CB5F7147}" srcOrd="2" destOrd="0" parTransId="{DBD79A31-8C2F-45A1-A705-FB4746551FDE}" sibTransId="{03428476-E53D-4769-A4A0-A9E7EE99800E}"/>
    <dgm:cxn modelId="{611ECBDE-D945-419B-9A71-75E9623A97A4}" srcId="{1A3D2468-30B4-4921-87CC-30318CFE4F8D}" destId="{92A14087-FFD3-4D3B-8E6E-349BAC59E383}" srcOrd="1" destOrd="0" parTransId="{773257BD-AA51-4E67-B608-4531D61FC6CC}" sibTransId="{F25DABD7-3852-42E4-911E-351340DC8674}"/>
    <dgm:cxn modelId="{1C2505F9-D52C-40C0-AD0B-2C1AD65A25B2}" srcId="{1A3D2468-30B4-4921-87CC-30318CFE4F8D}" destId="{A6EEF298-9D46-42C9-881E-6139E2975E13}" srcOrd="0" destOrd="0" parTransId="{72C73222-0260-4C05-A155-472465949DCA}" sibTransId="{FA439BE4-72CC-4901-81A3-F4AC55B56DF6}"/>
    <dgm:cxn modelId="{01BCCD0E-8616-7743-933F-52E715622683}" type="presParOf" srcId="{3EA08FBB-381E-044D-A9CD-F62ABAA3D047}" destId="{65679DC5-5EA1-9F4D-934E-D61118C97157}" srcOrd="0" destOrd="0" presId="urn:microsoft.com/office/officeart/2005/8/layout/vList2"/>
    <dgm:cxn modelId="{24161288-EE65-5140-8406-1872CA59DE4C}" type="presParOf" srcId="{3EA08FBB-381E-044D-A9CD-F62ABAA3D047}" destId="{046B5F13-3CD9-154D-A08B-34554DF33051}" srcOrd="1" destOrd="0" presId="urn:microsoft.com/office/officeart/2005/8/layout/vList2"/>
    <dgm:cxn modelId="{54B97FD2-8FE4-D74A-B64E-1AD59E99202D}" type="presParOf" srcId="{3EA08FBB-381E-044D-A9CD-F62ABAA3D047}" destId="{E4796CBD-CA94-D246-A5AB-D71A90172385}" srcOrd="2" destOrd="0" presId="urn:microsoft.com/office/officeart/2005/8/layout/vList2"/>
    <dgm:cxn modelId="{4D23F3A0-939D-B54D-94E7-77AED7BF6874}" type="presParOf" srcId="{3EA08FBB-381E-044D-A9CD-F62ABAA3D047}" destId="{4AA070BF-EC88-1749-BD85-3DE175E101AD}" srcOrd="3" destOrd="0" presId="urn:microsoft.com/office/officeart/2005/8/layout/vList2"/>
    <dgm:cxn modelId="{BAFD32F8-9C96-9745-8473-40BD2D1D20CD}" type="presParOf" srcId="{3EA08FBB-381E-044D-A9CD-F62ABAA3D047}" destId="{42037C78-6A27-DB4B-B6EA-2EE70DA648C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11E5649-DA00-4939-8BF9-0E6146E490A2}" type="doc">
      <dgm:prSet loTypeId="urn:microsoft.com/office/officeart/2005/8/layout/process4" loCatId="process" qsTypeId="urn:microsoft.com/office/officeart/2005/8/quickstyle/simple1" qsCatId="simple" csTypeId="urn:microsoft.com/office/officeart/2005/8/colors/colorful1" csCatId="colorful" phldr="1"/>
      <dgm:spPr/>
      <dgm:t>
        <a:bodyPr/>
        <a:lstStyle/>
        <a:p>
          <a:endParaRPr lang="en-US"/>
        </a:p>
      </dgm:t>
    </dgm:pt>
    <dgm:pt modelId="{EADA51A6-3ED4-474D-B80D-6322C35013A0}">
      <dgm:prSet/>
      <dgm:spPr/>
      <dgm:t>
        <a:bodyPr/>
        <a:lstStyle/>
        <a:p>
          <a:r>
            <a:rPr lang="en-US"/>
            <a:t>What would happen if we looked at every interaction with other people from this mindset?</a:t>
          </a:r>
        </a:p>
      </dgm:t>
    </dgm:pt>
    <dgm:pt modelId="{9207C77E-2B32-4D0E-AFCC-466A52D164A0}" type="parTrans" cxnId="{505875B1-145D-416E-B670-A23A0C3F6431}">
      <dgm:prSet/>
      <dgm:spPr/>
      <dgm:t>
        <a:bodyPr/>
        <a:lstStyle/>
        <a:p>
          <a:endParaRPr lang="en-US"/>
        </a:p>
      </dgm:t>
    </dgm:pt>
    <dgm:pt modelId="{168BACFE-204E-4B16-A0DE-D30EECEC18DD}" type="sibTrans" cxnId="{505875B1-145D-416E-B670-A23A0C3F6431}">
      <dgm:prSet/>
      <dgm:spPr/>
      <dgm:t>
        <a:bodyPr/>
        <a:lstStyle/>
        <a:p>
          <a:endParaRPr lang="en-US"/>
        </a:p>
      </dgm:t>
    </dgm:pt>
    <dgm:pt modelId="{C6B73605-F403-43F7-BEC7-9832A28BE5B8}">
      <dgm:prSet/>
      <dgm:spPr/>
      <dgm:t>
        <a:bodyPr/>
        <a:lstStyle/>
        <a:p>
          <a:r>
            <a:rPr lang="en-US" dirty="0"/>
            <a:t>‘The greatest thing we can do is to show someone they’re loved and capable of loving.’ – Fred Rogers</a:t>
          </a:r>
        </a:p>
      </dgm:t>
    </dgm:pt>
    <dgm:pt modelId="{5837010D-71E6-4FD4-B095-E856FC543A26}" type="parTrans" cxnId="{D82853DE-29C1-46D0-BF5E-A83D6B8DF637}">
      <dgm:prSet/>
      <dgm:spPr/>
      <dgm:t>
        <a:bodyPr/>
        <a:lstStyle/>
        <a:p>
          <a:endParaRPr lang="en-US"/>
        </a:p>
      </dgm:t>
    </dgm:pt>
    <dgm:pt modelId="{0BFE5A11-82AC-4D34-A1D2-05C26997525A}" type="sibTrans" cxnId="{D82853DE-29C1-46D0-BF5E-A83D6B8DF637}">
      <dgm:prSet/>
      <dgm:spPr/>
      <dgm:t>
        <a:bodyPr/>
        <a:lstStyle/>
        <a:p>
          <a:endParaRPr lang="en-US"/>
        </a:p>
      </dgm:t>
    </dgm:pt>
    <dgm:pt modelId="{F29197EC-5AF8-2248-82DB-EEDA3BEEC093}" type="pres">
      <dgm:prSet presAssocID="{611E5649-DA00-4939-8BF9-0E6146E490A2}" presName="Name0" presStyleCnt="0">
        <dgm:presLayoutVars>
          <dgm:dir/>
          <dgm:animLvl val="lvl"/>
          <dgm:resizeHandles val="exact"/>
        </dgm:presLayoutVars>
      </dgm:prSet>
      <dgm:spPr/>
    </dgm:pt>
    <dgm:pt modelId="{19D55A4C-AD84-E04A-BBA7-D6DCD13BEDAD}" type="pres">
      <dgm:prSet presAssocID="{C6B73605-F403-43F7-BEC7-9832A28BE5B8}" presName="boxAndChildren" presStyleCnt="0"/>
      <dgm:spPr/>
    </dgm:pt>
    <dgm:pt modelId="{124A4058-A8E2-5541-9F3E-9C6FBFEA05AB}" type="pres">
      <dgm:prSet presAssocID="{C6B73605-F403-43F7-BEC7-9832A28BE5B8}" presName="parentTextBox" presStyleLbl="node1" presStyleIdx="0" presStyleCnt="2"/>
      <dgm:spPr/>
    </dgm:pt>
    <dgm:pt modelId="{9A458C59-26ED-7843-9895-DB6672299D72}" type="pres">
      <dgm:prSet presAssocID="{168BACFE-204E-4B16-A0DE-D30EECEC18DD}" presName="sp" presStyleCnt="0"/>
      <dgm:spPr/>
    </dgm:pt>
    <dgm:pt modelId="{263E9F36-259E-E04E-ABF1-3972B1C8DA35}" type="pres">
      <dgm:prSet presAssocID="{EADA51A6-3ED4-474D-B80D-6322C35013A0}" presName="arrowAndChildren" presStyleCnt="0"/>
      <dgm:spPr/>
    </dgm:pt>
    <dgm:pt modelId="{1CCD6F9F-386A-EC48-9F7A-4EB26B3927D5}" type="pres">
      <dgm:prSet presAssocID="{EADA51A6-3ED4-474D-B80D-6322C35013A0}" presName="parentTextArrow" presStyleLbl="node1" presStyleIdx="1" presStyleCnt="2"/>
      <dgm:spPr/>
    </dgm:pt>
  </dgm:ptLst>
  <dgm:cxnLst>
    <dgm:cxn modelId="{E6F1EE19-9421-714E-8327-C631A13CF88E}" type="presOf" srcId="{C6B73605-F403-43F7-BEC7-9832A28BE5B8}" destId="{124A4058-A8E2-5541-9F3E-9C6FBFEA05AB}" srcOrd="0" destOrd="0" presId="urn:microsoft.com/office/officeart/2005/8/layout/process4"/>
    <dgm:cxn modelId="{89B16E38-374F-1E48-8F0D-2B3C3EF184FA}" type="presOf" srcId="{611E5649-DA00-4939-8BF9-0E6146E490A2}" destId="{F29197EC-5AF8-2248-82DB-EEDA3BEEC093}" srcOrd="0" destOrd="0" presId="urn:microsoft.com/office/officeart/2005/8/layout/process4"/>
    <dgm:cxn modelId="{0A466965-66CE-3A48-9C78-842438A49436}" type="presOf" srcId="{EADA51A6-3ED4-474D-B80D-6322C35013A0}" destId="{1CCD6F9F-386A-EC48-9F7A-4EB26B3927D5}" srcOrd="0" destOrd="0" presId="urn:microsoft.com/office/officeart/2005/8/layout/process4"/>
    <dgm:cxn modelId="{505875B1-145D-416E-B670-A23A0C3F6431}" srcId="{611E5649-DA00-4939-8BF9-0E6146E490A2}" destId="{EADA51A6-3ED4-474D-B80D-6322C35013A0}" srcOrd="0" destOrd="0" parTransId="{9207C77E-2B32-4D0E-AFCC-466A52D164A0}" sibTransId="{168BACFE-204E-4B16-A0DE-D30EECEC18DD}"/>
    <dgm:cxn modelId="{D82853DE-29C1-46D0-BF5E-A83D6B8DF637}" srcId="{611E5649-DA00-4939-8BF9-0E6146E490A2}" destId="{C6B73605-F403-43F7-BEC7-9832A28BE5B8}" srcOrd="1" destOrd="0" parTransId="{5837010D-71E6-4FD4-B095-E856FC543A26}" sibTransId="{0BFE5A11-82AC-4D34-A1D2-05C26997525A}"/>
    <dgm:cxn modelId="{9CA8A68B-511C-644F-8D9C-E0603DFEB0BD}" type="presParOf" srcId="{F29197EC-5AF8-2248-82DB-EEDA3BEEC093}" destId="{19D55A4C-AD84-E04A-BBA7-D6DCD13BEDAD}" srcOrd="0" destOrd="0" presId="urn:microsoft.com/office/officeart/2005/8/layout/process4"/>
    <dgm:cxn modelId="{9167807A-6E2D-674B-B9B5-8BA867E47357}" type="presParOf" srcId="{19D55A4C-AD84-E04A-BBA7-D6DCD13BEDAD}" destId="{124A4058-A8E2-5541-9F3E-9C6FBFEA05AB}" srcOrd="0" destOrd="0" presId="urn:microsoft.com/office/officeart/2005/8/layout/process4"/>
    <dgm:cxn modelId="{7A6EBFCE-2A5E-0341-81CD-4587C30C8A9A}" type="presParOf" srcId="{F29197EC-5AF8-2248-82DB-EEDA3BEEC093}" destId="{9A458C59-26ED-7843-9895-DB6672299D72}" srcOrd="1" destOrd="0" presId="urn:microsoft.com/office/officeart/2005/8/layout/process4"/>
    <dgm:cxn modelId="{AC665CEF-9BB3-3D44-8C72-0FF91FE39DF6}" type="presParOf" srcId="{F29197EC-5AF8-2248-82DB-EEDA3BEEC093}" destId="{263E9F36-259E-E04E-ABF1-3972B1C8DA35}" srcOrd="2" destOrd="0" presId="urn:microsoft.com/office/officeart/2005/8/layout/process4"/>
    <dgm:cxn modelId="{8DDA5A97-8353-0741-9FD5-B07560A1EBC7}" type="presParOf" srcId="{263E9F36-259E-E04E-ABF1-3972B1C8DA35}" destId="{1CCD6F9F-386A-EC48-9F7A-4EB26B3927D5}"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0E59858-C08B-4C28-923E-1355521DF83B}" type="doc">
      <dgm:prSet loTypeId="urn:microsoft.com/office/officeart/2005/8/layout/list1" loCatId="list" qsTypeId="urn:microsoft.com/office/officeart/2005/8/quickstyle/simple1" qsCatId="simple" csTypeId="urn:microsoft.com/office/officeart/2005/8/colors/accent0_3" csCatId="mainScheme"/>
      <dgm:spPr/>
      <dgm:t>
        <a:bodyPr/>
        <a:lstStyle/>
        <a:p>
          <a:endParaRPr lang="en-US"/>
        </a:p>
      </dgm:t>
    </dgm:pt>
    <dgm:pt modelId="{9230B2C4-5BE1-4A25-8B30-B15F842760DF}">
      <dgm:prSet/>
      <dgm:spPr/>
      <dgm:t>
        <a:bodyPr/>
        <a:lstStyle/>
        <a:p>
          <a:r>
            <a:rPr lang="en-US"/>
            <a:t>Listening</a:t>
          </a:r>
        </a:p>
      </dgm:t>
    </dgm:pt>
    <dgm:pt modelId="{EF4E5FBF-DC4D-41B3-8D64-7FC50F9440AB}" type="parTrans" cxnId="{E089CA3E-7FCA-4B83-85E2-112008A1DE3E}">
      <dgm:prSet/>
      <dgm:spPr/>
      <dgm:t>
        <a:bodyPr/>
        <a:lstStyle/>
        <a:p>
          <a:endParaRPr lang="en-US"/>
        </a:p>
      </dgm:t>
    </dgm:pt>
    <dgm:pt modelId="{8D7ED1AE-0CE1-42E2-AB19-CF7FC91AD3D5}" type="sibTrans" cxnId="{E089CA3E-7FCA-4B83-85E2-112008A1DE3E}">
      <dgm:prSet/>
      <dgm:spPr/>
      <dgm:t>
        <a:bodyPr/>
        <a:lstStyle/>
        <a:p>
          <a:endParaRPr lang="en-US"/>
        </a:p>
      </dgm:t>
    </dgm:pt>
    <dgm:pt modelId="{67CE2ECC-BD8C-4690-9694-B956FE88CC54}">
      <dgm:prSet/>
      <dgm:spPr/>
      <dgm:t>
        <a:bodyPr/>
        <a:lstStyle/>
        <a:p>
          <a:r>
            <a:rPr lang="en-US"/>
            <a:t>Caring </a:t>
          </a:r>
        </a:p>
      </dgm:t>
    </dgm:pt>
    <dgm:pt modelId="{1CE669D0-D0CC-4499-87B5-DE58FF462AD1}" type="parTrans" cxnId="{F99E04B0-D419-4E98-8AE3-CFA9DA8CCC65}">
      <dgm:prSet/>
      <dgm:spPr/>
      <dgm:t>
        <a:bodyPr/>
        <a:lstStyle/>
        <a:p>
          <a:endParaRPr lang="en-US"/>
        </a:p>
      </dgm:t>
    </dgm:pt>
    <dgm:pt modelId="{21EC7E6B-6824-45C9-BEA6-7149F353E123}" type="sibTrans" cxnId="{F99E04B0-D419-4E98-8AE3-CFA9DA8CCC65}">
      <dgm:prSet/>
      <dgm:spPr/>
      <dgm:t>
        <a:bodyPr/>
        <a:lstStyle/>
        <a:p>
          <a:endParaRPr lang="en-US"/>
        </a:p>
      </dgm:t>
    </dgm:pt>
    <dgm:pt modelId="{4199B72D-959D-42B7-B451-D68AE85716A5}">
      <dgm:prSet/>
      <dgm:spPr/>
      <dgm:t>
        <a:bodyPr/>
        <a:lstStyle/>
        <a:p>
          <a:r>
            <a:rPr lang="en-US"/>
            <a:t>Forgiveness</a:t>
          </a:r>
        </a:p>
      </dgm:t>
    </dgm:pt>
    <dgm:pt modelId="{920F5A19-9321-4EB9-B6F9-6FFC41485258}" type="parTrans" cxnId="{EA929B99-55E5-4A9C-B385-86460C605961}">
      <dgm:prSet/>
      <dgm:spPr/>
      <dgm:t>
        <a:bodyPr/>
        <a:lstStyle/>
        <a:p>
          <a:endParaRPr lang="en-US"/>
        </a:p>
      </dgm:t>
    </dgm:pt>
    <dgm:pt modelId="{99B97AEB-661C-4740-806E-4734E5CC94CD}" type="sibTrans" cxnId="{EA929B99-55E5-4A9C-B385-86460C605961}">
      <dgm:prSet/>
      <dgm:spPr/>
      <dgm:t>
        <a:bodyPr/>
        <a:lstStyle/>
        <a:p>
          <a:endParaRPr lang="en-US"/>
        </a:p>
      </dgm:t>
    </dgm:pt>
    <dgm:pt modelId="{88B51280-442C-5146-B5DF-CC0A25911B0A}" type="pres">
      <dgm:prSet presAssocID="{B0E59858-C08B-4C28-923E-1355521DF83B}" presName="linear" presStyleCnt="0">
        <dgm:presLayoutVars>
          <dgm:dir/>
          <dgm:animLvl val="lvl"/>
          <dgm:resizeHandles val="exact"/>
        </dgm:presLayoutVars>
      </dgm:prSet>
      <dgm:spPr/>
    </dgm:pt>
    <dgm:pt modelId="{2FE45AFF-E512-0E4B-9275-0123C8FE4278}" type="pres">
      <dgm:prSet presAssocID="{9230B2C4-5BE1-4A25-8B30-B15F842760DF}" presName="parentLin" presStyleCnt="0"/>
      <dgm:spPr/>
    </dgm:pt>
    <dgm:pt modelId="{E331E0C0-B94F-C74E-BAC0-F2BFCA456E4A}" type="pres">
      <dgm:prSet presAssocID="{9230B2C4-5BE1-4A25-8B30-B15F842760DF}" presName="parentLeftMargin" presStyleLbl="node1" presStyleIdx="0" presStyleCnt="3"/>
      <dgm:spPr/>
    </dgm:pt>
    <dgm:pt modelId="{092C993F-C98A-CC4F-8899-49CA7A0BE1FF}" type="pres">
      <dgm:prSet presAssocID="{9230B2C4-5BE1-4A25-8B30-B15F842760DF}" presName="parentText" presStyleLbl="node1" presStyleIdx="0" presStyleCnt="3">
        <dgm:presLayoutVars>
          <dgm:chMax val="0"/>
          <dgm:bulletEnabled val="1"/>
        </dgm:presLayoutVars>
      </dgm:prSet>
      <dgm:spPr/>
    </dgm:pt>
    <dgm:pt modelId="{CC586C1F-DB3F-AB49-B649-7B7D4D5248C1}" type="pres">
      <dgm:prSet presAssocID="{9230B2C4-5BE1-4A25-8B30-B15F842760DF}" presName="negativeSpace" presStyleCnt="0"/>
      <dgm:spPr/>
    </dgm:pt>
    <dgm:pt modelId="{EDDF194B-0F2C-1243-ACAB-804C66654283}" type="pres">
      <dgm:prSet presAssocID="{9230B2C4-5BE1-4A25-8B30-B15F842760DF}" presName="childText" presStyleLbl="conFgAcc1" presStyleIdx="0" presStyleCnt="3">
        <dgm:presLayoutVars>
          <dgm:bulletEnabled val="1"/>
        </dgm:presLayoutVars>
      </dgm:prSet>
      <dgm:spPr/>
    </dgm:pt>
    <dgm:pt modelId="{AEE7B7CD-906F-304F-A553-0AC5A5BD2C3D}" type="pres">
      <dgm:prSet presAssocID="{8D7ED1AE-0CE1-42E2-AB19-CF7FC91AD3D5}" presName="spaceBetweenRectangles" presStyleCnt="0"/>
      <dgm:spPr/>
    </dgm:pt>
    <dgm:pt modelId="{379AF5F7-8AED-4147-B520-3B286C26DB1D}" type="pres">
      <dgm:prSet presAssocID="{67CE2ECC-BD8C-4690-9694-B956FE88CC54}" presName="parentLin" presStyleCnt="0"/>
      <dgm:spPr/>
    </dgm:pt>
    <dgm:pt modelId="{D5BD38D8-9DDD-B341-B971-C4C67FEBF22D}" type="pres">
      <dgm:prSet presAssocID="{67CE2ECC-BD8C-4690-9694-B956FE88CC54}" presName="parentLeftMargin" presStyleLbl="node1" presStyleIdx="0" presStyleCnt="3"/>
      <dgm:spPr/>
    </dgm:pt>
    <dgm:pt modelId="{6A960F27-F23C-5E42-B3B4-2D27939E9D99}" type="pres">
      <dgm:prSet presAssocID="{67CE2ECC-BD8C-4690-9694-B956FE88CC54}" presName="parentText" presStyleLbl="node1" presStyleIdx="1" presStyleCnt="3">
        <dgm:presLayoutVars>
          <dgm:chMax val="0"/>
          <dgm:bulletEnabled val="1"/>
        </dgm:presLayoutVars>
      </dgm:prSet>
      <dgm:spPr/>
    </dgm:pt>
    <dgm:pt modelId="{684891B2-A033-CC47-9256-5B6B34B4497F}" type="pres">
      <dgm:prSet presAssocID="{67CE2ECC-BD8C-4690-9694-B956FE88CC54}" presName="negativeSpace" presStyleCnt="0"/>
      <dgm:spPr/>
    </dgm:pt>
    <dgm:pt modelId="{28CF236F-049D-0D4D-9D1D-BD39BAD2E71E}" type="pres">
      <dgm:prSet presAssocID="{67CE2ECC-BD8C-4690-9694-B956FE88CC54}" presName="childText" presStyleLbl="conFgAcc1" presStyleIdx="1" presStyleCnt="3">
        <dgm:presLayoutVars>
          <dgm:bulletEnabled val="1"/>
        </dgm:presLayoutVars>
      </dgm:prSet>
      <dgm:spPr/>
    </dgm:pt>
    <dgm:pt modelId="{5954ECD9-0595-B441-B572-E7EDD57E3C0E}" type="pres">
      <dgm:prSet presAssocID="{21EC7E6B-6824-45C9-BEA6-7149F353E123}" presName="spaceBetweenRectangles" presStyleCnt="0"/>
      <dgm:spPr/>
    </dgm:pt>
    <dgm:pt modelId="{08567F17-2020-454A-BBD5-1E7A8246C327}" type="pres">
      <dgm:prSet presAssocID="{4199B72D-959D-42B7-B451-D68AE85716A5}" presName="parentLin" presStyleCnt="0"/>
      <dgm:spPr/>
    </dgm:pt>
    <dgm:pt modelId="{20972E6E-AEDB-A647-86DA-D37178CA564F}" type="pres">
      <dgm:prSet presAssocID="{4199B72D-959D-42B7-B451-D68AE85716A5}" presName="parentLeftMargin" presStyleLbl="node1" presStyleIdx="1" presStyleCnt="3"/>
      <dgm:spPr/>
    </dgm:pt>
    <dgm:pt modelId="{608D992C-9D35-F44A-B5EA-523C4FE09CF8}" type="pres">
      <dgm:prSet presAssocID="{4199B72D-959D-42B7-B451-D68AE85716A5}" presName="parentText" presStyleLbl="node1" presStyleIdx="2" presStyleCnt="3">
        <dgm:presLayoutVars>
          <dgm:chMax val="0"/>
          <dgm:bulletEnabled val="1"/>
        </dgm:presLayoutVars>
      </dgm:prSet>
      <dgm:spPr/>
    </dgm:pt>
    <dgm:pt modelId="{1133049E-3E9F-8746-88CD-A578DBB18487}" type="pres">
      <dgm:prSet presAssocID="{4199B72D-959D-42B7-B451-D68AE85716A5}" presName="negativeSpace" presStyleCnt="0"/>
      <dgm:spPr/>
    </dgm:pt>
    <dgm:pt modelId="{0F28199A-68B8-444B-8234-E38C367208AC}" type="pres">
      <dgm:prSet presAssocID="{4199B72D-959D-42B7-B451-D68AE85716A5}" presName="childText" presStyleLbl="conFgAcc1" presStyleIdx="2" presStyleCnt="3">
        <dgm:presLayoutVars>
          <dgm:bulletEnabled val="1"/>
        </dgm:presLayoutVars>
      </dgm:prSet>
      <dgm:spPr/>
    </dgm:pt>
  </dgm:ptLst>
  <dgm:cxnLst>
    <dgm:cxn modelId="{6039ED11-A4BD-974D-AA37-0160F4ED3D3B}" type="presOf" srcId="{4199B72D-959D-42B7-B451-D68AE85716A5}" destId="{20972E6E-AEDB-A647-86DA-D37178CA564F}" srcOrd="0" destOrd="0" presId="urn:microsoft.com/office/officeart/2005/8/layout/list1"/>
    <dgm:cxn modelId="{E089CA3E-7FCA-4B83-85E2-112008A1DE3E}" srcId="{B0E59858-C08B-4C28-923E-1355521DF83B}" destId="{9230B2C4-5BE1-4A25-8B30-B15F842760DF}" srcOrd="0" destOrd="0" parTransId="{EF4E5FBF-DC4D-41B3-8D64-7FC50F9440AB}" sibTransId="{8D7ED1AE-0CE1-42E2-AB19-CF7FC91AD3D5}"/>
    <dgm:cxn modelId="{932B564E-96E4-3141-9AA5-189ABF0DB7C8}" type="presOf" srcId="{67CE2ECC-BD8C-4690-9694-B956FE88CC54}" destId="{6A960F27-F23C-5E42-B3B4-2D27939E9D99}" srcOrd="1" destOrd="0" presId="urn:microsoft.com/office/officeart/2005/8/layout/list1"/>
    <dgm:cxn modelId="{BC07CA5B-DB4D-4642-949F-7E5995DD4502}" type="presOf" srcId="{9230B2C4-5BE1-4A25-8B30-B15F842760DF}" destId="{092C993F-C98A-CC4F-8899-49CA7A0BE1FF}" srcOrd="1" destOrd="0" presId="urn:microsoft.com/office/officeart/2005/8/layout/list1"/>
    <dgm:cxn modelId="{EA929B99-55E5-4A9C-B385-86460C605961}" srcId="{B0E59858-C08B-4C28-923E-1355521DF83B}" destId="{4199B72D-959D-42B7-B451-D68AE85716A5}" srcOrd="2" destOrd="0" parTransId="{920F5A19-9321-4EB9-B6F9-6FFC41485258}" sibTransId="{99B97AEB-661C-4740-806E-4734E5CC94CD}"/>
    <dgm:cxn modelId="{F99E04B0-D419-4E98-8AE3-CFA9DA8CCC65}" srcId="{B0E59858-C08B-4C28-923E-1355521DF83B}" destId="{67CE2ECC-BD8C-4690-9694-B956FE88CC54}" srcOrd="1" destOrd="0" parTransId="{1CE669D0-D0CC-4499-87B5-DE58FF462AD1}" sibTransId="{21EC7E6B-6824-45C9-BEA6-7149F353E123}"/>
    <dgm:cxn modelId="{30369DC3-5CE6-0C44-A53D-52B7C7D5D2A1}" type="presOf" srcId="{9230B2C4-5BE1-4A25-8B30-B15F842760DF}" destId="{E331E0C0-B94F-C74E-BAC0-F2BFCA456E4A}" srcOrd="0" destOrd="0" presId="urn:microsoft.com/office/officeart/2005/8/layout/list1"/>
    <dgm:cxn modelId="{7B7B62D5-A499-ED42-AE78-5F6D4BEF8B36}" type="presOf" srcId="{B0E59858-C08B-4C28-923E-1355521DF83B}" destId="{88B51280-442C-5146-B5DF-CC0A25911B0A}" srcOrd="0" destOrd="0" presId="urn:microsoft.com/office/officeart/2005/8/layout/list1"/>
    <dgm:cxn modelId="{9BEEBDE5-E5EC-1749-A084-B8085E3EF6FB}" type="presOf" srcId="{4199B72D-959D-42B7-B451-D68AE85716A5}" destId="{608D992C-9D35-F44A-B5EA-523C4FE09CF8}" srcOrd="1" destOrd="0" presId="urn:microsoft.com/office/officeart/2005/8/layout/list1"/>
    <dgm:cxn modelId="{7C8F3CF0-3C00-A743-90D2-84AA6D09B56C}" type="presOf" srcId="{67CE2ECC-BD8C-4690-9694-B956FE88CC54}" destId="{D5BD38D8-9DDD-B341-B971-C4C67FEBF22D}" srcOrd="0" destOrd="0" presId="urn:microsoft.com/office/officeart/2005/8/layout/list1"/>
    <dgm:cxn modelId="{B750044F-6132-D44D-A0C4-A2D6FABF4CEB}" type="presParOf" srcId="{88B51280-442C-5146-B5DF-CC0A25911B0A}" destId="{2FE45AFF-E512-0E4B-9275-0123C8FE4278}" srcOrd="0" destOrd="0" presId="urn:microsoft.com/office/officeart/2005/8/layout/list1"/>
    <dgm:cxn modelId="{FB01CB88-8949-1B4C-8933-6DF658A1FF9A}" type="presParOf" srcId="{2FE45AFF-E512-0E4B-9275-0123C8FE4278}" destId="{E331E0C0-B94F-C74E-BAC0-F2BFCA456E4A}" srcOrd="0" destOrd="0" presId="urn:microsoft.com/office/officeart/2005/8/layout/list1"/>
    <dgm:cxn modelId="{08FC99AC-B2DB-8A42-A1ED-78F9836D3FFE}" type="presParOf" srcId="{2FE45AFF-E512-0E4B-9275-0123C8FE4278}" destId="{092C993F-C98A-CC4F-8899-49CA7A0BE1FF}" srcOrd="1" destOrd="0" presId="urn:microsoft.com/office/officeart/2005/8/layout/list1"/>
    <dgm:cxn modelId="{E3A5B127-8AB6-BD47-9320-E94C3FF68725}" type="presParOf" srcId="{88B51280-442C-5146-B5DF-CC0A25911B0A}" destId="{CC586C1F-DB3F-AB49-B649-7B7D4D5248C1}" srcOrd="1" destOrd="0" presId="urn:microsoft.com/office/officeart/2005/8/layout/list1"/>
    <dgm:cxn modelId="{3B9DEB5A-FC3D-E246-9911-87A4602C3CA3}" type="presParOf" srcId="{88B51280-442C-5146-B5DF-CC0A25911B0A}" destId="{EDDF194B-0F2C-1243-ACAB-804C66654283}" srcOrd="2" destOrd="0" presId="urn:microsoft.com/office/officeart/2005/8/layout/list1"/>
    <dgm:cxn modelId="{07A6D13A-9525-C14A-A498-F9685ED188A7}" type="presParOf" srcId="{88B51280-442C-5146-B5DF-CC0A25911B0A}" destId="{AEE7B7CD-906F-304F-A553-0AC5A5BD2C3D}" srcOrd="3" destOrd="0" presId="urn:microsoft.com/office/officeart/2005/8/layout/list1"/>
    <dgm:cxn modelId="{5745E97D-0F90-FD41-A2DE-6281BADBF6C9}" type="presParOf" srcId="{88B51280-442C-5146-B5DF-CC0A25911B0A}" destId="{379AF5F7-8AED-4147-B520-3B286C26DB1D}" srcOrd="4" destOrd="0" presId="urn:microsoft.com/office/officeart/2005/8/layout/list1"/>
    <dgm:cxn modelId="{B9DE8CC0-B6BD-174F-B291-B4750B95A24C}" type="presParOf" srcId="{379AF5F7-8AED-4147-B520-3B286C26DB1D}" destId="{D5BD38D8-9DDD-B341-B971-C4C67FEBF22D}" srcOrd="0" destOrd="0" presId="urn:microsoft.com/office/officeart/2005/8/layout/list1"/>
    <dgm:cxn modelId="{DB3E81E4-8091-3740-93A2-5F979977EFEC}" type="presParOf" srcId="{379AF5F7-8AED-4147-B520-3B286C26DB1D}" destId="{6A960F27-F23C-5E42-B3B4-2D27939E9D99}" srcOrd="1" destOrd="0" presId="urn:microsoft.com/office/officeart/2005/8/layout/list1"/>
    <dgm:cxn modelId="{44294A23-22DB-384F-A181-AFAF41EDDA7B}" type="presParOf" srcId="{88B51280-442C-5146-B5DF-CC0A25911B0A}" destId="{684891B2-A033-CC47-9256-5B6B34B4497F}" srcOrd="5" destOrd="0" presId="urn:microsoft.com/office/officeart/2005/8/layout/list1"/>
    <dgm:cxn modelId="{B5FE46C8-6412-F64D-BD3B-0332BCEDE620}" type="presParOf" srcId="{88B51280-442C-5146-B5DF-CC0A25911B0A}" destId="{28CF236F-049D-0D4D-9D1D-BD39BAD2E71E}" srcOrd="6" destOrd="0" presId="urn:microsoft.com/office/officeart/2005/8/layout/list1"/>
    <dgm:cxn modelId="{618494BD-0C46-1741-A7DE-29826D749C8C}" type="presParOf" srcId="{88B51280-442C-5146-B5DF-CC0A25911B0A}" destId="{5954ECD9-0595-B441-B572-E7EDD57E3C0E}" srcOrd="7" destOrd="0" presId="urn:microsoft.com/office/officeart/2005/8/layout/list1"/>
    <dgm:cxn modelId="{46C2B11D-6F8B-3343-9220-DEB2C45F228F}" type="presParOf" srcId="{88B51280-442C-5146-B5DF-CC0A25911B0A}" destId="{08567F17-2020-454A-BBD5-1E7A8246C327}" srcOrd="8" destOrd="0" presId="urn:microsoft.com/office/officeart/2005/8/layout/list1"/>
    <dgm:cxn modelId="{17BFFEF7-67AC-BE4E-9038-AB39C55EAA28}" type="presParOf" srcId="{08567F17-2020-454A-BBD5-1E7A8246C327}" destId="{20972E6E-AEDB-A647-86DA-D37178CA564F}" srcOrd="0" destOrd="0" presId="urn:microsoft.com/office/officeart/2005/8/layout/list1"/>
    <dgm:cxn modelId="{FE32397F-79B4-2748-BCE4-C04796D388E5}" type="presParOf" srcId="{08567F17-2020-454A-BBD5-1E7A8246C327}" destId="{608D992C-9D35-F44A-B5EA-523C4FE09CF8}" srcOrd="1" destOrd="0" presId="urn:microsoft.com/office/officeart/2005/8/layout/list1"/>
    <dgm:cxn modelId="{6B62777E-5197-6E4C-80E7-418418C11618}" type="presParOf" srcId="{88B51280-442C-5146-B5DF-CC0A25911B0A}" destId="{1133049E-3E9F-8746-88CD-A578DBB18487}" srcOrd="9" destOrd="0" presId="urn:microsoft.com/office/officeart/2005/8/layout/list1"/>
    <dgm:cxn modelId="{D082B975-396E-5F45-998A-B9469A0DB2D6}" type="presParOf" srcId="{88B51280-442C-5146-B5DF-CC0A25911B0A}" destId="{0F28199A-68B8-444B-8234-E38C367208AC}" srcOrd="1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9383B5D-79D3-4EAE-B01F-2E951680D52C}"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n-US"/>
        </a:p>
      </dgm:t>
    </dgm:pt>
    <dgm:pt modelId="{97B18AAE-3D21-4F6A-815B-502E2C3B1327}">
      <dgm:prSet/>
      <dgm:spPr/>
      <dgm:t>
        <a:bodyPr/>
        <a:lstStyle/>
        <a:p>
          <a:r>
            <a:rPr lang="en-US"/>
            <a:t>The more we invest into other people, the more we realize from those relationships.</a:t>
          </a:r>
        </a:p>
      </dgm:t>
    </dgm:pt>
    <dgm:pt modelId="{A5682105-D336-42C3-9B83-52B0381B8CC4}" type="parTrans" cxnId="{730C3C2A-6718-4064-A1CC-E74F234EA6BD}">
      <dgm:prSet/>
      <dgm:spPr/>
      <dgm:t>
        <a:bodyPr/>
        <a:lstStyle/>
        <a:p>
          <a:endParaRPr lang="en-US"/>
        </a:p>
      </dgm:t>
    </dgm:pt>
    <dgm:pt modelId="{3DA2D6F3-BD0A-443F-9299-7B2F49A46FED}" type="sibTrans" cxnId="{730C3C2A-6718-4064-A1CC-E74F234EA6BD}">
      <dgm:prSet/>
      <dgm:spPr/>
      <dgm:t>
        <a:bodyPr/>
        <a:lstStyle/>
        <a:p>
          <a:endParaRPr lang="en-US"/>
        </a:p>
      </dgm:t>
    </dgm:pt>
    <dgm:pt modelId="{0EBEDC3A-6BA9-4DE6-9B0A-55D293FB7292}">
      <dgm:prSet/>
      <dgm:spPr/>
      <dgm:t>
        <a:bodyPr/>
        <a:lstStyle/>
        <a:p>
          <a:r>
            <a:rPr lang="en-US"/>
            <a:t>When we show people genuine care, they are enabled to do things they didn’t think they were capable of, changing the lives of so many people.</a:t>
          </a:r>
        </a:p>
      </dgm:t>
    </dgm:pt>
    <dgm:pt modelId="{15ABC591-A2CF-41D3-B647-B7D86E9538E0}" type="parTrans" cxnId="{9BED8A3D-3518-4A0D-81D3-81EB3C7ED3BA}">
      <dgm:prSet/>
      <dgm:spPr/>
      <dgm:t>
        <a:bodyPr/>
        <a:lstStyle/>
        <a:p>
          <a:endParaRPr lang="en-US"/>
        </a:p>
      </dgm:t>
    </dgm:pt>
    <dgm:pt modelId="{DC8FBFD0-CC74-4E6D-AEEF-D98B8171326D}" type="sibTrans" cxnId="{9BED8A3D-3518-4A0D-81D3-81EB3C7ED3BA}">
      <dgm:prSet/>
      <dgm:spPr/>
      <dgm:t>
        <a:bodyPr/>
        <a:lstStyle/>
        <a:p>
          <a:endParaRPr lang="en-US"/>
        </a:p>
      </dgm:t>
    </dgm:pt>
    <dgm:pt modelId="{84693091-A961-442B-B23D-169C6D0D71B4}">
      <dgm:prSet/>
      <dgm:spPr/>
      <dgm:t>
        <a:bodyPr/>
        <a:lstStyle/>
        <a:p>
          <a:r>
            <a:rPr lang="en-US" dirty="0"/>
            <a:t>Forgiveness repairs brokenness, allowing for new growth to take root.</a:t>
          </a:r>
        </a:p>
      </dgm:t>
    </dgm:pt>
    <dgm:pt modelId="{1DEC99DC-E2AC-4A7E-B537-585D707BF843}" type="parTrans" cxnId="{DB42A674-556E-47DD-B249-1F655AFDE17C}">
      <dgm:prSet/>
      <dgm:spPr/>
      <dgm:t>
        <a:bodyPr/>
        <a:lstStyle/>
        <a:p>
          <a:endParaRPr lang="en-US"/>
        </a:p>
      </dgm:t>
    </dgm:pt>
    <dgm:pt modelId="{C613B8A2-B731-448B-A7B1-ECADCB974D06}" type="sibTrans" cxnId="{DB42A674-556E-47DD-B249-1F655AFDE17C}">
      <dgm:prSet/>
      <dgm:spPr/>
      <dgm:t>
        <a:bodyPr/>
        <a:lstStyle/>
        <a:p>
          <a:endParaRPr lang="en-US"/>
        </a:p>
      </dgm:t>
    </dgm:pt>
    <dgm:pt modelId="{42B15621-14A5-D24C-84FA-A89419AA6296}" type="pres">
      <dgm:prSet presAssocID="{A9383B5D-79D3-4EAE-B01F-2E951680D52C}" presName="hierChild1" presStyleCnt="0">
        <dgm:presLayoutVars>
          <dgm:chPref val="1"/>
          <dgm:dir/>
          <dgm:animOne val="branch"/>
          <dgm:animLvl val="lvl"/>
          <dgm:resizeHandles/>
        </dgm:presLayoutVars>
      </dgm:prSet>
      <dgm:spPr/>
    </dgm:pt>
    <dgm:pt modelId="{7EF2B557-8C61-154F-BA7D-043A6A3466E4}" type="pres">
      <dgm:prSet presAssocID="{97B18AAE-3D21-4F6A-815B-502E2C3B1327}" presName="hierRoot1" presStyleCnt="0"/>
      <dgm:spPr/>
    </dgm:pt>
    <dgm:pt modelId="{BE51AE9D-1B01-6544-B647-3CFF67B99B3F}" type="pres">
      <dgm:prSet presAssocID="{97B18AAE-3D21-4F6A-815B-502E2C3B1327}" presName="composite" presStyleCnt="0"/>
      <dgm:spPr/>
    </dgm:pt>
    <dgm:pt modelId="{8D578B02-2E4F-E34B-8BA4-6FB56C36E9EE}" type="pres">
      <dgm:prSet presAssocID="{97B18AAE-3D21-4F6A-815B-502E2C3B1327}" presName="background" presStyleLbl="node0" presStyleIdx="0" presStyleCnt="3"/>
      <dgm:spPr/>
    </dgm:pt>
    <dgm:pt modelId="{D37FE626-86DE-A849-9858-93BEC645B324}" type="pres">
      <dgm:prSet presAssocID="{97B18AAE-3D21-4F6A-815B-502E2C3B1327}" presName="text" presStyleLbl="fgAcc0" presStyleIdx="0" presStyleCnt="3">
        <dgm:presLayoutVars>
          <dgm:chPref val="3"/>
        </dgm:presLayoutVars>
      </dgm:prSet>
      <dgm:spPr/>
    </dgm:pt>
    <dgm:pt modelId="{9DCB8A8D-50A4-F149-BCEC-470FF8332F7D}" type="pres">
      <dgm:prSet presAssocID="{97B18AAE-3D21-4F6A-815B-502E2C3B1327}" presName="hierChild2" presStyleCnt="0"/>
      <dgm:spPr/>
    </dgm:pt>
    <dgm:pt modelId="{45247A72-BA42-0846-923C-73238A3BAF64}" type="pres">
      <dgm:prSet presAssocID="{0EBEDC3A-6BA9-4DE6-9B0A-55D293FB7292}" presName="hierRoot1" presStyleCnt="0"/>
      <dgm:spPr/>
    </dgm:pt>
    <dgm:pt modelId="{1CEAD0B1-68D6-954C-8BEB-67777A1DD3A2}" type="pres">
      <dgm:prSet presAssocID="{0EBEDC3A-6BA9-4DE6-9B0A-55D293FB7292}" presName="composite" presStyleCnt="0"/>
      <dgm:spPr/>
    </dgm:pt>
    <dgm:pt modelId="{DA02D906-2114-3246-8CE2-9590892A4FF3}" type="pres">
      <dgm:prSet presAssocID="{0EBEDC3A-6BA9-4DE6-9B0A-55D293FB7292}" presName="background" presStyleLbl="node0" presStyleIdx="1" presStyleCnt="3"/>
      <dgm:spPr/>
    </dgm:pt>
    <dgm:pt modelId="{FD8378DE-82E9-7D48-BAA9-8C266A38D9C2}" type="pres">
      <dgm:prSet presAssocID="{0EBEDC3A-6BA9-4DE6-9B0A-55D293FB7292}" presName="text" presStyleLbl="fgAcc0" presStyleIdx="1" presStyleCnt="3">
        <dgm:presLayoutVars>
          <dgm:chPref val="3"/>
        </dgm:presLayoutVars>
      </dgm:prSet>
      <dgm:spPr/>
    </dgm:pt>
    <dgm:pt modelId="{8DC6D2B3-3F76-5949-8CF5-2AF49F037711}" type="pres">
      <dgm:prSet presAssocID="{0EBEDC3A-6BA9-4DE6-9B0A-55D293FB7292}" presName="hierChild2" presStyleCnt="0"/>
      <dgm:spPr/>
    </dgm:pt>
    <dgm:pt modelId="{C3C9B11F-B74B-3B49-AF5A-8B755B245419}" type="pres">
      <dgm:prSet presAssocID="{84693091-A961-442B-B23D-169C6D0D71B4}" presName="hierRoot1" presStyleCnt="0"/>
      <dgm:spPr/>
    </dgm:pt>
    <dgm:pt modelId="{E21D4076-AF47-B645-82B0-5B1BA021DCE8}" type="pres">
      <dgm:prSet presAssocID="{84693091-A961-442B-B23D-169C6D0D71B4}" presName="composite" presStyleCnt="0"/>
      <dgm:spPr/>
    </dgm:pt>
    <dgm:pt modelId="{E990ED33-5DD6-A34E-870B-AADAF7B16848}" type="pres">
      <dgm:prSet presAssocID="{84693091-A961-442B-B23D-169C6D0D71B4}" presName="background" presStyleLbl="node0" presStyleIdx="2" presStyleCnt="3"/>
      <dgm:spPr/>
    </dgm:pt>
    <dgm:pt modelId="{A139A9F8-1BFD-EE4C-B2A0-04E8762D861F}" type="pres">
      <dgm:prSet presAssocID="{84693091-A961-442B-B23D-169C6D0D71B4}" presName="text" presStyleLbl="fgAcc0" presStyleIdx="2" presStyleCnt="3">
        <dgm:presLayoutVars>
          <dgm:chPref val="3"/>
        </dgm:presLayoutVars>
      </dgm:prSet>
      <dgm:spPr/>
    </dgm:pt>
    <dgm:pt modelId="{99818437-B817-ED42-8CF0-D2341988730E}" type="pres">
      <dgm:prSet presAssocID="{84693091-A961-442B-B23D-169C6D0D71B4}" presName="hierChild2" presStyleCnt="0"/>
      <dgm:spPr/>
    </dgm:pt>
  </dgm:ptLst>
  <dgm:cxnLst>
    <dgm:cxn modelId="{D8B78108-3912-FF45-A941-995F43ABEEF8}" type="presOf" srcId="{0EBEDC3A-6BA9-4DE6-9B0A-55D293FB7292}" destId="{FD8378DE-82E9-7D48-BAA9-8C266A38D9C2}" srcOrd="0" destOrd="0" presId="urn:microsoft.com/office/officeart/2005/8/layout/hierarchy1"/>
    <dgm:cxn modelId="{1F7C760B-A4F5-9044-B1AC-A2EA12DA3F64}" type="presOf" srcId="{84693091-A961-442B-B23D-169C6D0D71B4}" destId="{A139A9F8-1BFD-EE4C-B2A0-04E8762D861F}" srcOrd="0" destOrd="0" presId="urn:microsoft.com/office/officeart/2005/8/layout/hierarchy1"/>
    <dgm:cxn modelId="{730C3C2A-6718-4064-A1CC-E74F234EA6BD}" srcId="{A9383B5D-79D3-4EAE-B01F-2E951680D52C}" destId="{97B18AAE-3D21-4F6A-815B-502E2C3B1327}" srcOrd="0" destOrd="0" parTransId="{A5682105-D336-42C3-9B83-52B0381B8CC4}" sibTransId="{3DA2D6F3-BD0A-443F-9299-7B2F49A46FED}"/>
    <dgm:cxn modelId="{368C3C30-5DBC-CC4D-B0B1-CBD9C342BDB0}" type="presOf" srcId="{97B18AAE-3D21-4F6A-815B-502E2C3B1327}" destId="{D37FE626-86DE-A849-9858-93BEC645B324}" srcOrd="0" destOrd="0" presId="urn:microsoft.com/office/officeart/2005/8/layout/hierarchy1"/>
    <dgm:cxn modelId="{9BED8A3D-3518-4A0D-81D3-81EB3C7ED3BA}" srcId="{A9383B5D-79D3-4EAE-B01F-2E951680D52C}" destId="{0EBEDC3A-6BA9-4DE6-9B0A-55D293FB7292}" srcOrd="1" destOrd="0" parTransId="{15ABC591-A2CF-41D3-B647-B7D86E9538E0}" sibTransId="{DC8FBFD0-CC74-4E6D-AEEF-D98B8171326D}"/>
    <dgm:cxn modelId="{DB42A674-556E-47DD-B249-1F655AFDE17C}" srcId="{A9383B5D-79D3-4EAE-B01F-2E951680D52C}" destId="{84693091-A961-442B-B23D-169C6D0D71B4}" srcOrd="2" destOrd="0" parTransId="{1DEC99DC-E2AC-4A7E-B537-585D707BF843}" sibTransId="{C613B8A2-B731-448B-A7B1-ECADCB974D06}"/>
    <dgm:cxn modelId="{0DDC17F2-2D6C-6C47-8583-9269E78B0B31}" type="presOf" srcId="{A9383B5D-79D3-4EAE-B01F-2E951680D52C}" destId="{42B15621-14A5-D24C-84FA-A89419AA6296}" srcOrd="0" destOrd="0" presId="urn:microsoft.com/office/officeart/2005/8/layout/hierarchy1"/>
    <dgm:cxn modelId="{60ED1873-4046-A447-A51A-F5D752B22F70}" type="presParOf" srcId="{42B15621-14A5-D24C-84FA-A89419AA6296}" destId="{7EF2B557-8C61-154F-BA7D-043A6A3466E4}" srcOrd="0" destOrd="0" presId="urn:microsoft.com/office/officeart/2005/8/layout/hierarchy1"/>
    <dgm:cxn modelId="{03F168DF-4D94-8948-BBFB-70FC90D5B43D}" type="presParOf" srcId="{7EF2B557-8C61-154F-BA7D-043A6A3466E4}" destId="{BE51AE9D-1B01-6544-B647-3CFF67B99B3F}" srcOrd="0" destOrd="0" presId="urn:microsoft.com/office/officeart/2005/8/layout/hierarchy1"/>
    <dgm:cxn modelId="{BE90A855-8A8D-7540-A92D-E891903DF636}" type="presParOf" srcId="{BE51AE9D-1B01-6544-B647-3CFF67B99B3F}" destId="{8D578B02-2E4F-E34B-8BA4-6FB56C36E9EE}" srcOrd="0" destOrd="0" presId="urn:microsoft.com/office/officeart/2005/8/layout/hierarchy1"/>
    <dgm:cxn modelId="{B9401252-B2AC-B440-B3D0-2AC2ABE66A59}" type="presParOf" srcId="{BE51AE9D-1B01-6544-B647-3CFF67B99B3F}" destId="{D37FE626-86DE-A849-9858-93BEC645B324}" srcOrd="1" destOrd="0" presId="urn:microsoft.com/office/officeart/2005/8/layout/hierarchy1"/>
    <dgm:cxn modelId="{B67F35EC-7F78-EA44-90C4-AFB54BD0D412}" type="presParOf" srcId="{7EF2B557-8C61-154F-BA7D-043A6A3466E4}" destId="{9DCB8A8D-50A4-F149-BCEC-470FF8332F7D}" srcOrd="1" destOrd="0" presId="urn:microsoft.com/office/officeart/2005/8/layout/hierarchy1"/>
    <dgm:cxn modelId="{C0D3CB97-EF24-194B-878E-33DE83DEDCE4}" type="presParOf" srcId="{42B15621-14A5-D24C-84FA-A89419AA6296}" destId="{45247A72-BA42-0846-923C-73238A3BAF64}" srcOrd="1" destOrd="0" presId="urn:microsoft.com/office/officeart/2005/8/layout/hierarchy1"/>
    <dgm:cxn modelId="{D24E7B71-FE5B-A940-932A-4D53E536C719}" type="presParOf" srcId="{45247A72-BA42-0846-923C-73238A3BAF64}" destId="{1CEAD0B1-68D6-954C-8BEB-67777A1DD3A2}" srcOrd="0" destOrd="0" presId="urn:microsoft.com/office/officeart/2005/8/layout/hierarchy1"/>
    <dgm:cxn modelId="{AF2EB462-F6A1-704A-A422-105A46402CFC}" type="presParOf" srcId="{1CEAD0B1-68D6-954C-8BEB-67777A1DD3A2}" destId="{DA02D906-2114-3246-8CE2-9590892A4FF3}" srcOrd="0" destOrd="0" presId="urn:microsoft.com/office/officeart/2005/8/layout/hierarchy1"/>
    <dgm:cxn modelId="{2E3C8359-6156-5F4A-97A1-F5EE1704D9D1}" type="presParOf" srcId="{1CEAD0B1-68D6-954C-8BEB-67777A1DD3A2}" destId="{FD8378DE-82E9-7D48-BAA9-8C266A38D9C2}" srcOrd="1" destOrd="0" presId="urn:microsoft.com/office/officeart/2005/8/layout/hierarchy1"/>
    <dgm:cxn modelId="{9C97F3CC-43A6-314B-A729-5E13B0D05AD6}" type="presParOf" srcId="{45247A72-BA42-0846-923C-73238A3BAF64}" destId="{8DC6D2B3-3F76-5949-8CF5-2AF49F037711}" srcOrd="1" destOrd="0" presId="urn:microsoft.com/office/officeart/2005/8/layout/hierarchy1"/>
    <dgm:cxn modelId="{5597DA2F-3BEB-9241-951D-A1578AB36ED7}" type="presParOf" srcId="{42B15621-14A5-D24C-84FA-A89419AA6296}" destId="{C3C9B11F-B74B-3B49-AF5A-8B755B245419}" srcOrd="2" destOrd="0" presId="urn:microsoft.com/office/officeart/2005/8/layout/hierarchy1"/>
    <dgm:cxn modelId="{4EDB4E9F-F5AB-7748-A4A1-9C297447CDE9}" type="presParOf" srcId="{C3C9B11F-B74B-3B49-AF5A-8B755B245419}" destId="{E21D4076-AF47-B645-82B0-5B1BA021DCE8}" srcOrd="0" destOrd="0" presId="urn:microsoft.com/office/officeart/2005/8/layout/hierarchy1"/>
    <dgm:cxn modelId="{D276B6AD-3E73-374A-A604-4734CACEB499}" type="presParOf" srcId="{E21D4076-AF47-B645-82B0-5B1BA021DCE8}" destId="{E990ED33-5DD6-A34E-870B-AADAF7B16848}" srcOrd="0" destOrd="0" presId="urn:microsoft.com/office/officeart/2005/8/layout/hierarchy1"/>
    <dgm:cxn modelId="{101FD94C-5695-8D47-A105-BB4C55164396}" type="presParOf" srcId="{E21D4076-AF47-B645-82B0-5B1BA021DCE8}" destId="{A139A9F8-1BFD-EE4C-B2A0-04E8762D861F}" srcOrd="1" destOrd="0" presId="urn:microsoft.com/office/officeart/2005/8/layout/hierarchy1"/>
    <dgm:cxn modelId="{DF4CFFCE-F498-434F-BF8C-51B682A71063}" type="presParOf" srcId="{C3C9B11F-B74B-3B49-AF5A-8B755B245419}" destId="{99818437-B817-ED42-8CF0-D2341988730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CBF84D1-8F0E-429E-8016-D077A6D2C29A}"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B474E9E6-B808-47CE-B50A-F5B96792673B}">
      <dgm:prSet/>
      <dgm:spPr/>
      <dgm:t>
        <a:bodyPr/>
        <a:lstStyle/>
        <a:p>
          <a:r>
            <a:rPr lang="en-US"/>
            <a:t>When I’m talking with people, am I really listening to them?</a:t>
          </a:r>
        </a:p>
      </dgm:t>
    </dgm:pt>
    <dgm:pt modelId="{CAEE9225-A01F-4BBC-8056-7908A6960E0E}" type="parTrans" cxnId="{EE550579-622D-42B5-9A3A-C53EE0B244BC}">
      <dgm:prSet/>
      <dgm:spPr/>
      <dgm:t>
        <a:bodyPr/>
        <a:lstStyle/>
        <a:p>
          <a:endParaRPr lang="en-US"/>
        </a:p>
      </dgm:t>
    </dgm:pt>
    <dgm:pt modelId="{4555ACD7-E923-4B09-926B-B2AC1E29CCFF}" type="sibTrans" cxnId="{EE550579-622D-42B5-9A3A-C53EE0B244BC}">
      <dgm:prSet/>
      <dgm:spPr/>
      <dgm:t>
        <a:bodyPr/>
        <a:lstStyle/>
        <a:p>
          <a:endParaRPr lang="en-US"/>
        </a:p>
      </dgm:t>
    </dgm:pt>
    <dgm:pt modelId="{180AA737-A16D-4665-822D-74C2EA173770}">
      <dgm:prSet/>
      <dgm:spPr/>
      <dgm:t>
        <a:bodyPr/>
        <a:lstStyle/>
        <a:p>
          <a:r>
            <a:rPr lang="en-US"/>
            <a:t>How many times a day do I let people know how much I appreciate them?</a:t>
          </a:r>
        </a:p>
      </dgm:t>
    </dgm:pt>
    <dgm:pt modelId="{BDD92A98-58F3-4CBE-A7A9-F6B221F46B80}" type="parTrans" cxnId="{A70418C7-3385-4525-97A3-9E9D328B22B3}">
      <dgm:prSet/>
      <dgm:spPr/>
      <dgm:t>
        <a:bodyPr/>
        <a:lstStyle/>
        <a:p>
          <a:endParaRPr lang="en-US"/>
        </a:p>
      </dgm:t>
    </dgm:pt>
    <dgm:pt modelId="{3C969936-4D11-4686-8C9F-EFF6E07F39F4}" type="sibTrans" cxnId="{A70418C7-3385-4525-97A3-9E9D328B22B3}">
      <dgm:prSet/>
      <dgm:spPr/>
      <dgm:t>
        <a:bodyPr/>
        <a:lstStyle/>
        <a:p>
          <a:endParaRPr lang="en-US"/>
        </a:p>
      </dgm:t>
    </dgm:pt>
    <dgm:pt modelId="{7080299C-ADF8-4052-9790-21CC6FD014B0}">
      <dgm:prSet/>
      <dgm:spPr/>
      <dgm:t>
        <a:bodyPr/>
        <a:lstStyle/>
        <a:p>
          <a:r>
            <a:rPr lang="en-US" dirty="0"/>
            <a:t>How many relationships do I have that remain broken because of a lack of forgiveness?</a:t>
          </a:r>
        </a:p>
      </dgm:t>
    </dgm:pt>
    <dgm:pt modelId="{59B2674F-4119-42A5-AA53-73A7E9599EB7}" type="parTrans" cxnId="{37D90EDA-6C32-41FB-B865-3A5645196762}">
      <dgm:prSet/>
      <dgm:spPr/>
      <dgm:t>
        <a:bodyPr/>
        <a:lstStyle/>
        <a:p>
          <a:endParaRPr lang="en-US"/>
        </a:p>
      </dgm:t>
    </dgm:pt>
    <dgm:pt modelId="{E71C1499-83AE-4E9D-8593-EB97FBA44BD1}" type="sibTrans" cxnId="{37D90EDA-6C32-41FB-B865-3A5645196762}">
      <dgm:prSet/>
      <dgm:spPr/>
      <dgm:t>
        <a:bodyPr/>
        <a:lstStyle/>
        <a:p>
          <a:endParaRPr lang="en-US"/>
        </a:p>
      </dgm:t>
    </dgm:pt>
    <dgm:pt modelId="{73DEF4E6-4D40-DE47-8107-EC8017977664}" type="pres">
      <dgm:prSet presAssocID="{3CBF84D1-8F0E-429E-8016-D077A6D2C29A}" presName="linear" presStyleCnt="0">
        <dgm:presLayoutVars>
          <dgm:animLvl val="lvl"/>
          <dgm:resizeHandles val="exact"/>
        </dgm:presLayoutVars>
      </dgm:prSet>
      <dgm:spPr/>
    </dgm:pt>
    <dgm:pt modelId="{D1A7279D-E880-2447-A557-57C6768AB033}" type="pres">
      <dgm:prSet presAssocID="{B474E9E6-B808-47CE-B50A-F5B96792673B}" presName="parentText" presStyleLbl="node1" presStyleIdx="0" presStyleCnt="3">
        <dgm:presLayoutVars>
          <dgm:chMax val="0"/>
          <dgm:bulletEnabled val="1"/>
        </dgm:presLayoutVars>
      </dgm:prSet>
      <dgm:spPr/>
    </dgm:pt>
    <dgm:pt modelId="{48A38BCC-C47E-7745-B2E4-4A3229A781AA}" type="pres">
      <dgm:prSet presAssocID="{4555ACD7-E923-4B09-926B-B2AC1E29CCFF}" presName="spacer" presStyleCnt="0"/>
      <dgm:spPr/>
    </dgm:pt>
    <dgm:pt modelId="{85DA2076-4A24-1D4A-AECE-7BD3384362E3}" type="pres">
      <dgm:prSet presAssocID="{180AA737-A16D-4665-822D-74C2EA173770}" presName="parentText" presStyleLbl="node1" presStyleIdx="1" presStyleCnt="3">
        <dgm:presLayoutVars>
          <dgm:chMax val="0"/>
          <dgm:bulletEnabled val="1"/>
        </dgm:presLayoutVars>
      </dgm:prSet>
      <dgm:spPr/>
    </dgm:pt>
    <dgm:pt modelId="{9B4644B1-A04E-C941-A0C4-36982CC30E8E}" type="pres">
      <dgm:prSet presAssocID="{3C969936-4D11-4686-8C9F-EFF6E07F39F4}" presName="spacer" presStyleCnt="0"/>
      <dgm:spPr/>
    </dgm:pt>
    <dgm:pt modelId="{0E475F99-D606-8C40-A507-6907A136B2EA}" type="pres">
      <dgm:prSet presAssocID="{7080299C-ADF8-4052-9790-21CC6FD014B0}" presName="parentText" presStyleLbl="node1" presStyleIdx="2" presStyleCnt="3">
        <dgm:presLayoutVars>
          <dgm:chMax val="0"/>
          <dgm:bulletEnabled val="1"/>
        </dgm:presLayoutVars>
      </dgm:prSet>
      <dgm:spPr/>
    </dgm:pt>
  </dgm:ptLst>
  <dgm:cxnLst>
    <dgm:cxn modelId="{3C5E8F1D-51ED-D342-AA3B-32F6DADA0572}" type="presOf" srcId="{B474E9E6-B808-47CE-B50A-F5B96792673B}" destId="{D1A7279D-E880-2447-A557-57C6768AB033}" srcOrd="0" destOrd="0" presId="urn:microsoft.com/office/officeart/2005/8/layout/vList2"/>
    <dgm:cxn modelId="{4928C039-045C-8F49-8EA2-62066EEF4FA1}" type="presOf" srcId="{7080299C-ADF8-4052-9790-21CC6FD014B0}" destId="{0E475F99-D606-8C40-A507-6907A136B2EA}" srcOrd="0" destOrd="0" presId="urn:microsoft.com/office/officeart/2005/8/layout/vList2"/>
    <dgm:cxn modelId="{EE550579-622D-42B5-9A3A-C53EE0B244BC}" srcId="{3CBF84D1-8F0E-429E-8016-D077A6D2C29A}" destId="{B474E9E6-B808-47CE-B50A-F5B96792673B}" srcOrd="0" destOrd="0" parTransId="{CAEE9225-A01F-4BBC-8056-7908A6960E0E}" sibTransId="{4555ACD7-E923-4B09-926B-B2AC1E29CCFF}"/>
    <dgm:cxn modelId="{E5C27BAB-36DF-7F44-8B8F-07259A3E5BDE}" type="presOf" srcId="{3CBF84D1-8F0E-429E-8016-D077A6D2C29A}" destId="{73DEF4E6-4D40-DE47-8107-EC8017977664}" srcOrd="0" destOrd="0" presId="urn:microsoft.com/office/officeart/2005/8/layout/vList2"/>
    <dgm:cxn modelId="{A70418C7-3385-4525-97A3-9E9D328B22B3}" srcId="{3CBF84D1-8F0E-429E-8016-D077A6D2C29A}" destId="{180AA737-A16D-4665-822D-74C2EA173770}" srcOrd="1" destOrd="0" parTransId="{BDD92A98-58F3-4CBE-A7A9-F6B221F46B80}" sibTransId="{3C969936-4D11-4686-8C9F-EFF6E07F39F4}"/>
    <dgm:cxn modelId="{37D90EDA-6C32-41FB-B865-3A5645196762}" srcId="{3CBF84D1-8F0E-429E-8016-D077A6D2C29A}" destId="{7080299C-ADF8-4052-9790-21CC6FD014B0}" srcOrd="2" destOrd="0" parTransId="{59B2674F-4119-42A5-AA53-73A7E9599EB7}" sibTransId="{E71C1499-83AE-4E9D-8593-EB97FBA44BD1}"/>
    <dgm:cxn modelId="{6CD1CCFA-D753-3D4C-A192-9972BA8F092B}" type="presOf" srcId="{180AA737-A16D-4665-822D-74C2EA173770}" destId="{85DA2076-4A24-1D4A-AECE-7BD3384362E3}" srcOrd="0" destOrd="0" presId="urn:microsoft.com/office/officeart/2005/8/layout/vList2"/>
    <dgm:cxn modelId="{00F43D9C-FB66-BD4A-99E2-50AA28435388}" type="presParOf" srcId="{73DEF4E6-4D40-DE47-8107-EC8017977664}" destId="{D1A7279D-E880-2447-A557-57C6768AB033}" srcOrd="0" destOrd="0" presId="urn:microsoft.com/office/officeart/2005/8/layout/vList2"/>
    <dgm:cxn modelId="{9AF09E09-6677-EF4C-AD06-54759F878C0C}" type="presParOf" srcId="{73DEF4E6-4D40-DE47-8107-EC8017977664}" destId="{48A38BCC-C47E-7745-B2E4-4A3229A781AA}" srcOrd="1" destOrd="0" presId="urn:microsoft.com/office/officeart/2005/8/layout/vList2"/>
    <dgm:cxn modelId="{18D65D7F-BA72-A24B-942A-8D2BAA7188A0}" type="presParOf" srcId="{73DEF4E6-4D40-DE47-8107-EC8017977664}" destId="{85DA2076-4A24-1D4A-AECE-7BD3384362E3}" srcOrd="2" destOrd="0" presId="urn:microsoft.com/office/officeart/2005/8/layout/vList2"/>
    <dgm:cxn modelId="{C42951B7-1E14-1044-9D55-A177C608E2AC}" type="presParOf" srcId="{73DEF4E6-4D40-DE47-8107-EC8017977664}" destId="{9B4644B1-A04E-C941-A0C4-36982CC30E8E}" srcOrd="3" destOrd="0" presId="urn:microsoft.com/office/officeart/2005/8/layout/vList2"/>
    <dgm:cxn modelId="{1F5DA286-D14D-AF40-B34C-5261906F891E}" type="presParOf" srcId="{73DEF4E6-4D40-DE47-8107-EC8017977664}" destId="{0E475F99-D606-8C40-A507-6907A136B2EA}"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49FF561-7919-44DC-8907-712EF606AB21}" type="doc">
      <dgm:prSet loTypeId="urn:microsoft.com/office/officeart/2005/8/layout/chevron2" loCatId="process" qsTypeId="urn:microsoft.com/office/officeart/2005/8/quickstyle/simple1" qsCatId="simple" csTypeId="urn:microsoft.com/office/officeart/2005/8/colors/colorful1" csCatId="colorful"/>
      <dgm:spPr/>
      <dgm:t>
        <a:bodyPr/>
        <a:lstStyle/>
        <a:p>
          <a:endParaRPr lang="en-US"/>
        </a:p>
      </dgm:t>
    </dgm:pt>
    <dgm:pt modelId="{474CA9E2-6EAD-46C7-B2DA-711AD979FA6D}">
      <dgm:prSet/>
      <dgm:spPr/>
      <dgm:t>
        <a:bodyPr/>
        <a:lstStyle/>
        <a:p>
          <a:r>
            <a:rPr lang="en-US"/>
            <a:t>Accept</a:t>
          </a:r>
        </a:p>
      </dgm:t>
    </dgm:pt>
    <dgm:pt modelId="{A2C861CF-58C8-47E6-BB45-70A9E9DAF39A}" type="parTrans" cxnId="{10C4AFA9-6CA8-47F0-ACD4-9FE7CE965CB1}">
      <dgm:prSet/>
      <dgm:spPr/>
      <dgm:t>
        <a:bodyPr/>
        <a:lstStyle/>
        <a:p>
          <a:endParaRPr lang="en-US"/>
        </a:p>
      </dgm:t>
    </dgm:pt>
    <dgm:pt modelId="{BD1CEEE4-124E-482D-919D-F0609E571D08}" type="sibTrans" cxnId="{10C4AFA9-6CA8-47F0-ACD4-9FE7CE965CB1}">
      <dgm:prSet/>
      <dgm:spPr/>
      <dgm:t>
        <a:bodyPr/>
        <a:lstStyle/>
        <a:p>
          <a:endParaRPr lang="en-US"/>
        </a:p>
      </dgm:t>
    </dgm:pt>
    <dgm:pt modelId="{33478EC0-2F1F-4854-9631-160725574E19}">
      <dgm:prSet/>
      <dgm:spPr/>
      <dgm:t>
        <a:bodyPr/>
        <a:lstStyle/>
        <a:p>
          <a:r>
            <a:rPr lang="en-US"/>
            <a:t>Accept the Worst About Yourself</a:t>
          </a:r>
        </a:p>
      </dgm:t>
    </dgm:pt>
    <dgm:pt modelId="{49BB5C5D-4DE0-4D92-A851-4D12A965BD55}" type="parTrans" cxnId="{5D1DA14D-F43F-43A7-B0AA-5E45AA92D94A}">
      <dgm:prSet/>
      <dgm:spPr/>
      <dgm:t>
        <a:bodyPr/>
        <a:lstStyle/>
        <a:p>
          <a:endParaRPr lang="en-US"/>
        </a:p>
      </dgm:t>
    </dgm:pt>
    <dgm:pt modelId="{EC8356C9-947C-4E10-83AA-680157F5EE6D}" type="sibTrans" cxnId="{5D1DA14D-F43F-43A7-B0AA-5E45AA92D94A}">
      <dgm:prSet/>
      <dgm:spPr/>
      <dgm:t>
        <a:bodyPr/>
        <a:lstStyle/>
        <a:p>
          <a:endParaRPr lang="en-US"/>
        </a:p>
      </dgm:t>
    </dgm:pt>
    <dgm:pt modelId="{F23A17C3-02AC-41BB-A154-546D59556DA8}">
      <dgm:prSet/>
      <dgm:spPr/>
      <dgm:t>
        <a:bodyPr/>
        <a:lstStyle/>
        <a:p>
          <a:r>
            <a:rPr lang="en-US"/>
            <a:t>Challenge</a:t>
          </a:r>
        </a:p>
      </dgm:t>
    </dgm:pt>
    <dgm:pt modelId="{A9CCE9AD-D11B-4F3C-804C-BA17D9B13468}" type="parTrans" cxnId="{1A568034-8148-40C9-A5B8-438827EA82B7}">
      <dgm:prSet/>
      <dgm:spPr/>
      <dgm:t>
        <a:bodyPr/>
        <a:lstStyle/>
        <a:p>
          <a:endParaRPr lang="en-US"/>
        </a:p>
      </dgm:t>
    </dgm:pt>
    <dgm:pt modelId="{9C19AD73-4814-4E9B-9D36-3041D0AABDA2}" type="sibTrans" cxnId="{1A568034-8148-40C9-A5B8-438827EA82B7}">
      <dgm:prSet/>
      <dgm:spPr/>
      <dgm:t>
        <a:bodyPr/>
        <a:lstStyle/>
        <a:p>
          <a:endParaRPr lang="en-US"/>
        </a:p>
      </dgm:t>
    </dgm:pt>
    <dgm:pt modelId="{E54B7334-DCED-4314-A2A9-008B03B4471E}">
      <dgm:prSet/>
      <dgm:spPr/>
      <dgm:t>
        <a:bodyPr/>
        <a:lstStyle/>
        <a:p>
          <a:r>
            <a:rPr lang="en-US"/>
            <a:t>Challenge Yourself</a:t>
          </a:r>
        </a:p>
      </dgm:t>
    </dgm:pt>
    <dgm:pt modelId="{ACFCCC7F-E14F-4DAC-941A-5B213E11DB6C}" type="parTrans" cxnId="{1A1DD328-3656-402F-A1B0-4B7132E246F5}">
      <dgm:prSet/>
      <dgm:spPr/>
      <dgm:t>
        <a:bodyPr/>
        <a:lstStyle/>
        <a:p>
          <a:endParaRPr lang="en-US"/>
        </a:p>
      </dgm:t>
    </dgm:pt>
    <dgm:pt modelId="{8853AF2F-EEA1-4EB5-9207-F7232E9F41D0}" type="sibTrans" cxnId="{1A1DD328-3656-402F-A1B0-4B7132E246F5}">
      <dgm:prSet/>
      <dgm:spPr/>
      <dgm:t>
        <a:bodyPr/>
        <a:lstStyle/>
        <a:p>
          <a:endParaRPr lang="en-US"/>
        </a:p>
      </dgm:t>
    </dgm:pt>
    <dgm:pt modelId="{F0424C0B-CF7F-43A2-8F26-14FFA981BAFF}">
      <dgm:prSet/>
      <dgm:spPr/>
      <dgm:t>
        <a:bodyPr/>
        <a:lstStyle/>
        <a:p>
          <a:r>
            <a:rPr lang="en-US"/>
            <a:t>Embrace</a:t>
          </a:r>
        </a:p>
      </dgm:t>
    </dgm:pt>
    <dgm:pt modelId="{918C5EB6-29FE-4B5F-8187-901BF48D5977}" type="parTrans" cxnId="{006210BF-556B-46F0-B6D4-9184693DA870}">
      <dgm:prSet/>
      <dgm:spPr/>
      <dgm:t>
        <a:bodyPr/>
        <a:lstStyle/>
        <a:p>
          <a:endParaRPr lang="en-US"/>
        </a:p>
      </dgm:t>
    </dgm:pt>
    <dgm:pt modelId="{0F4FCE8F-BB71-401C-9A3F-4A2A93A56131}" type="sibTrans" cxnId="{006210BF-556B-46F0-B6D4-9184693DA870}">
      <dgm:prSet/>
      <dgm:spPr/>
      <dgm:t>
        <a:bodyPr/>
        <a:lstStyle/>
        <a:p>
          <a:endParaRPr lang="en-US"/>
        </a:p>
      </dgm:t>
    </dgm:pt>
    <dgm:pt modelId="{88EC3B2B-84F3-42F1-8A00-98700B17C365}">
      <dgm:prSet/>
      <dgm:spPr/>
      <dgm:t>
        <a:bodyPr/>
        <a:lstStyle/>
        <a:p>
          <a:r>
            <a:rPr lang="en-US"/>
            <a:t>Embrace Change</a:t>
          </a:r>
        </a:p>
      </dgm:t>
    </dgm:pt>
    <dgm:pt modelId="{912D133D-3282-457E-8ECD-36CD41B4E438}" type="parTrans" cxnId="{1E92CAAF-CB9B-4A3B-B83E-5056748DDFD3}">
      <dgm:prSet/>
      <dgm:spPr/>
      <dgm:t>
        <a:bodyPr/>
        <a:lstStyle/>
        <a:p>
          <a:endParaRPr lang="en-US"/>
        </a:p>
      </dgm:t>
    </dgm:pt>
    <dgm:pt modelId="{FE7B720D-817A-42C4-B85B-A520021F8DF1}" type="sibTrans" cxnId="{1E92CAAF-CB9B-4A3B-B83E-5056748DDFD3}">
      <dgm:prSet/>
      <dgm:spPr/>
      <dgm:t>
        <a:bodyPr/>
        <a:lstStyle/>
        <a:p>
          <a:endParaRPr lang="en-US"/>
        </a:p>
      </dgm:t>
    </dgm:pt>
    <dgm:pt modelId="{3C257506-175A-FE47-AD29-7D3FF528DB43}" type="pres">
      <dgm:prSet presAssocID="{349FF561-7919-44DC-8907-712EF606AB21}" presName="linearFlow" presStyleCnt="0">
        <dgm:presLayoutVars>
          <dgm:dir/>
          <dgm:animLvl val="lvl"/>
          <dgm:resizeHandles val="exact"/>
        </dgm:presLayoutVars>
      </dgm:prSet>
      <dgm:spPr/>
    </dgm:pt>
    <dgm:pt modelId="{2DE22047-F814-E343-8E80-7DD12E76BA17}" type="pres">
      <dgm:prSet presAssocID="{474CA9E2-6EAD-46C7-B2DA-711AD979FA6D}" presName="composite" presStyleCnt="0"/>
      <dgm:spPr/>
    </dgm:pt>
    <dgm:pt modelId="{2B7A58DA-840A-F046-A49A-9488108CE8E8}" type="pres">
      <dgm:prSet presAssocID="{474CA9E2-6EAD-46C7-B2DA-711AD979FA6D}" presName="parentText" presStyleLbl="alignNode1" presStyleIdx="0" presStyleCnt="3">
        <dgm:presLayoutVars>
          <dgm:chMax val="1"/>
          <dgm:bulletEnabled val="1"/>
        </dgm:presLayoutVars>
      </dgm:prSet>
      <dgm:spPr/>
    </dgm:pt>
    <dgm:pt modelId="{2C044B74-E325-2345-96E5-BEF3C13BCB15}" type="pres">
      <dgm:prSet presAssocID="{474CA9E2-6EAD-46C7-B2DA-711AD979FA6D}" presName="descendantText" presStyleLbl="alignAcc1" presStyleIdx="0" presStyleCnt="3">
        <dgm:presLayoutVars>
          <dgm:bulletEnabled val="1"/>
        </dgm:presLayoutVars>
      </dgm:prSet>
      <dgm:spPr/>
    </dgm:pt>
    <dgm:pt modelId="{F564C3C0-6D65-CF48-BBAE-B9525FB89E7C}" type="pres">
      <dgm:prSet presAssocID="{BD1CEEE4-124E-482D-919D-F0609E571D08}" presName="sp" presStyleCnt="0"/>
      <dgm:spPr/>
    </dgm:pt>
    <dgm:pt modelId="{D2B07640-65FC-1E47-B5F1-0F1D535A5217}" type="pres">
      <dgm:prSet presAssocID="{F23A17C3-02AC-41BB-A154-546D59556DA8}" presName="composite" presStyleCnt="0"/>
      <dgm:spPr/>
    </dgm:pt>
    <dgm:pt modelId="{36615257-DC79-5649-A180-E2ADF362FA23}" type="pres">
      <dgm:prSet presAssocID="{F23A17C3-02AC-41BB-A154-546D59556DA8}" presName="parentText" presStyleLbl="alignNode1" presStyleIdx="1" presStyleCnt="3">
        <dgm:presLayoutVars>
          <dgm:chMax val="1"/>
          <dgm:bulletEnabled val="1"/>
        </dgm:presLayoutVars>
      </dgm:prSet>
      <dgm:spPr/>
    </dgm:pt>
    <dgm:pt modelId="{B57D687B-C63A-EB47-A78F-10999A156E68}" type="pres">
      <dgm:prSet presAssocID="{F23A17C3-02AC-41BB-A154-546D59556DA8}" presName="descendantText" presStyleLbl="alignAcc1" presStyleIdx="1" presStyleCnt="3">
        <dgm:presLayoutVars>
          <dgm:bulletEnabled val="1"/>
        </dgm:presLayoutVars>
      </dgm:prSet>
      <dgm:spPr/>
    </dgm:pt>
    <dgm:pt modelId="{F3512A9D-0981-8244-8308-692DE406BAA8}" type="pres">
      <dgm:prSet presAssocID="{9C19AD73-4814-4E9B-9D36-3041D0AABDA2}" presName="sp" presStyleCnt="0"/>
      <dgm:spPr/>
    </dgm:pt>
    <dgm:pt modelId="{70F0C1B4-E9F1-1A4F-86C5-40A7576E08F4}" type="pres">
      <dgm:prSet presAssocID="{F0424C0B-CF7F-43A2-8F26-14FFA981BAFF}" presName="composite" presStyleCnt="0"/>
      <dgm:spPr/>
    </dgm:pt>
    <dgm:pt modelId="{E194ACF5-3BC3-BB47-9AAF-B9597E059857}" type="pres">
      <dgm:prSet presAssocID="{F0424C0B-CF7F-43A2-8F26-14FFA981BAFF}" presName="parentText" presStyleLbl="alignNode1" presStyleIdx="2" presStyleCnt="3">
        <dgm:presLayoutVars>
          <dgm:chMax val="1"/>
          <dgm:bulletEnabled val="1"/>
        </dgm:presLayoutVars>
      </dgm:prSet>
      <dgm:spPr/>
    </dgm:pt>
    <dgm:pt modelId="{0E30901F-3D78-3446-B81D-B52F59AC9B7D}" type="pres">
      <dgm:prSet presAssocID="{F0424C0B-CF7F-43A2-8F26-14FFA981BAFF}" presName="descendantText" presStyleLbl="alignAcc1" presStyleIdx="2" presStyleCnt="3">
        <dgm:presLayoutVars>
          <dgm:bulletEnabled val="1"/>
        </dgm:presLayoutVars>
      </dgm:prSet>
      <dgm:spPr/>
    </dgm:pt>
  </dgm:ptLst>
  <dgm:cxnLst>
    <dgm:cxn modelId="{37D5FE04-1B93-F143-98A6-344EB92C3370}" type="presOf" srcId="{F23A17C3-02AC-41BB-A154-546D59556DA8}" destId="{36615257-DC79-5649-A180-E2ADF362FA23}" srcOrd="0" destOrd="0" presId="urn:microsoft.com/office/officeart/2005/8/layout/chevron2"/>
    <dgm:cxn modelId="{1A1DD328-3656-402F-A1B0-4B7132E246F5}" srcId="{F23A17C3-02AC-41BB-A154-546D59556DA8}" destId="{E54B7334-DCED-4314-A2A9-008B03B4471E}" srcOrd="0" destOrd="0" parTransId="{ACFCCC7F-E14F-4DAC-941A-5B213E11DB6C}" sibTransId="{8853AF2F-EEA1-4EB5-9207-F7232E9F41D0}"/>
    <dgm:cxn modelId="{1A568034-8148-40C9-A5B8-438827EA82B7}" srcId="{349FF561-7919-44DC-8907-712EF606AB21}" destId="{F23A17C3-02AC-41BB-A154-546D59556DA8}" srcOrd="1" destOrd="0" parTransId="{A9CCE9AD-D11B-4F3C-804C-BA17D9B13468}" sibTransId="{9C19AD73-4814-4E9B-9D36-3041D0AABDA2}"/>
    <dgm:cxn modelId="{6D3AEC34-E1E3-C64E-A1A4-663D41ED938D}" type="presOf" srcId="{349FF561-7919-44DC-8907-712EF606AB21}" destId="{3C257506-175A-FE47-AD29-7D3FF528DB43}" srcOrd="0" destOrd="0" presId="urn:microsoft.com/office/officeart/2005/8/layout/chevron2"/>
    <dgm:cxn modelId="{5D1DA14D-F43F-43A7-B0AA-5E45AA92D94A}" srcId="{474CA9E2-6EAD-46C7-B2DA-711AD979FA6D}" destId="{33478EC0-2F1F-4854-9631-160725574E19}" srcOrd="0" destOrd="0" parTransId="{49BB5C5D-4DE0-4D92-A851-4D12A965BD55}" sibTransId="{EC8356C9-947C-4E10-83AA-680157F5EE6D}"/>
    <dgm:cxn modelId="{B45D2E62-F767-2D4D-A732-0647FCDB4F22}" type="presOf" srcId="{E54B7334-DCED-4314-A2A9-008B03B4471E}" destId="{B57D687B-C63A-EB47-A78F-10999A156E68}" srcOrd="0" destOrd="0" presId="urn:microsoft.com/office/officeart/2005/8/layout/chevron2"/>
    <dgm:cxn modelId="{B8B89E74-C067-C24C-BDA7-04AC95C3E5FB}" type="presOf" srcId="{F0424C0B-CF7F-43A2-8F26-14FFA981BAFF}" destId="{E194ACF5-3BC3-BB47-9AAF-B9597E059857}" srcOrd="0" destOrd="0" presId="urn:microsoft.com/office/officeart/2005/8/layout/chevron2"/>
    <dgm:cxn modelId="{B2F9519F-A640-8744-A0DF-058473779939}" type="presOf" srcId="{33478EC0-2F1F-4854-9631-160725574E19}" destId="{2C044B74-E325-2345-96E5-BEF3C13BCB15}" srcOrd="0" destOrd="0" presId="urn:microsoft.com/office/officeart/2005/8/layout/chevron2"/>
    <dgm:cxn modelId="{10C4AFA9-6CA8-47F0-ACD4-9FE7CE965CB1}" srcId="{349FF561-7919-44DC-8907-712EF606AB21}" destId="{474CA9E2-6EAD-46C7-B2DA-711AD979FA6D}" srcOrd="0" destOrd="0" parTransId="{A2C861CF-58C8-47E6-BB45-70A9E9DAF39A}" sibTransId="{BD1CEEE4-124E-482D-919D-F0609E571D08}"/>
    <dgm:cxn modelId="{1E92CAAF-CB9B-4A3B-B83E-5056748DDFD3}" srcId="{F0424C0B-CF7F-43A2-8F26-14FFA981BAFF}" destId="{88EC3B2B-84F3-42F1-8A00-98700B17C365}" srcOrd="0" destOrd="0" parTransId="{912D133D-3282-457E-8ECD-36CD41B4E438}" sibTransId="{FE7B720D-817A-42C4-B85B-A520021F8DF1}"/>
    <dgm:cxn modelId="{006210BF-556B-46F0-B6D4-9184693DA870}" srcId="{349FF561-7919-44DC-8907-712EF606AB21}" destId="{F0424C0B-CF7F-43A2-8F26-14FFA981BAFF}" srcOrd="2" destOrd="0" parTransId="{918C5EB6-29FE-4B5F-8187-901BF48D5977}" sibTransId="{0F4FCE8F-BB71-401C-9A3F-4A2A93A56131}"/>
    <dgm:cxn modelId="{B085AECC-5D24-AB49-8DBE-E0D28F0E05CE}" type="presOf" srcId="{474CA9E2-6EAD-46C7-B2DA-711AD979FA6D}" destId="{2B7A58DA-840A-F046-A49A-9488108CE8E8}" srcOrd="0" destOrd="0" presId="urn:microsoft.com/office/officeart/2005/8/layout/chevron2"/>
    <dgm:cxn modelId="{9C0DC1DE-5C0C-4342-9713-2F13A930A393}" type="presOf" srcId="{88EC3B2B-84F3-42F1-8A00-98700B17C365}" destId="{0E30901F-3D78-3446-B81D-B52F59AC9B7D}" srcOrd="0" destOrd="0" presId="urn:microsoft.com/office/officeart/2005/8/layout/chevron2"/>
    <dgm:cxn modelId="{DD74A080-22D5-564B-8A99-B1D647D6FEA3}" type="presParOf" srcId="{3C257506-175A-FE47-AD29-7D3FF528DB43}" destId="{2DE22047-F814-E343-8E80-7DD12E76BA17}" srcOrd="0" destOrd="0" presId="urn:microsoft.com/office/officeart/2005/8/layout/chevron2"/>
    <dgm:cxn modelId="{65E04963-61AE-3B41-A69F-AF4829D80617}" type="presParOf" srcId="{2DE22047-F814-E343-8E80-7DD12E76BA17}" destId="{2B7A58DA-840A-F046-A49A-9488108CE8E8}" srcOrd="0" destOrd="0" presId="urn:microsoft.com/office/officeart/2005/8/layout/chevron2"/>
    <dgm:cxn modelId="{75BD1B0A-5847-FE4A-898C-79CC862F5BE7}" type="presParOf" srcId="{2DE22047-F814-E343-8E80-7DD12E76BA17}" destId="{2C044B74-E325-2345-96E5-BEF3C13BCB15}" srcOrd="1" destOrd="0" presId="urn:microsoft.com/office/officeart/2005/8/layout/chevron2"/>
    <dgm:cxn modelId="{3E64BFD5-D6AB-BF46-A8C7-17B9DDC66D91}" type="presParOf" srcId="{3C257506-175A-FE47-AD29-7D3FF528DB43}" destId="{F564C3C0-6D65-CF48-BBAE-B9525FB89E7C}" srcOrd="1" destOrd="0" presId="urn:microsoft.com/office/officeart/2005/8/layout/chevron2"/>
    <dgm:cxn modelId="{ED8565F7-B02B-3F4D-8695-0EC96D055530}" type="presParOf" srcId="{3C257506-175A-FE47-AD29-7D3FF528DB43}" destId="{D2B07640-65FC-1E47-B5F1-0F1D535A5217}" srcOrd="2" destOrd="0" presId="urn:microsoft.com/office/officeart/2005/8/layout/chevron2"/>
    <dgm:cxn modelId="{A35DDEE9-974B-084F-BD05-A9B3BE47FC3A}" type="presParOf" srcId="{D2B07640-65FC-1E47-B5F1-0F1D535A5217}" destId="{36615257-DC79-5649-A180-E2ADF362FA23}" srcOrd="0" destOrd="0" presId="urn:microsoft.com/office/officeart/2005/8/layout/chevron2"/>
    <dgm:cxn modelId="{0F0D3628-6447-8E46-A859-EECB1EDB74F5}" type="presParOf" srcId="{D2B07640-65FC-1E47-B5F1-0F1D535A5217}" destId="{B57D687B-C63A-EB47-A78F-10999A156E68}" srcOrd="1" destOrd="0" presId="urn:microsoft.com/office/officeart/2005/8/layout/chevron2"/>
    <dgm:cxn modelId="{926EED33-15C0-364F-B479-6F8E0FA7C4B2}" type="presParOf" srcId="{3C257506-175A-FE47-AD29-7D3FF528DB43}" destId="{F3512A9D-0981-8244-8308-692DE406BAA8}" srcOrd="3" destOrd="0" presId="urn:microsoft.com/office/officeart/2005/8/layout/chevron2"/>
    <dgm:cxn modelId="{851F5266-EA17-0A43-9CD1-C1ABF90D73B7}" type="presParOf" srcId="{3C257506-175A-FE47-AD29-7D3FF528DB43}" destId="{70F0C1B4-E9F1-1A4F-86C5-40A7576E08F4}" srcOrd="4" destOrd="0" presId="urn:microsoft.com/office/officeart/2005/8/layout/chevron2"/>
    <dgm:cxn modelId="{3708514F-8E87-C649-957C-D3017F6A59D0}" type="presParOf" srcId="{70F0C1B4-E9F1-1A4F-86C5-40A7576E08F4}" destId="{E194ACF5-3BC3-BB47-9AAF-B9597E059857}" srcOrd="0" destOrd="0" presId="urn:microsoft.com/office/officeart/2005/8/layout/chevron2"/>
    <dgm:cxn modelId="{B76B704A-7055-4E4E-96BE-DBF7B842193C}" type="presParOf" srcId="{70F0C1B4-E9F1-1A4F-86C5-40A7576E08F4}" destId="{0E30901F-3D78-3446-B81D-B52F59AC9B7D}" srcOrd="1" destOrd="0" presId="urn:microsoft.com/office/officeart/2005/8/layout/chevr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1BDAA5B-0AC6-4983-82A0-85AFE8EA86A3}"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3E872614-7CD7-4F7F-B600-05A0D25D863D}">
      <dgm:prSet/>
      <dgm:spPr/>
      <dgm:t>
        <a:bodyPr/>
        <a:lstStyle/>
        <a:p>
          <a:r>
            <a:rPr lang="en-US" dirty="0"/>
            <a:t>When is the last time you asked yourself if you’re feeling challenged and fulfilled? </a:t>
          </a:r>
        </a:p>
      </dgm:t>
    </dgm:pt>
    <dgm:pt modelId="{4EF4ED24-D5D7-48DB-BE4E-6272C1DAB92E}" type="parTrans" cxnId="{203ED1A0-28A4-4A93-8985-AEBB87CF295D}">
      <dgm:prSet/>
      <dgm:spPr/>
      <dgm:t>
        <a:bodyPr/>
        <a:lstStyle/>
        <a:p>
          <a:endParaRPr lang="en-US"/>
        </a:p>
      </dgm:t>
    </dgm:pt>
    <dgm:pt modelId="{28932827-739F-4154-A6FD-889E2654D28B}" type="sibTrans" cxnId="{203ED1A0-28A4-4A93-8985-AEBB87CF295D}">
      <dgm:prSet/>
      <dgm:spPr/>
      <dgm:t>
        <a:bodyPr/>
        <a:lstStyle/>
        <a:p>
          <a:endParaRPr lang="en-US"/>
        </a:p>
      </dgm:t>
    </dgm:pt>
    <dgm:pt modelId="{D6FBD8A2-869B-E441-8895-7D70639CA540}">
      <dgm:prSet/>
      <dgm:spPr/>
      <dgm:t>
        <a:bodyPr/>
        <a:lstStyle/>
        <a:p>
          <a:r>
            <a:rPr lang="en-US"/>
            <a:t>When is the last time you told yourself that you forgive yourself for making mistakes, hurting people you care about, and missing opportunities?</a:t>
          </a:r>
          <a:endParaRPr lang="en-US" dirty="0"/>
        </a:p>
      </dgm:t>
    </dgm:pt>
    <dgm:pt modelId="{6CD96A0E-CE52-C446-9068-AA00CEA7A344}" type="parTrans" cxnId="{FA09ADF4-4D21-9546-A546-A30F5D86D43F}">
      <dgm:prSet/>
      <dgm:spPr/>
      <dgm:t>
        <a:bodyPr/>
        <a:lstStyle/>
        <a:p>
          <a:endParaRPr lang="en-US"/>
        </a:p>
      </dgm:t>
    </dgm:pt>
    <dgm:pt modelId="{D4DC097F-A5B9-D748-B101-CA432F3539D2}" type="sibTrans" cxnId="{FA09ADF4-4D21-9546-A546-A30F5D86D43F}">
      <dgm:prSet/>
      <dgm:spPr/>
      <dgm:t>
        <a:bodyPr/>
        <a:lstStyle/>
        <a:p>
          <a:endParaRPr lang="en-US"/>
        </a:p>
      </dgm:t>
    </dgm:pt>
    <dgm:pt modelId="{85D00A35-0872-7246-91A3-0C00449CB58E}">
      <dgm:prSet/>
      <dgm:spPr/>
      <dgm:t>
        <a:bodyPr/>
        <a:lstStyle/>
        <a:p>
          <a:r>
            <a:rPr lang="en-US"/>
            <a:t>When is the last time you looked at a situation in your life you wanted to change and looked at changing it?</a:t>
          </a:r>
        </a:p>
      </dgm:t>
    </dgm:pt>
    <dgm:pt modelId="{5F58E53E-A6DF-3C4F-A66C-9A9393705AEE}" type="parTrans" cxnId="{1C2E743B-50C1-1743-BCC7-88523FF2CC26}">
      <dgm:prSet/>
      <dgm:spPr/>
    </dgm:pt>
    <dgm:pt modelId="{D8F01D16-8AD3-CE41-8931-6A9496ABE3EB}" type="sibTrans" cxnId="{1C2E743B-50C1-1743-BCC7-88523FF2CC26}">
      <dgm:prSet/>
      <dgm:spPr/>
      <dgm:t>
        <a:bodyPr/>
        <a:lstStyle/>
        <a:p>
          <a:endParaRPr lang="en-US"/>
        </a:p>
      </dgm:t>
    </dgm:pt>
    <dgm:pt modelId="{EDD153BE-6BFE-B34E-9B98-206EF48010AD}" type="pres">
      <dgm:prSet presAssocID="{01BDAA5B-0AC6-4983-82A0-85AFE8EA86A3}" presName="outerComposite" presStyleCnt="0">
        <dgm:presLayoutVars>
          <dgm:chMax val="5"/>
          <dgm:dir/>
          <dgm:resizeHandles val="exact"/>
        </dgm:presLayoutVars>
      </dgm:prSet>
      <dgm:spPr/>
    </dgm:pt>
    <dgm:pt modelId="{A0487207-CD62-D346-90BD-F8C383639748}" type="pres">
      <dgm:prSet presAssocID="{01BDAA5B-0AC6-4983-82A0-85AFE8EA86A3}" presName="dummyMaxCanvas" presStyleCnt="0">
        <dgm:presLayoutVars/>
      </dgm:prSet>
      <dgm:spPr/>
    </dgm:pt>
    <dgm:pt modelId="{DDBDA484-4CE0-D144-9244-1543BD5BC1D0}" type="pres">
      <dgm:prSet presAssocID="{01BDAA5B-0AC6-4983-82A0-85AFE8EA86A3}" presName="ThreeNodes_1" presStyleLbl="node1" presStyleIdx="0" presStyleCnt="3">
        <dgm:presLayoutVars>
          <dgm:bulletEnabled val="1"/>
        </dgm:presLayoutVars>
      </dgm:prSet>
      <dgm:spPr/>
    </dgm:pt>
    <dgm:pt modelId="{C96E6235-8D41-A844-9B33-41C276AF81DA}" type="pres">
      <dgm:prSet presAssocID="{01BDAA5B-0AC6-4983-82A0-85AFE8EA86A3}" presName="ThreeNodes_2" presStyleLbl="node1" presStyleIdx="1" presStyleCnt="3">
        <dgm:presLayoutVars>
          <dgm:bulletEnabled val="1"/>
        </dgm:presLayoutVars>
      </dgm:prSet>
      <dgm:spPr/>
    </dgm:pt>
    <dgm:pt modelId="{4CFA58AA-57EA-7849-8DD3-8CA60067C721}" type="pres">
      <dgm:prSet presAssocID="{01BDAA5B-0AC6-4983-82A0-85AFE8EA86A3}" presName="ThreeNodes_3" presStyleLbl="node1" presStyleIdx="2" presStyleCnt="3">
        <dgm:presLayoutVars>
          <dgm:bulletEnabled val="1"/>
        </dgm:presLayoutVars>
      </dgm:prSet>
      <dgm:spPr/>
    </dgm:pt>
    <dgm:pt modelId="{B0F2098B-8753-4345-A129-76B822C9A79E}" type="pres">
      <dgm:prSet presAssocID="{01BDAA5B-0AC6-4983-82A0-85AFE8EA86A3}" presName="ThreeConn_1-2" presStyleLbl="fgAccFollowNode1" presStyleIdx="0" presStyleCnt="2">
        <dgm:presLayoutVars>
          <dgm:bulletEnabled val="1"/>
        </dgm:presLayoutVars>
      </dgm:prSet>
      <dgm:spPr/>
    </dgm:pt>
    <dgm:pt modelId="{DD1584BD-788E-EA40-90E2-02775DB3B5A1}" type="pres">
      <dgm:prSet presAssocID="{01BDAA5B-0AC6-4983-82A0-85AFE8EA86A3}" presName="ThreeConn_2-3" presStyleLbl="fgAccFollowNode1" presStyleIdx="1" presStyleCnt="2">
        <dgm:presLayoutVars>
          <dgm:bulletEnabled val="1"/>
        </dgm:presLayoutVars>
      </dgm:prSet>
      <dgm:spPr/>
    </dgm:pt>
    <dgm:pt modelId="{ACAB066B-1E1B-6147-8246-77620C2ADB23}" type="pres">
      <dgm:prSet presAssocID="{01BDAA5B-0AC6-4983-82A0-85AFE8EA86A3}" presName="ThreeNodes_1_text" presStyleLbl="node1" presStyleIdx="2" presStyleCnt="3">
        <dgm:presLayoutVars>
          <dgm:bulletEnabled val="1"/>
        </dgm:presLayoutVars>
      </dgm:prSet>
      <dgm:spPr/>
    </dgm:pt>
    <dgm:pt modelId="{50DA1ED6-F13F-D243-9651-227C2A8C25A2}" type="pres">
      <dgm:prSet presAssocID="{01BDAA5B-0AC6-4983-82A0-85AFE8EA86A3}" presName="ThreeNodes_2_text" presStyleLbl="node1" presStyleIdx="2" presStyleCnt="3">
        <dgm:presLayoutVars>
          <dgm:bulletEnabled val="1"/>
        </dgm:presLayoutVars>
      </dgm:prSet>
      <dgm:spPr/>
    </dgm:pt>
    <dgm:pt modelId="{081BD7F7-6873-DE4F-8903-50D710967E2D}" type="pres">
      <dgm:prSet presAssocID="{01BDAA5B-0AC6-4983-82A0-85AFE8EA86A3}" presName="ThreeNodes_3_text" presStyleLbl="node1" presStyleIdx="2" presStyleCnt="3">
        <dgm:presLayoutVars>
          <dgm:bulletEnabled val="1"/>
        </dgm:presLayoutVars>
      </dgm:prSet>
      <dgm:spPr/>
    </dgm:pt>
  </dgm:ptLst>
  <dgm:cxnLst>
    <dgm:cxn modelId="{70DEB802-8CE1-C94F-AA7C-EEAC152CC693}" type="presOf" srcId="{85D00A35-0872-7246-91A3-0C00449CB58E}" destId="{50DA1ED6-F13F-D243-9651-227C2A8C25A2}" srcOrd="1" destOrd="0" presId="urn:microsoft.com/office/officeart/2005/8/layout/vProcess5"/>
    <dgm:cxn modelId="{B275E51A-7C62-E342-B9EF-5F99A627C959}" type="presOf" srcId="{28932827-739F-4154-A6FD-889E2654D28B}" destId="{B0F2098B-8753-4345-A129-76B822C9A79E}" srcOrd="0" destOrd="0" presId="urn:microsoft.com/office/officeart/2005/8/layout/vProcess5"/>
    <dgm:cxn modelId="{C752DC2A-B617-074A-9137-A4BBE29D136B}" type="presOf" srcId="{3E872614-7CD7-4F7F-B600-05A0D25D863D}" destId="{ACAB066B-1E1B-6147-8246-77620C2ADB23}" srcOrd="1" destOrd="0" presId="urn:microsoft.com/office/officeart/2005/8/layout/vProcess5"/>
    <dgm:cxn modelId="{1C2E743B-50C1-1743-BCC7-88523FF2CC26}" srcId="{01BDAA5B-0AC6-4983-82A0-85AFE8EA86A3}" destId="{85D00A35-0872-7246-91A3-0C00449CB58E}" srcOrd="1" destOrd="0" parTransId="{5F58E53E-A6DF-3C4F-A66C-9A9393705AEE}" sibTransId="{D8F01D16-8AD3-CE41-8931-6A9496ABE3EB}"/>
    <dgm:cxn modelId="{715BC87A-7014-954E-94DA-1A55D519FC89}" type="presOf" srcId="{D6FBD8A2-869B-E441-8895-7D70639CA540}" destId="{081BD7F7-6873-DE4F-8903-50D710967E2D}" srcOrd="1" destOrd="0" presId="urn:microsoft.com/office/officeart/2005/8/layout/vProcess5"/>
    <dgm:cxn modelId="{50F5299A-DB70-C347-9E32-8CE836792CF6}" type="presOf" srcId="{3E872614-7CD7-4F7F-B600-05A0D25D863D}" destId="{DDBDA484-4CE0-D144-9244-1543BD5BC1D0}" srcOrd="0" destOrd="0" presId="urn:microsoft.com/office/officeart/2005/8/layout/vProcess5"/>
    <dgm:cxn modelId="{203ED1A0-28A4-4A93-8985-AEBB87CF295D}" srcId="{01BDAA5B-0AC6-4983-82A0-85AFE8EA86A3}" destId="{3E872614-7CD7-4F7F-B600-05A0D25D863D}" srcOrd="0" destOrd="0" parTransId="{4EF4ED24-D5D7-48DB-BE4E-6272C1DAB92E}" sibTransId="{28932827-739F-4154-A6FD-889E2654D28B}"/>
    <dgm:cxn modelId="{292AC4B8-C46C-814A-A5FE-88DCA5B9158A}" type="presOf" srcId="{D8F01D16-8AD3-CE41-8931-6A9496ABE3EB}" destId="{DD1584BD-788E-EA40-90E2-02775DB3B5A1}" srcOrd="0" destOrd="0" presId="urn:microsoft.com/office/officeart/2005/8/layout/vProcess5"/>
    <dgm:cxn modelId="{9AFCCAD7-E139-EF42-BAE0-89357932FFBB}" type="presOf" srcId="{85D00A35-0872-7246-91A3-0C00449CB58E}" destId="{C96E6235-8D41-A844-9B33-41C276AF81DA}" srcOrd="0" destOrd="0" presId="urn:microsoft.com/office/officeart/2005/8/layout/vProcess5"/>
    <dgm:cxn modelId="{DFED0BD9-6D1C-0D4C-88D4-36E6687E70FF}" type="presOf" srcId="{D6FBD8A2-869B-E441-8895-7D70639CA540}" destId="{4CFA58AA-57EA-7849-8DD3-8CA60067C721}" srcOrd="0" destOrd="0" presId="urn:microsoft.com/office/officeart/2005/8/layout/vProcess5"/>
    <dgm:cxn modelId="{8846BADF-C7CA-9B40-8E62-E09746311DA3}" type="presOf" srcId="{01BDAA5B-0AC6-4983-82A0-85AFE8EA86A3}" destId="{EDD153BE-6BFE-B34E-9B98-206EF48010AD}" srcOrd="0" destOrd="0" presId="urn:microsoft.com/office/officeart/2005/8/layout/vProcess5"/>
    <dgm:cxn modelId="{FA09ADF4-4D21-9546-A546-A30F5D86D43F}" srcId="{01BDAA5B-0AC6-4983-82A0-85AFE8EA86A3}" destId="{D6FBD8A2-869B-E441-8895-7D70639CA540}" srcOrd="2" destOrd="0" parTransId="{6CD96A0E-CE52-C446-9068-AA00CEA7A344}" sibTransId="{D4DC097F-A5B9-D748-B101-CA432F3539D2}"/>
    <dgm:cxn modelId="{18E9BDB1-5153-2F48-B8C6-143D51C5C9FA}" type="presParOf" srcId="{EDD153BE-6BFE-B34E-9B98-206EF48010AD}" destId="{A0487207-CD62-D346-90BD-F8C383639748}" srcOrd="0" destOrd="0" presId="urn:microsoft.com/office/officeart/2005/8/layout/vProcess5"/>
    <dgm:cxn modelId="{54923BEB-3DFD-4343-BA98-9D516C2621A4}" type="presParOf" srcId="{EDD153BE-6BFE-B34E-9B98-206EF48010AD}" destId="{DDBDA484-4CE0-D144-9244-1543BD5BC1D0}" srcOrd="1" destOrd="0" presId="urn:microsoft.com/office/officeart/2005/8/layout/vProcess5"/>
    <dgm:cxn modelId="{D08570A4-E2A1-B748-83D7-3647688F132B}" type="presParOf" srcId="{EDD153BE-6BFE-B34E-9B98-206EF48010AD}" destId="{C96E6235-8D41-A844-9B33-41C276AF81DA}" srcOrd="2" destOrd="0" presId="urn:microsoft.com/office/officeart/2005/8/layout/vProcess5"/>
    <dgm:cxn modelId="{3906E5E1-218E-A84D-89F4-34EA890A9368}" type="presParOf" srcId="{EDD153BE-6BFE-B34E-9B98-206EF48010AD}" destId="{4CFA58AA-57EA-7849-8DD3-8CA60067C721}" srcOrd="3" destOrd="0" presId="urn:microsoft.com/office/officeart/2005/8/layout/vProcess5"/>
    <dgm:cxn modelId="{BDC9A785-EA9C-824A-B930-12FEFF4D55A4}" type="presParOf" srcId="{EDD153BE-6BFE-B34E-9B98-206EF48010AD}" destId="{B0F2098B-8753-4345-A129-76B822C9A79E}" srcOrd="4" destOrd="0" presId="urn:microsoft.com/office/officeart/2005/8/layout/vProcess5"/>
    <dgm:cxn modelId="{23488456-5E3B-7F48-9116-98D974600378}" type="presParOf" srcId="{EDD153BE-6BFE-B34E-9B98-206EF48010AD}" destId="{DD1584BD-788E-EA40-90E2-02775DB3B5A1}" srcOrd="5" destOrd="0" presId="urn:microsoft.com/office/officeart/2005/8/layout/vProcess5"/>
    <dgm:cxn modelId="{72B9230B-6E95-A04F-A1BE-84C7458AECB5}" type="presParOf" srcId="{EDD153BE-6BFE-B34E-9B98-206EF48010AD}" destId="{ACAB066B-1E1B-6147-8246-77620C2ADB23}" srcOrd="6" destOrd="0" presId="urn:microsoft.com/office/officeart/2005/8/layout/vProcess5"/>
    <dgm:cxn modelId="{A39B1953-0E20-5941-834D-8E06B3978209}" type="presParOf" srcId="{EDD153BE-6BFE-B34E-9B98-206EF48010AD}" destId="{50DA1ED6-F13F-D243-9651-227C2A8C25A2}" srcOrd="7" destOrd="0" presId="urn:microsoft.com/office/officeart/2005/8/layout/vProcess5"/>
    <dgm:cxn modelId="{4D5D68C6-46CB-D244-8487-F9377B5E7ECC}" type="presParOf" srcId="{EDD153BE-6BFE-B34E-9B98-206EF48010AD}" destId="{081BD7F7-6873-DE4F-8903-50D710967E2D}" srcOrd="8"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C965E6-7792-2D49-82C4-D9EA9F1E80F9}">
      <dsp:nvSpPr>
        <dsp:cNvPr id="0" name=""/>
        <dsp:cNvSpPr/>
      </dsp:nvSpPr>
      <dsp:spPr>
        <a:xfrm>
          <a:off x="0" y="648570"/>
          <a:ext cx="2660285" cy="1689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70E4F5-67D6-0541-8B21-365EB78F03A9}">
      <dsp:nvSpPr>
        <dsp:cNvPr id="0" name=""/>
        <dsp:cNvSpPr/>
      </dsp:nvSpPr>
      <dsp:spPr>
        <a:xfrm>
          <a:off x="295587" y="929378"/>
          <a:ext cx="2660285" cy="1689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‘Shaking Up Your Business’</a:t>
          </a:r>
        </a:p>
      </dsp:txBody>
      <dsp:txXfrm>
        <a:off x="345064" y="978855"/>
        <a:ext cx="2561331" cy="1590327"/>
      </dsp:txXfrm>
    </dsp:sp>
    <dsp:sp modelId="{9FFA39C0-969A-E648-A7CC-CE5BEBE43B58}">
      <dsp:nvSpPr>
        <dsp:cNvPr id="0" name=""/>
        <dsp:cNvSpPr/>
      </dsp:nvSpPr>
      <dsp:spPr>
        <a:xfrm>
          <a:off x="3251460" y="648570"/>
          <a:ext cx="2660285" cy="1689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956D75B-A68F-6842-B8ED-8C8D6AE5465B}">
      <dsp:nvSpPr>
        <dsp:cNvPr id="0" name=""/>
        <dsp:cNvSpPr/>
      </dsp:nvSpPr>
      <dsp:spPr>
        <a:xfrm>
          <a:off x="3547047" y="929378"/>
          <a:ext cx="2660285" cy="1689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a:t>‘Shaking Up Your Relationships’</a:t>
          </a:r>
        </a:p>
      </dsp:txBody>
      <dsp:txXfrm>
        <a:off x="3596524" y="978855"/>
        <a:ext cx="2561331" cy="1590327"/>
      </dsp:txXfrm>
    </dsp:sp>
    <dsp:sp modelId="{9627C6E5-4497-B24F-9CF2-C1618981995E}">
      <dsp:nvSpPr>
        <dsp:cNvPr id="0" name=""/>
        <dsp:cNvSpPr/>
      </dsp:nvSpPr>
      <dsp:spPr>
        <a:xfrm>
          <a:off x="6502920" y="648570"/>
          <a:ext cx="2660285" cy="168928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07AD944-F50E-5D48-ADDB-6D7A9B34E7F5}">
      <dsp:nvSpPr>
        <dsp:cNvPr id="0" name=""/>
        <dsp:cNvSpPr/>
      </dsp:nvSpPr>
      <dsp:spPr>
        <a:xfrm>
          <a:off x="6798508" y="929378"/>
          <a:ext cx="2660285" cy="1689281"/>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US" sz="3200" kern="1200" dirty="0"/>
            <a:t>‘Shaking Up You’</a:t>
          </a:r>
        </a:p>
      </dsp:txBody>
      <dsp:txXfrm>
        <a:off x="6847985" y="978855"/>
        <a:ext cx="2561331" cy="159032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EC350-2656-43D1-8BE2-AAB693BE1DA2}">
      <dsp:nvSpPr>
        <dsp:cNvPr id="0" name=""/>
        <dsp:cNvSpPr/>
      </dsp:nvSpPr>
      <dsp:spPr>
        <a:xfrm>
          <a:off x="0" y="604"/>
          <a:ext cx="5157788" cy="1414797"/>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566C1C-819E-402C-9AFC-79E5AD8445D3}">
      <dsp:nvSpPr>
        <dsp:cNvPr id="0" name=""/>
        <dsp:cNvSpPr/>
      </dsp:nvSpPr>
      <dsp:spPr>
        <a:xfrm>
          <a:off x="427976" y="318934"/>
          <a:ext cx="778138" cy="77813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09C40C-3348-46BE-9A05-5FC5DA56EEB5}">
      <dsp:nvSpPr>
        <dsp:cNvPr id="0" name=""/>
        <dsp:cNvSpPr/>
      </dsp:nvSpPr>
      <dsp:spPr>
        <a:xfrm>
          <a:off x="1634090" y="604"/>
          <a:ext cx="3523697"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933450">
            <a:lnSpc>
              <a:spcPct val="90000"/>
            </a:lnSpc>
            <a:spcBef>
              <a:spcPct val="0"/>
            </a:spcBef>
            <a:spcAft>
              <a:spcPct val="35000"/>
            </a:spcAft>
            <a:buNone/>
          </a:pPr>
          <a:r>
            <a:rPr lang="en-US" sz="2100" kern="1200" dirty="0"/>
            <a:t>Our best life comes from shaking up our mindsets and seeing what overflows.</a:t>
          </a:r>
        </a:p>
      </dsp:txBody>
      <dsp:txXfrm>
        <a:off x="1634090" y="604"/>
        <a:ext cx="3523697" cy="1414797"/>
      </dsp:txXfrm>
    </dsp:sp>
    <dsp:sp modelId="{0A9FBDFD-705E-4C77-8447-FF9CB0D91930}">
      <dsp:nvSpPr>
        <dsp:cNvPr id="0" name=""/>
        <dsp:cNvSpPr/>
      </dsp:nvSpPr>
      <dsp:spPr>
        <a:xfrm>
          <a:off x="0" y="1769101"/>
          <a:ext cx="5157788" cy="1414797"/>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BA86B6-8A4C-4639-9C4B-2E66E7C5D7C8}">
      <dsp:nvSpPr>
        <dsp:cNvPr id="0" name=""/>
        <dsp:cNvSpPr/>
      </dsp:nvSpPr>
      <dsp:spPr>
        <a:xfrm>
          <a:off x="427976" y="2087430"/>
          <a:ext cx="778138" cy="77813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83887C0-BED1-47F5-BDA4-CF2718F1546B}">
      <dsp:nvSpPr>
        <dsp:cNvPr id="0" name=""/>
        <dsp:cNvSpPr/>
      </dsp:nvSpPr>
      <dsp:spPr>
        <a:xfrm>
          <a:off x="1634090" y="1769101"/>
          <a:ext cx="3523697"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933450">
            <a:lnSpc>
              <a:spcPct val="90000"/>
            </a:lnSpc>
            <a:spcBef>
              <a:spcPct val="0"/>
            </a:spcBef>
            <a:spcAft>
              <a:spcPct val="35000"/>
            </a:spcAft>
            <a:buNone/>
          </a:pPr>
          <a:r>
            <a:rPr lang="en-US" sz="2100" kern="1200"/>
            <a:t>Holding on to what we know keeps us stuck in a lesser version of what we can be.</a:t>
          </a:r>
        </a:p>
      </dsp:txBody>
      <dsp:txXfrm>
        <a:off x="1634090" y="1769101"/>
        <a:ext cx="3523697" cy="1414797"/>
      </dsp:txXfrm>
    </dsp:sp>
    <dsp:sp modelId="{177E9541-9F44-4B11-93C1-8FCA4BB1C184}">
      <dsp:nvSpPr>
        <dsp:cNvPr id="0" name=""/>
        <dsp:cNvSpPr/>
      </dsp:nvSpPr>
      <dsp:spPr>
        <a:xfrm>
          <a:off x="0" y="3537598"/>
          <a:ext cx="5157788" cy="1414797"/>
        </a:xfrm>
        <a:prstGeom prst="roundRect">
          <a:avLst>
            <a:gd name="adj" fmla="val 10000"/>
          </a:avLst>
        </a:prstGeom>
        <a:solidFill>
          <a:schemeClr val="dk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633660A-CEAF-4F0D-B415-4DB5B49B7F21}">
      <dsp:nvSpPr>
        <dsp:cNvPr id="0" name=""/>
        <dsp:cNvSpPr/>
      </dsp:nvSpPr>
      <dsp:spPr>
        <a:xfrm>
          <a:off x="427976" y="3855927"/>
          <a:ext cx="778138" cy="77813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6E4328-1FC3-4E66-B1A9-52784C723D4A}">
      <dsp:nvSpPr>
        <dsp:cNvPr id="0" name=""/>
        <dsp:cNvSpPr/>
      </dsp:nvSpPr>
      <dsp:spPr>
        <a:xfrm>
          <a:off x="1634090" y="3537598"/>
          <a:ext cx="3523697" cy="14147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9733" tIns="149733" rIns="149733" bIns="149733" numCol="1" spcCol="1270" anchor="ctr" anchorCtr="0">
          <a:noAutofit/>
        </a:bodyPr>
        <a:lstStyle/>
        <a:p>
          <a:pPr marL="0" lvl="0" indent="0" algn="l" defTabSz="933450">
            <a:lnSpc>
              <a:spcPct val="90000"/>
            </a:lnSpc>
            <a:spcBef>
              <a:spcPct val="0"/>
            </a:spcBef>
            <a:spcAft>
              <a:spcPct val="35000"/>
            </a:spcAft>
            <a:buNone/>
          </a:pPr>
          <a:r>
            <a:rPr lang="en-US" sz="2100" kern="1200" dirty="0"/>
            <a:t>It’s never too late.</a:t>
          </a:r>
        </a:p>
      </dsp:txBody>
      <dsp:txXfrm>
        <a:off x="1634090" y="3537598"/>
        <a:ext cx="3523697" cy="14147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3C92BA-9286-D243-A8FA-FA810A3F149D}">
      <dsp:nvSpPr>
        <dsp:cNvPr id="0" name=""/>
        <dsp:cNvSpPr/>
      </dsp:nvSpPr>
      <dsp:spPr>
        <a:xfrm>
          <a:off x="0" y="2402"/>
          <a:ext cx="602456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BB2202-4E5C-D746-BCB5-DAC1E3E9891B}">
      <dsp:nvSpPr>
        <dsp:cNvPr id="0" name=""/>
        <dsp:cNvSpPr/>
      </dsp:nvSpPr>
      <dsp:spPr>
        <a:xfrm>
          <a:off x="0" y="2402"/>
          <a:ext cx="6024561" cy="1638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The status quo is so yesterday (kind of).</a:t>
          </a:r>
        </a:p>
      </dsp:txBody>
      <dsp:txXfrm>
        <a:off x="0" y="2402"/>
        <a:ext cx="6024561" cy="1638285"/>
      </dsp:txXfrm>
    </dsp:sp>
    <dsp:sp modelId="{0DAD8C67-0674-EB4C-9FF0-8F4E707317D7}">
      <dsp:nvSpPr>
        <dsp:cNvPr id="0" name=""/>
        <dsp:cNvSpPr/>
      </dsp:nvSpPr>
      <dsp:spPr>
        <a:xfrm>
          <a:off x="0" y="1640688"/>
          <a:ext cx="602456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4ADB99-5CD1-C347-B998-F64B93CECE9D}">
      <dsp:nvSpPr>
        <dsp:cNvPr id="0" name=""/>
        <dsp:cNvSpPr/>
      </dsp:nvSpPr>
      <dsp:spPr>
        <a:xfrm>
          <a:off x="0" y="1640688"/>
          <a:ext cx="6024561" cy="1638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Ignoring conventional thinking can lead to unanticipated opportunities and results.</a:t>
          </a:r>
        </a:p>
      </dsp:txBody>
      <dsp:txXfrm>
        <a:off x="0" y="1640688"/>
        <a:ext cx="6024561" cy="1638285"/>
      </dsp:txXfrm>
    </dsp:sp>
    <dsp:sp modelId="{3615BF16-BDFA-3044-81E0-0677CA17355D}">
      <dsp:nvSpPr>
        <dsp:cNvPr id="0" name=""/>
        <dsp:cNvSpPr/>
      </dsp:nvSpPr>
      <dsp:spPr>
        <a:xfrm>
          <a:off x="0" y="3278973"/>
          <a:ext cx="6024561" cy="0"/>
        </a:xfrm>
        <a:prstGeom prst="line">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57CAE1-4231-DA46-AE83-CBE64F8CC719}">
      <dsp:nvSpPr>
        <dsp:cNvPr id="0" name=""/>
        <dsp:cNvSpPr/>
      </dsp:nvSpPr>
      <dsp:spPr>
        <a:xfrm>
          <a:off x="0" y="3278973"/>
          <a:ext cx="6024561" cy="1638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The future success of your business lies in how much you’re willing to adapt for your future growth.</a:t>
          </a:r>
        </a:p>
      </dsp:txBody>
      <dsp:txXfrm>
        <a:off x="0" y="3278973"/>
        <a:ext cx="6024561" cy="16382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679DC5-5EA1-9F4D-934E-D61118C97157}">
      <dsp:nvSpPr>
        <dsp:cNvPr id="0" name=""/>
        <dsp:cNvSpPr/>
      </dsp:nvSpPr>
      <dsp:spPr>
        <a:xfrm>
          <a:off x="0" y="13638"/>
          <a:ext cx="5157788" cy="158622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Is my business succeeding at the level it should be?</a:t>
          </a:r>
        </a:p>
      </dsp:txBody>
      <dsp:txXfrm>
        <a:off x="77433" y="91071"/>
        <a:ext cx="5002922" cy="1431361"/>
      </dsp:txXfrm>
    </dsp:sp>
    <dsp:sp modelId="{E4796CBD-CA94-D246-A5AB-D71A90172385}">
      <dsp:nvSpPr>
        <dsp:cNvPr id="0" name=""/>
        <dsp:cNvSpPr/>
      </dsp:nvSpPr>
      <dsp:spPr>
        <a:xfrm>
          <a:off x="0" y="1683386"/>
          <a:ext cx="5157788" cy="158622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What role am I playing in making my business the success that it should be?</a:t>
          </a:r>
        </a:p>
      </dsp:txBody>
      <dsp:txXfrm>
        <a:off x="77433" y="1760819"/>
        <a:ext cx="5002922" cy="1431361"/>
      </dsp:txXfrm>
    </dsp:sp>
    <dsp:sp modelId="{42037C78-6A27-DB4B-B6EA-2EE70DA648C8}">
      <dsp:nvSpPr>
        <dsp:cNvPr id="0" name=""/>
        <dsp:cNvSpPr/>
      </dsp:nvSpPr>
      <dsp:spPr>
        <a:xfrm>
          <a:off x="0" y="3353133"/>
          <a:ext cx="5157788" cy="1586227"/>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How can I ‘shake up’ the tasks and goals I’m assigned?</a:t>
          </a:r>
        </a:p>
      </dsp:txBody>
      <dsp:txXfrm>
        <a:off x="77433" y="3430566"/>
        <a:ext cx="5002922" cy="14313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4A4058-A8E2-5541-9F3E-9C6FBFEA05AB}">
      <dsp:nvSpPr>
        <dsp:cNvPr id="0" name=""/>
        <dsp:cNvSpPr/>
      </dsp:nvSpPr>
      <dsp:spPr>
        <a:xfrm>
          <a:off x="0" y="2969276"/>
          <a:ext cx="6024561" cy="1948166"/>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dirty="0"/>
            <a:t>‘The greatest thing we can do is to show someone they’re loved and capable of loving.’ – Fred Rogers</a:t>
          </a:r>
        </a:p>
      </dsp:txBody>
      <dsp:txXfrm>
        <a:off x="0" y="2969276"/>
        <a:ext cx="6024561" cy="1948166"/>
      </dsp:txXfrm>
    </dsp:sp>
    <dsp:sp modelId="{1CCD6F9F-386A-EC48-9F7A-4EB26B3927D5}">
      <dsp:nvSpPr>
        <dsp:cNvPr id="0" name=""/>
        <dsp:cNvSpPr/>
      </dsp:nvSpPr>
      <dsp:spPr>
        <a:xfrm rot="10800000">
          <a:off x="0" y="2218"/>
          <a:ext cx="6024561" cy="2996280"/>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7584" tIns="227584" rIns="227584" bIns="227584" numCol="1" spcCol="1270" anchor="ctr" anchorCtr="0">
          <a:noAutofit/>
        </a:bodyPr>
        <a:lstStyle/>
        <a:p>
          <a:pPr marL="0" lvl="0" indent="0" algn="ctr" defTabSz="1422400">
            <a:lnSpc>
              <a:spcPct val="90000"/>
            </a:lnSpc>
            <a:spcBef>
              <a:spcPct val="0"/>
            </a:spcBef>
            <a:spcAft>
              <a:spcPct val="35000"/>
            </a:spcAft>
            <a:buNone/>
          </a:pPr>
          <a:r>
            <a:rPr lang="en-US" sz="3200" kern="1200"/>
            <a:t>What would happen if we looked at every interaction with other people from this mindset?</a:t>
          </a:r>
        </a:p>
      </dsp:txBody>
      <dsp:txXfrm rot="10800000">
        <a:off x="0" y="2218"/>
        <a:ext cx="6024561" cy="194689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DF194B-0F2C-1243-ACAB-804C66654283}">
      <dsp:nvSpPr>
        <dsp:cNvPr id="0" name=""/>
        <dsp:cNvSpPr/>
      </dsp:nvSpPr>
      <dsp:spPr>
        <a:xfrm>
          <a:off x="0" y="588371"/>
          <a:ext cx="6024561" cy="932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92C993F-C98A-CC4F-8899-49CA7A0BE1FF}">
      <dsp:nvSpPr>
        <dsp:cNvPr id="0" name=""/>
        <dsp:cNvSpPr/>
      </dsp:nvSpPr>
      <dsp:spPr>
        <a:xfrm>
          <a:off x="301228" y="42250"/>
          <a:ext cx="4217192" cy="10922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00" tIns="0" rIns="159400" bIns="0" numCol="1" spcCol="1270" anchor="ctr" anchorCtr="0">
          <a:noAutofit/>
        </a:bodyPr>
        <a:lstStyle/>
        <a:p>
          <a:pPr marL="0" lvl="0" indent="0" algn="l" defTabSz="1644650">
            <a:lnSpc>
              <a:spcPct val="90000"/>
            </a:lnSpc>
            <a:spcBef>
              <a:spcPct val="0"/>
            </a:spcBef>
            <a:spcAft>
              <a:spcPct val="35000"/>
            </a:spcAft>
            <a:buNone/>
          </a:pPr>
          <a:r>
            <a:rPr lang="en-US" sz="3700" kern="1200"/>
            <a:t>Listening</a:t>
          </a:r>
        </a:p>
      </dsp:txBody>
      <dsp:txXfrm>
        <a:off x="354547" y="95569"/>
        <a:ext cx="4110554" cy="985602"/>
      </dsp:txXfrm>
    </dsp:sp>
    <dsp:sp modelId="{28CF236F-049D-0D4D-9D1D-BD39BAD2E71E}">
      <dsp:nvSpPr>
        <dsp:cNvPr id="0" name=""/>
        <dsp:cNvSpPr/>
      </dsp:nvSpPr>
      <dsp:spPr>
        <a:xfrm>
          <a:off x="0" y="2266691"/>
          <a:ext cx="6024561" cy="932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A960F27-F23C-5E42-B3B4-2D27939E9D99}">
      <dsp:nvSpPr>
        <dsp:cNvPr id="0" name=""/>
        <dsp:cNvSpPr/>
      </dsp:nvSpPr>
      <dsp:spPr>
        <a:xfrm>
          <a:off x="301228" y="1720571"/>
          <a:ext cx="4217192" cy="10922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00" tIns="0" rIns="159400" bIns="0" numCol="1" spcCol="1270" anchor="ctr" anchorCtr="0">
          <a:noAutofit/>
        </a:bodyPr>
        <a:lstStyle/>
        <a:p>
          <a:pPr marL="0" lvl="0" indent="0" algn="l" defTabSz="1644650">
            <a:lnSpc>
              <a:spcPct val="90000"/>
            </a:lnSpc>
            <a:spcBef>
              <a:spcPct val="0"/>
            </a:spcBef>
            <a:spcAft>
              <a:spcPct val="35000"/>
            </a:spcAft>
            <a:buNone/>
          </a:pPr>
          <a:r>
            <a:rPr lang="en-US" sz="3700" kern="1200"/>
            <a:t>Caring </a:t>
          </a:r>
        </a:p>
      </dsp:txBody>
      <dsp:txXfrm>
        <a:off x="354547" y="1773890"/>
        <a:ext cx="4110554" cy="985602"/>
      </dsp:txXfrm>
    </dsp:sp>
    <dsp:sp modelId="{0F28199A-68B8-444B-8234-E38C367208AC}">
      <dsp:nvSpPr>
        <dsp:cNvPr id="0" name=""/>
        <dsp:cNvSpPr/>
      </dsp:nvSpPr>
      <dsp:spPr>
        <a:xfrm>
          <a:off x="0" y="3945011"/>
          <a:ext cx="6024561" cy="932400"/>
        </a:xfrm>
        <a:prstGeom prst="rect">
          <a:avLst/>
        </a:prstGeom>
        <a:solidFill>
          <a:schemeClr val="lt2">
            <a:alpha val="90000"/>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08D992C-9D35-F44A-B5EA-523C4FE09CF8}">
      <dsp:nvSpPr>
        <dsp:cNvPr id="0" name=""/>
        <dsp:cNvSpPr/>
      </dsp:nvSpPr>
      <dsp:spPr>
        <a:xfrm>
          <a:off x="301228" y="3398891"/>
          <a:ext cx="4217192" cy="109224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9400" tIns="0" rIns="159400" bIns="0" numCol="1" spcCol="1270" anchor="ctr" anchorCtr="0">
          <a:noAutofit/>
        </a:bodyPr>
        <a:lstStyle/>
        <a:p>
          <a:pPr marL="0" lvl="0" indent="0" algn="l" defTabSz="1644650">
            <a:lnSpc>
              <a:spcPct val="90000"/>
            </a:lnSpc>
            <a:spcBef>
              <a:spcPct val="0"/>
            </a:spcBef>
            <a:spcAft>
              <a:spcPct val="35000"/>
            </a:spcAft>
            <a:buNone/>
          </a:pPr>
          <a:r>
            <a:rPr lang="en-US" sz="3700" kern="1200"/>
            <a:t>Forgiveness</a:t>
          </a:r>
        </a:p>
      </dsp:txBody>
      <dsp:txXfrm>
        <a:off x="354547" y="3452210"/>
        <a:ext cx="4110554" cy="98560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78B02-2E4F-E34B-8BA4-6FB56C36E9EE}">
      <dsp:nvSpPr>
        <dsp:cNvPr id="0" name=""/>
        <dsp:cNvSpPr/>
      </dsp:nvSpPr>
      <dsp:spPr>
        <a:xfrm>
          <a:off x="0" y="648570"/>
          <a:ext cx="2660285" cy="168928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37FE626-86DE-A849-9858-93BEC645B324}">
      <dsp:nvSpPr>
        <dsp:cNvPr id="0" name=""/>
        <dsp:cNvSpPr/>
      </dsp:nvSpPr>
      <dsp:spPr>
        <a:xfrm>
          <a:off x="295587" y="929378"/>
          <a:ext cx="2660285" cy="168928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The more we invest into other people, the more we realize from those relationships.</a:t>
          </a:r>
        </a:p>
      </dsp:txBody>
      <dsp:txXfrm>
        <a:off x="345064" y="978855"/>
        <a:ext cx="2561331" cy="1590327"/>
      </dsp:txXfrm>
    </dsp:sp>
    <dsp:sp modelId="{DA02D906-2114-3246-8CE2-9590892A4FF3}">
      <dsp:nvSpPr>
        <dsp:cNvPr id="0" name=""/>
        <dsp:cNvSpPr/>
      </dsp:nvSpPr>
      <dsp:spPr>
        <a:xfrm>
          <a:off x="3251460" y="648570"/>
          <a:ext cx="2660285" cy="168928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8378DE-82E9-7D48-BAA9-8C266A38D9C2}">
      <dsp:nvSpPr>
        <dsp:cNvPr id="0" name=""/>
        <dsp:cNvSpPr/>
      </dsp:nvSpPr>
      <dsp:spPr>
        <a:xfrm>
          <a:off x="3547047" y="929378"/>
          <a:ext cx="2660285" cy="168928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When we show people genuine care, they are enabled to do things they didn’t think they were capable of, changing the lives of so many people.</a:t>
          </a:r>
        </a:p>
      </dsp:txBody>
      <dsp:txXfrm>
        <a:off x="3596524" y="978855"/>
        <a:ext cx="2561331" cy="1590327"/>
      </dsp:txXfrm>
    </dsp:sp>
    <dsp:sp modelId="{E990ED33-5DD6-A34E-870B-AADAF7B16848}">
      <dsp:nvSpPr>
        <dsp:cNvPr id="0" name=""/>
        <dsp:cNvSpPr/>
      </dsp:nvSpPr>
      <dsp:spPr>
        <a:xfrm>
          <a:off x="6502920" y="648570"/>
          <a:ext cx="2660285" cy="168928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9A9F8-1BFD-EE4C-B2A0-04E8762D861F}">
      <dsp:nvSpPr>
        <dsp:cNvPr id="0" name=""/>
        <dsp:cNvSpPr/>
      </dsp:nvSpPr>
      <dsp:spPr>
        <a:xfrm>
          <a:off x="6798508" y="929378"/>
          <a:ext cx="2660285" cy="1689281"/>
        </a:xfrm>
        <a:prstGeom prst="roundRect">
          <a:avLst>
            <a:gd name="adj" fmla="val 10000"/>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t>Forgiveness repairs brokenness, allowing for new growth to take root.</a:t>
          </a:r>
        </a:p>
      </dsp:txBody>
      <dsp:txXfrm>
        <a:off x="6847985" y="978855"/>
        <a:ext cx="2561331" cy="159032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7279D-E880-2447-A557-57C6768AB033}">
      <dsp:nvSpPr>
        <dsp:cNvPr id="0" name=""/>
        <dsp:cNvSpPr/>
      </dsp:nvSpPr>
      <dsp:spPr>
        <a:xfrm>
          <a:off x="0" y="40183"/>
          <a:ext cx="5520752" cy="1586227"/>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When I’m talking with people, am I really listening to them?</a:t>
          </a:r>
        </a:p>
      </dsp:txBody>
      <dsp:txXfrm>
        <a:off x="77433" y="117616"/>
        <a:ext cx="5365886" cy="1431361"/>
      </dsp:txXfrm>
    </dsp:sp>
    <dsp:sp modelId="{85DA2076-4A24-1D4A-AECE-7BD3384362E3}">
      <dsp:nvSpPr>
        <dsp:cNvPr id="0" name=""/>
        <dsp:cNvSpPr/>
      </dsp:nvSpPr>
      <dsp:spPr>
        <a:xfrm>
          <a:off x="0" y="1709930"/>
          <a:ext cx="5520752" cy="1586227"/>
        </a:xfrm>
        <a:prstGeom prst="roundRect">
          <a:avLst/>
        </a:prstGeom>
        <a:solidFill>
          <a:schemeClr val="accent2">
            <a:hueOff val="541133"/>
            <a:satOff val="525"/>
            <a:lumOff val="-245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a:t>How many times a day do I let people know how much I appreciate them?</a:t>
          </a:r>
        </a:p>
      </dsp:txBody>
      <dsp:txXfrm>
        <a:off x="77433" y="1787363"/>
        <a:ext cx="5365886" cy="1431361"/>
      </dsp:txXfrm>
    </dsp:sp>
    <dsp:sp modelId="{0E475F99-D606-8C40-A507-6907A136B2EA}">
      <dsp:nvSpPr>
        <dsp:cNvPr id="0" name=""/>
        <dsp:cNvSpPr/>
      </dsp:nvSpPr>
      <dsp:spPr>
        <a:xfrm>
          <a:off x="0" y="3379678"/>
          <a:ext cx="5520752" cy="1586227"/>
        </a:xfrm>
        <a:prstGeom prst="roundRect">
          <a:avLst/>
        </a:prstGeom>
        <a:solidFill>
          <a:schemeClr val="accent2">
            <a:hueOff val="1082265"/>
            <a:satOff val="1049"/>
            <a:lumOff val="-490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How many relationships do I have that remain broken because of a lack of forgiveness?</a:t>
          </a:r>
        </a:p>
      </dsp:txBody>
      <dsp:txXfrm>
        <a:off x="77433" y="3457111"/>
        <a:ext cx="5365886" cy="14313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7A58DA-840A-F046-A49A-9488108CE8E8}">
      <dsp:nvSpPr>
        <dsp:cNvPr id="0" name=""/>
        <dsp:cNvSpPr/>
      </dsp:nvSpPr>
      <dsp:spPr>
        <a:xfrm rot="5400000">
          <a:off x="-183303" y="184244"/>
          <a:ext cx="1222020" cy="855414"/>
        </a:xfrm>
        <a:prstGeom prst="chevron">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Accept</a:t>
          </a:r>
        </a:p>
      </dsp:txBody>
      <dsp:txXfrm rot="-5400000">
        <a:off x="0" y="428648"/>
        <a:ext cx="855414" cy="366606"/>
      </dsp:txXfrm>
    </dsp:sp>
    <dsp:sp modelId="{2C044B74-E325-2345-96E5-BEF3C13BCB15}">
      <dsp:nvSpPr>
        <dsp:cNvPr id="0" name=""/>
        <dsp:cNvSpPr/>
      </dsp:nvSpPr>
      <dsp:spPr>
        <a:xfrm rot="5400000">
          <a:off x="4759947" y="-3903592"/>
          <a:ext cx="794313" cy="8603379"/>
        </a:xfrm>
        <a:prstGeom prst="round2Same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a:t>Accept the Worst About Yourself</a:t>
          </a:r>
        </a:p>
      </dsp:txBody>
      <dsp:txXfrm rot="-5400000">
        <a:off x="855415" y="39715"/>
        <a:ext cx="8564604" cy="716763"/>
      </dsp:txXfrm>
    </dsp:sp>
    <dsp:sp modelId="{36615257-DC79-5649-A180-E2ADF362FA23}">
      <dsp:nvSpPr>
        <dsp:cNvPr id="0" name=""/>
        <dsp:cNvSpPr/>
      </dsp:nvSpPr>
      <dsp:spPr>
        <a:xfrm rot="5400000">
          <a:off x="-183303" y="1205907"/>
          <a:ext cx="1222020" cy="855414"/>
        </a:xfrm>
        <a:prstGeom prst="chevron">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Challenge</a:t>
          </a:r>
        </a:p>
      </dsp:txBody>
      <dsp:txXfrm rot="-5400000">
        <a:off x="0" y="1450311"/>
        <a:ext cx="855414" cy="366606"/>
      </dsp:txXfrm>
    </dsp:sp>
    <dsp:sp modelId="{B57D687B-C63A-EB47-A78F-10999A156E68}">
      <dsp:nvSpPr>
        <dsp:cNvPr id="0" name=""/>
        <dsp:cNvSpPr/>
      </dsp:nvSpPr>
      <dsp:spPr>
        <a:xfrm rot="5400000">
          <a:off x="4759947" y="-2881928"/>
          <a:ext cx="794313" cy="8603379"/>
        </a:xfrm>
        <a:prstGeom prst="round2Same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a:t>Challenge Yourself</a:t>
          </a:r>
        </a:p>
      </dsp:txBody>
      <dsp:txXfrm rot="-5400000">
        <a:off x="855415" y="1061379"/>
        <a:ext cx="8564604" cy="716763"/>
      </dsp:txXfrm>
    </dsp:sp>
    <dsp:sp modelId="{E194ACF5-3BC3-BB47-9AAF-B9597E059857}">
      <dsp:nvSpPr>
        <dsp:cNvPr id="0" name=""/>
        <dsp:cNvSpPr/>
      </dsp:nvSpPr>
      <dsp:spPr>
        <a:xfrm rot="5400000">
          <a:off x="-183303" y="2227571"/>
          <a:ext cx="1222020" cy="855414"/>
        </a:xfrm>
        <a:prstGeom prst="chevron">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US" sz="1600" kern="1200"/>
            <a:t>Embrace</a:t>
          </a:r>
        </a:p>
      </dsp:txBody>
      <dsp:txXfrm rot="-5400000">
        <a:off x="0" y="2471975"/>
        <a:ext cx="855414" cy="366606"/>
      </dsp:txXfrm>
    </dsp:sp>
    <dsp:sp modelId="{0E30901F-3D78-3446-B81D-B52F59AC9B7D}">
      <dsp:nvSpPr>
        <dsp:cNvPr id="0" name=""/>
        <dsp:cNvSpPr/>
      </dsp:nvSpPr>
      <dsp:spPr>
        <a:xfrm rot="5400000">
          <a:off x="4759947" y="-1860264"/>
          <a:ext cx="794313" cy="8603379"/>
        </a:xfrm>
        <a:prstGeom prst="round2Same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4264" tIns="29845" rIns="29845" bIns="29845" numCol="1" spcCol="1270" anchor="ctr" anchorCtr="0">
          <a:noAutofit/>
        </a:bodyPr>
        <a:lstStyle/>
        <a:p>
          <a:pPr marL="285750" lvl="1" indent="-285750" algn="l" defTabSz="2089150">
            <a:lnSpc>
              <a:spcPct val="90000"/>
            </a:lnSpc>
            <a:spcBef>
              <a:spcPct val="0"/>
            </a:spcBef>
            <a:spcAft>
              <a:spcPct val="15000"/>
            </a:spcAft>
            <a:buChar char="•"/>
          </a:pPr>
          <a:r>
            <a:rPr lang="en-US" sz="4700" kern="1200"/>
            <a:t>Embrace Change</a:t>
          </a:r>
        </a:p>
      </dsp:txBody>
      <dsp:txXfrm rot="-5400000">
        <a:off x="855415" y="2083043"/>
        <a:ext cx="8564604" cy="71676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DA484-4CE0-D144-9244-1543BD5BC1D0}">
      <dsp:nvSpPr>
        <dsp:cNvPr id="0" name=""/>
        <dsp:cNvSpPr/>
      </dsp:nvSpPr>
      <dsp:spPr>
        <a:xfrm>
          <a:off x="0" y="0"/>
          <a:ext cx="8039974" cy="980169"/>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dirty="0"/>
            <a:t>When is the last time you asked yourself if you’re feeling challenged and fulfilled? </a:t>
          </a:r>
        </a:p>
      </dsp:txBody>
      <dsp:txXfrm>
        <a:off x="28708" y="28708"/>
        <a:ext cx="6982296" cy="922753"/>
      </dsp:txXfrm>
    </dsp:sp>
    <dsp:sp modelId="{C96E6235-8D41-A844-9B33-41C276AF81DA}">
      <dsp:nvSpPr>
        <dsp:cNvPr id="0" name=""/>
        <dsp:cNvSpPr/>
      </dsp:nvSpPr>
      <dsp:spPr>
        <a:xfrm>
          <a:off x="709409" y="1143530"/>
          <a:ext cx="8039974" cy="980169"/>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When is the last time you looked at a situation in your life you wanted to change and looked at changing it?</a:t>
          </a:r>
        </a:p>
      </dsp:txBody>
      <dsp:txXfrm>
        <a:off x="738117" y="1172238"/>
        <a:ext cx="6636039" cy="922753"/>
      </dsp:txXfrm>
    </dsp:sp>
    <dsp:sp modelId="{4CFA58AA-57EA-7849-8DD3-8CA60067C721}">
      <dsp:nvSpPr>
        <dsp:cNvPr id="0" name=""/>
        <dsp:cNvSpPr/>
      </dsp:nvSpPr>
      <dsp:spPr>
        <a:xfrm>
          <a:off x="1418819" y="2287061"/>
          <a:ext cx="8039974" cy="980169"/>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kern="1200"/>
            <a:t>When is the last time you told yourself that you forgive yourself for making mistakes, hurting people you care about, and missing opportunities?</a:t>
          </a:r>
          <a:endParaRPr lang="en-US" sz="1800" kern="1200" dirty="0"/>
        </a:p>
      </dsp:txBody>
      <dsp:txXfrm>
        <a:off x="1447527" y="2315769"/>
        <a:ext cx="6636039" cy="922753"/>
      </dsp:txXfrm>
    </dsp:sp>
    <dsp:sp modelId="{B0F2098B-8753-4345-A129-76B822C9A79E}">
      <dsp:nvSpPr>
        <dsp:cNvPr id="0" name=""/>
        <dsp:cNvSpPr/>
      </dsp:nvSpPr>
      <dsp:spPr>
        <a:xfrm>
          <a:off x="7402865" y="743294"/>
          <a:ext cx="637109" cy="637109"/>
        </a:xfrm>
        <a:prstGeom prst="downArrow">
          <a:avLst>
            <a:gd name="adj1" fmla="val 55000"/>
            <a:gd name="adj2" fmla="val 45000"/>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7546215" y="743294"/>
        <a:ext cx="350409" cy="479425"/>
      </dsp:txXfrm>
    </dsp:sp>
    <dsp:sp modelId="{DD1584BD-788E-EA40-90E2-02775DB3B5A1}">
      <dsp:nvSpPr>
        <dsp:cNvPr id="0" name=""/>
        <dsp:cNvSpPr/>
      </dsp:nvSpPr>
      <dsp:spPr>
        <a:xfrm>
          <a:off x="8112274" y="1880290"/>
          <a:ext cx="637109" cy="637109"/>
        </a:xfrm>
        <a:prstGeom prst="downArrow">
          <a:avLst>
            <a:gd name="adj1" fmla="val 55000"/>
            <a:gd name="adj2" fmla="val 45000"/>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endParaRPr lang="en-US" sz="2900" kern="1200"/>
        </a:p>
      </dsp:txBody>
      <dsp:txXfrm>
        <a:off x="8255624" y="1880290"/>
        <a:ext cx="350409" cy="47942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9DD1554-8E5E-9F4D-85F5-9AE84505C6DB}" type="datetimeFigureOut">
              <a:rPr lang="en-US" smtClean="0"/>
              <a:t>9/19/22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235D23-50BF-8448-981C-2D759769B1BE}" type="slidenum">
              <a:rPr lang="en-US" smtClean="0"/>
              <a:t>‹#›</a:t>
            </a:fld>
            <a:endParaRPr lang="en-US"/>
          </a:p>
        </p:txBody>
      </p:sp>
    </p:spTree>
    <p:extLst>
      <p:ext uri="{BB962C8B-B14F-4D97-AF65-F5344CB8AC3E}">
        <p14:creationId xmlns:p14="http://schemas.microsoft.com/office/powerpoint/2010/main" val="992319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Notes:</a:t>
            </a:r>
          </a:p>
          <a:p>
            <a:endParaRPr lang="en-US" dirty="0"/>
          </a:p>
          <a:p>
            <a:r>
              <a:rPr lang="en-US" dirty="0"/>
              <a:t>This is a message that has resonated with me as someone who always wants to improve but sometimes has struggled to improve. </a:t>
            </a:r>
          </a:p>
          <a:p>
            <a:endParaRPr lang="en-US" dirty="0"/>
          </a:p>
          <a:p>
            <a:r>
              <a:rPr lang="en-US" dirty="0"/>
              <a:t>We all want to get better, we all want to be better, we all want to foster relationships that are powerful and significant.</a:t>
            </a:r>
          </a:p>
          <a:p>
            <a:endParaRPr lang="en-US" dirty="0"/>
          </a:p>
          <a:p>
            <a:r>
              <a:rPr lang="en-US" dirty="0"/>
              <a:t>How do we get there in a world that is tough and changing rapidly around us?</a:t>
            </a:r>
          </a:p>
        </p:txBody>
      </p:sp>
      <p:sp>
        <p:nvSpPr>
          <p:cNvPr id="4" name="Slide Number Placeholder 3"/>
          <p:cNvSpPr>
            <a:spLocks noGrp="1"/>
          </p:cNvSpPr>
          <p:nvPr>
            <p:ph type="sldNum" sz="quarter" idx="5"/>
          </p:nvPr>
        </p:nvSpPr>
        <p:spPr/>
        <p:txBody>
          <a:bodyPr/>
          <a:lstStyle/>
          <a:p>
            <a:fld id="{44235D23-50BF-8448-981C-2D759769B1BE}" type="slidenum">
              <a:rPr lang="en-US" smtClean="0"/>
              <a:t>1</a:t>
            </a:fld>
            <a:endParaRPr lang="en-US"/>
          </a:p>
        </p:txBody>
      </p:sp>
    </p:spTree>
    <p:extLst>
      <p:ext uri="{BB962C8B-B14F-4D97-AF65-F5344CB8AC3E}">
        <p14:creationId xmlns:p14="http://schemas.microsoft.com/office/powerpoint/2010/main" val="193533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last couple years, I've been a journey of maturing and growth that has been very fruitful. But even in that, I've been caught looking back at what makes the difference between the growth I want and the lack of results I sometimes see?</a:t>
            </a:r>
          </a:p>
          <a:p>
            <a:endParaRPr lang="en-US" dirty="0"/>
          </a:p>
          <a:p>
            <a:r>
              <a:rPr lang="en-US" dirty="0"/>
              <a:t>I found the answer in a bottle of pop. </a:t>
            </a:r>
          </a:p>
          <a:p>
            <a:endParaRPr lang="en-US" dirty="0"/>
          </a:p>
          <a:p>
            <a:endParaRPr lang="en-US" dirty="0"/>
          </a:p>
        </p:txBody>
      </p:sp>
      <p:sp>
        <p:nvSpPr>
          <p:cNvPr id="4" name="Slide Number Placeholder 3"/>
          <p:cNvSpPr>
            <a:spLocks noGrp="1"/>
          </p:cNvSpPr>
          <p:nvPr>
            <p:ph type="sldNum" sz="quarter" idx="5"/>
          </p:nvPr>
        </p:nvSpPr>
        <p:spPr/>
        <p:txBody>
          <a:bodyPr/>
          <a:lstStyle/>
          <a:p>
            <a:fld id="{44235D23-50BF-8448-981C-2D759769B1BE}" type="slidenum">
              <a:rPr lang="en-US" smtClean="0"/>
              <a:t>2</a:t>
            </a:fld>
            <a:endParaRPr lang="en-US"/>
          </a:p>
        </p:txBody>
      </p:sp>
    </p:spTree>
    <p:extLst>
      <p:ext uri="{BB962C8B-B14F-4D97-AF65-F5344CB8AC3E}">
        <p14:creationId xmlns:p14="http://schemas.microsoft.com/office/powerpoint/2010/main" val="16757643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get the best in life when we shake things up. We get the best in life when we are willing to do things different, to be different, to live differently. </a:t>
            </a:r>
          </a:p>
        </p:txBody>
      </p:sp>
      <p:sp>
        <p:nvSpPr>
          <p:cNvPr id="4" name="Slide Number Placeholder 3"/>
          <p:cNvSpPr>
            <a:spLocks noGrp="1"/>
          </p:cNvSpPr>
          <p:nvPr>
            <p:ph type="sldNum" sz="quarter" idx="5"/>
          </p:nvPr>
        </p:nvSpPr>
        <p:spPr/>
        <p:txBody>
          <a:bodyPr/>
          <a:lstStyle/>
          <a:p>
            <a:fld id="{44235D23-50BF-8448-981C-2D759769B1BE}" type="slidenum">
              <a:rPr lang="en-US" smtClean="0"/>
              <a:t>3</a:t>
            </a:fld>
            <a:endParaRPr lang="en-US"/>
          </a:p>
        </p:txBody>
      </p:sp>
    </p:spTree>
    <p:extLst>
      <p:ext uri="{BB962C8B-B14F-4D97-AF65-F5344CB8AC3E}">
        <p14:creationId xmlns:p14="http://schemas.microsoft.com/office/powerpoint/2010/main" val="13109045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Shaking up Your Business - How do I become the best at what I do professionally?</a:t>
            </a:r>
          </a:p>
          <a:p>
            <a:endParaRPr lang="en-US" dirty="0"/>
          </a:p>
          <a:p>
            <a:r>
              <a:rPr lang="en-US" dirty="0"/>
              <a:t>Shaking Up Your Relationships - How do I build strong relationships with other people that are vibrant and fruitful?</a:t>
            </a:r>
          </a:p>
          <a:p>
            <a:endParaRPr lang="en-US" dirty="0"/>
          </a:p>
          <a:p>
            <a:r>
              <a:rPr lang="en-US" dirty="0"/>
              <a:t>Shaking Up Your Person - How do I become a version of myself that I'm fulfilled with?</a:t>
            </a:r>
          </a:p>
        </p:txBody>
      </p:sp>
      <p:sp>
        <p:nvSpPr>
          <p:cNvPr id="4" name="Slide Number Placeholder 3"/>
          <p:cNvSpPr>
            <a:spLocks noGrp="1"/>
          </p:cNvSpPr>
          <p:nvPr>
            <p:ph type="sldNum" sz="quarter" idx="5"/>
          </p:nvPr>
        </p:nvSpPr>
        <p:spPr/>
        <p:txBody>
          <a:bodyPr/>
          <a:lstStyle/>
          <a:p>
            <a:fld id="{44235D23-50BF-8448-981C-2D759769B1BE}" type="slidenum">
              <a:rPr lang="en-US" smtClean="0"/>
              <a:t>4</a:t>
            </a:fld>
            <a:endParaRPr lang="en-US"/>
          </a:p>
        </p:txBody>
      </p:sp>
    </p:spTree>
    <p:extLst>
      <p:ext uri="{BB962C8B-B14F-4D97-AF65-F5344CB8AC3E}">
        <p14:creationId xmlns:p14="http://schemas.microsoft.com/office/powerpoint/2010/main" val="18531658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reason why most people came to this conference - to get better at your business. In a way, you coming to this conference is already living a little bit of what we're going to go into bigger detail on, as you're shaking up your mindset on your business by learning.</a:t>
            </a:r>
          </a:p>
          <a:p>
            <a:endParaRPr lang="en-US" dirty="0"/>
          </a:p>
          <a:p>
            <a:r>
              <a:rPr lang="en-US" dirty="0"/>
              <a:t>But I want to examine some attributes of what shaking up your business looks like, examining some of our thought traps, and then assessing examples of people who've put these attributes into effect in their own individual way.</a:t>
            </a:r>
          </a:p>
        </p:txBody>
      </p:sp>
      <p:sp>
        <p:nvSpPr>
          <p:cNvPr id="4" name="Slide Number Placeholder 3"/>
          <p:cNvSpPr>
            <a:spLocks noGrp="1"/>
          </p:cNvSpPr>
          <p:nvPr>
            <p:ph type="sldNum" sz="quarter" idx="5"/>
          </p:nvPr>
        </p:nvSpPr>
        <p:spPr/>
        <p:txBody>
          <a:bodyPr/>
          <a:lstStyle/>
          <a:p>
            <a:fld id="{44235D23-50BF-8448-981C-2D759769B1BE}" type="slidenum">
              <a:rPr lang="en-US" smtClean="0"/>
              <a:t>5</a:t>
            </a:fld>
            <a:endParaRPr lang="en-US"/>
          </a:p>
        </p:txBody>
      </p:sp>
    </p:spTree>
    <p:extLst>
      <p:ext uri="{BB962C8B-B14F-4D97-AF65-F5344CB8AC3E}">
        <p14:creationId xmlns:p14="http://schemas.microsoft.com/office/powerpoint/2010/main" val="28551036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think it's important for us to examine the words and phrases we use to describe ourselves and each other. Our words tell a lot about who we are and what we're trying to project. And let's be honest - there is a big, humongous, expansive difference between the words and phrases that are used by 'Growth Thinkers' and 'Static thinkers'. </a:t>
            </a:r>
          </a:p>
        </p:txBody>
      </p:sp>
      <p:sp>
        <p:nvSpPr>
          <p:cNvPr id="4" name="Slide Number Placeholder 3"/>
          <p:cNvSpPr>
            <a:spLocks noGrp="1"/>
          </p:cNvSpPr>
          <p:nvPr>
            <p:ph type="sldNum" sz="quarter" idx="5"/>
          </p:nvPr>
        </p:nvSpPr>
        <p:spPr/>
        <p:txBody>
          <a:bodyPr/>
          <a:lstStyle/>
          <a:p>
            <a:fld id="{44235D23-50BF-8448-981C-2D759769B1BE}" type="slidenum">
              <a:rPr lang="en-US" smtClean="0"/>
              <a:t>6</a:t>
            </a:fld>
            <a:endParaRPr lang="en-US"/>
          </a:p>
        </p:txBody>
      </p:sp>
    </p:spTree>
    <p:extLst>
      <p:ext uri="{BB962C8B-B14F-4D97-AF65-F5344CB8AC3E}">
        <p14:creationId xmlns:p14="http://schemas.microsoft.com/office/powerpoint/2010/main" val="37321327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Steve Jobs was a visionary, a contrarian, a guy who saw the world completely different than everyone else. He was a millionaire at 23, was building circuit boards and hardware in his early 20's, and created a product that is part of people’s identity before he was 30. But he suffered through immense personal and professional turmoil, created unreasonable amounts of tension, and could be such a force of personality that it became a negative. But even in that, he used his setbacks and defeats to remake himself, eventually growing in a way that led him to return to Apple and rebuild the company into something that resembled a business empire of the likes of the Carnegies or the Rockefellers. </a:t>
            </a:r>
          </a:p>
        </p:txBody>
      </p:sp>
      <p:sp>
        <p:nvSpPr>
          <p:cNvPr id="4" name="Slide Number Placeholder 3"/>
          <p:cNvSpPr>
            <a:spLocks noGrp="1"/>
          </p:cNvSpPr>
          <p:nvPr>
            <p:ph type="sldNum" sz="quarter" idx="5"/>
          </p:nvPr>
        </p:nvSpPr>
        <p:spPr/>
        <p:txBody>
          <a:bodyPr/>
          <a:lstStyle/>
          <a:p>
            <a:fld id="{44235D23-50BF-8448-981C-2D759769B1BE}" type="slidenum">
              <a:rPr lang="en-US" smtClean="0"/>
              <a:t>9</a:t>
            </a:fld>
            <a:endParaRPr lang="en-US"/>
          </a:p>
        </p:txBody>
      </p:sp>
    </p:spTree>
    <p:extLst>
      <p:ext uri="{BB962C8B-B14F-4D97-AF65-F5344CB8AC3E}">
        <p14:creationId xmlns:p14="http://schemas.microsoft.com/office/powerpoint/2010/main" val="569170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0EBC55-5864-427B-84CF-6441AA82BD0B}"/>
              </a:ext>
            </a:extLst>
          </p:cNvPr>
          <p:cNvSpPr>
            <a:spLocks noGrp="1"/>
          </p:cNvSpPr>
          <p:nvPr>
            <p:ph type="ctrTitle"/>
          </p:nvPr>
        </p:nvSpPr>
        <p:spPr>
          <a:xfrm>
            <a:off x="966745" y="1205037"/>
            <a:ext cx="7744993" cy="2541336"/>
          </a:xfrm>
        </p:spPr>
        <p:txBody>
          <a:bodyPr anchor="b">
            <a:normAutofit/>
          </a:bodyPr>
          <a:lstStyle>
            <a:lvl1pPr algn="l">
              <a:defRPr sz="4400"/>
            </a:lvl1pPr>
          </a:lstStyle>
          <a:p>
            <a:r>
              <a:rPr lang="en-US" dirty="0"/>
              <a:t>Click to edit Master title style</a:t>
            </a:r>
          </a:p>
        </p:txBody>
      </p:sp>
      <p:sp>
        <p:nvSpPr>
          <p:cNvPr id="3" name="Subtitle 2">
            <a:extLst>
              <a:ext uri="{FF2B5EF4-FFF2-40B4-BE49-F238E27FC236}">
                <a16:creationId xmlns:a16="http://schemas.microsoft.com/office/drawing/2014/main" id="{FEB52BDB-18E0-4991-A6F2-7AD5420153F2}"/>
              </a:ext>
            </a:extLst>
          </p:cNvPr>
          <p:cNvSpPr>
            <a:spLocks noGrp="1"/>
          </p:cNvSpPr>
          <p:nvPr>
            <p:ph type="subTitle" idx="1"/>
          </p:nvPr>
        </p:nvSpPr>
        <p:spPr>
          <a:xfrm>
            <a:off x="966745" y="3949332"/>
            <a:ext cx="7744993" cy="2006735"/>
          </a:xfrm>
        </p:spPr>
        <p:txBody>
          <a:bodyPr>
            <a:normAutofit/>
          </a:bodyPr>
          <a:lstStyle>
            <a:lvl1pPr marL="0" indent="0" algn="l">
              <a:buNone/>
              <a:defRPr sz="2000"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D7F0ABC6-907E-47DE-8E40-61F2DD1B408B}"/>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5" name="Footer Placeholder 4">
            <a:extLst>
              <a:ext uri="{FF2B5EF4-FFF2-40B4-BE49-F238E27FC236}">
                <a16:creationId xmlns:a16="http://schemas.microsoft.com/office/drawing/2014/main" id="{158AB158-6097-43A1-90B6-406F936701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2EE077-FF20-4DD9-92B5-EE1C4D615C6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8524963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071ABCB-C306-49F0-8D5D-0B890583C1CE}"/>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24A67F94-2250-4B3A-8424-1BC0A0BCB3FF}"/>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FB942D8-95BE-4CFD-BFCC-26209EC192CE}"/>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9DF6499A-D398-4CBC-AA22-4277539430FC}"/>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0D91493C-6480-4A3F-8836-1727CBA3C849}"/>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A546BFEE-D3D9-4B18-BA88-49F7C7D266E7}"/>
              </a:ext>
            </a:extLst>
          </p:cNvPr>
          <p:cNvSpPr>
            <a:spLocks noGrp="1"/>
          </p:cNvSpPr>
          <p:nvPr>
            <p:ph type="title"/>
          </p:nvPr>
        </p:nvSpPr>
        <p:spPr>
          <a:xfrm>
            <a:off x="2148186" y="959587"/>
            <a:ext cx="9076329" cy="1064277"/>
          </a:xfr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DEA5BD3-1A63-4F94-ADFA-5CA2A414DE16}"/>
              </a:ext>
            </a:extLst>
          </p:cNvPr>
          <p:cNvSpPr>
            <a:spLocks noGrp="1"/>
          </p:cNvSpPr>
          <p:nvPr>
            <p:ph type="body" orient="vert" idx="1"/>
          </p:nvPr>
        </p:nvSpPr>
        <p:spPr>
          <a:xfrm>
            <a:off x="2148186" y="2248257"/>
            <a:ext cx="9076329" cy="365015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421888E-6FA1-446E-A77C-7D26923F6BAA}"/>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5" name="Footer Placeholder 4">
            <a:extLst>
              <a:ext uri="{FF2B5EF4-FFF2-40B4-BE49-F238E27FC236}">
                <a16:creationId xmlns:a16="http://schemas.microsoft.com/office/drawing/2014/main" id="{5A33313F-58CA-4397-A3B4-71B068D1E2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CC6AB3-89E2-4B6A-A5F3-3FB781C1AA8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80936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87BC2869-B8E0-44C7-801E-BA0C2C1B5E82}"/>
              </a:ext>
            </a:extLst>
          </p:cNvPr>
          <p:cNvGrpSpPr/>
          <p:nvPr/>
        </p:nvGrpSpPr>
        <p:grpSpPr>
          <a:xfrm rot="10800000">
            <a:off x="0" y="1827078"/>
            <a:ext cx="2926300" cy="5030922"/>
            <a:chOff x="9265700" y="2026"/>
            <a:chExt cx="2926300" cy="5030922"/>
          </a:xfrm>
        </p:grpSpPr>
        <p:sp>
          <p:nvSpPr>
            <p:cNvPr id="8" name="Freeform: Shape 7">
              <a:extLst>
                <a:ext uri="{FF2B5EF4-FFF2-40B4-BE49-F238E27FC236}">
                  <a16:creationId xmlns:a16="http://schemas.microsoft.com/office/drawing/2014/main" id="{BA7CEB8F-94FA-4A87-AA80-066173AA5C5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4F9817E-A26F-4D7B-82A1-FA647EE4C86F}"/>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0E734839-B51C-4112-A4D8-DDFCB7F84A6F}"/>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1DFF651-C17F-4B2C-A962-32FA4958BCFA}"/>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Vertical Title 1">
            <a:extLst>
              <a:ext uri="{FF2B5EF4-FFF2-40B4-BE49-F238E27FC236}">
                <a16:creationId xmlns:a16="http://schemas.microsoft.com/office/drawing/2014/main" id="{DE9B263D-CDF8-431B-A5D1-9687649138B5}"/>
              </a:ext>
            </a:extLst>
          </p:cNvPr>
          <p:cNvSpPr>
            <a:spLocks noGrp="1"/>
          </p:cNvSpPr>
          <p:nvPr>
            <p:ph type="title" orient="vert"/>
          </p:nvPr>
        </p:nvSpPr>
        <p:spPr>
          <a:xfrm>
            <a:off x="9131030" y="866253"/>
            <a:ext cx="2222769" cy="5310710"/>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7FB6B9BE-E660-4F3A-ABA1-86667DC133EB}"/>
              </a:ext>
            </a:extLst>
          </p:cNvPr>
          <p:cNvSpPr>
            <a:spLocks noGrp="1"/>
          </p:cNvSpPr>
          <p:nvPr>
            <p:ph type="body" orient="vert" idx="1"/>
          </p:nvPr>
        </p:nvSpPr>
        <p:spPr>
          <a:xfrm>
            <a:off x="838200" y="866253"/>
            <a:ext cx="8164286" cy="531071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AA082700-F509-4302-AE0E-6CC56401A40F}"/>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5" name="Footer Placeholder 4">
            <a:extLst>
              <a:ext uri="{FF2B5EF4-FFF2-40B4-BE49-F238E27FC236}">
                <a16:creationId xmlns:a16="http://schemas.microsoft.com/office/drawing/2014/main" id="{0303BD63-5B0C-4FB3-8434-8EA1A84F2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F3E9EB-019B-4F03-8147-D6CBA6B1E67C}"/>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9984526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131C13-CF9D-4E82-A5B4-91008DCD25D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5C06FD2-89E8-4415-ADF7-22F4A4C259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0CBBFF-8889-497F-B4CA-A031E8DD3B95}"/>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5" name="Footer Placeholder 4">
            <a:extLst>
              <a:ext uri="{FF2B5EF4-FFF2-40B4-BE49-F238E27FC236}">
                <a16:creationId xmlns:a16="http://schemas.microsoft.com/office/drawing/2014/main" id="{FDE78DAF-985B-4BB4-ADA9-02EA979F1A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A10DBC-42B5-46AB-B36A-B39128E69CBF}"/>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2048431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1B6E7-01C8-4375-B7C7-596CD11993F3}"/>
              </a:ext>
            </a:extLst>
          </p:cNvPr>
          <p:cNvSpPr>
            <a:spLocks noGrp="1"/>
          </p:cNvSpPr>
          <p:nvPr>
            <p:ph type="title"/>
          </p:nvPr>
        </p:nvSpPr>
        <p:spPr>
          <a:xfrm>
            <a:off x="831850" y="1883229"/>
            <a:ext cx="8214179" cy="3303133"/>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9C441675-8F3E-47CC-9573-D853C506D557}"/>
              </a:ext>
            </a:extLst>
          </p:cNvPr>
          <p:cNvSpPr>
            <a:spLocks noGrp="1"/>
          </p:cNvSpPr>
          <p:nvPr>
            <p:ph type="body" idx="1"/>
          </p:nvPr>
        </p:nvSpPr>
        <p:spPr>
          <a:xfrm>
            <a:off x="831850" y="5295900"/>
            <a:ext cx="8214179" cy="793750"/>
          </a:xfrm>
        </p:spPr>
        <p:txBody>
          <a:bodyPr/>
          <a:lstStyle>
            <a:lvl1pPr marL="0" indent="0">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75419F49-690E-49EC-BD41-75A18C9E37FC}"/>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5" name="Footer Placeholder 4">
            <a:extLst>
              <a:ext uri="{FF2B5EF4-FFF2-40B4-BE49-F238E27FC236}">
                <a16:creationId xmlns:a16="http://schemas.microsoft.com/office/drawing/2014/main" id="{9BBC9E70-1401-468E-97DE-4255CA22212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ABE14C-9127-4582-A006-2AEA93AF76BE}"/>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467057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DF9-FA60-4E7B-BDE8-C0F9AFE636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7F1133-890E-4E96-AEDD-0F921E26F51D}"/>
              </a:ext>
            </a:extLst>
          </p:cNvPr>
          <p:cNvSpPr>
            <a:spLocks noGrp="1"/>
          </p:cNvSpPr>
          <p:nvPr>
            <p:ph sz="half" idx="1"/>
          </p:nvPr>
        </p:nvSpPr>
        <p:spPr>
          <a:xfrm>
            <a:off x="966745"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F14763B4-4987-4303-9640-54B67DD75E46}"/>
              </a:ext>
            </a:extLst>
          </p:cNvPr>
          <p:cNvSpPr>
            <a:spLocks noGrp="1"/>
          </p:cNvSpPr>
          <p:nvPr>
            <p:ph sz="half" idx="2"/>
          </p:nvPr>
        </p:nvSpPr>
        <p:spPr>
          <a:xfrm>
            <a:off x="5597174" y="2250798"/>
            <a:ext cx="4445899" cy="37526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C94AAD8-D444-410E-98EC-47076908FA37}"/>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6" name="Footer Placeholder 5">
            <a:extLst>
              <a:ext uri="{FF2B5EF4-FFF2-40B4-BE49-F238E27FC236}">
                <a16:creationId xmlns:a16="http://schemas.microsoft.com/office/drawing/2014/main" id="{E072F01E-6867-4604-8B58-F65BCC820A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2543D87-0EC8-43C7-9D1B-46DB5212931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067871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605AE-70FD-4CEE-BDFB-D5C0A3D3595C}"/>
              </a:ext>
            </a:extLst>
          </p:cNvPr>
          <p:cNvSpPr>
            <a:spLocks noGrp="1"/>
          </p:cNvSpPr>
          <p:nvPr>
            <p:ph type="title"/>
          </p:nvPr>
        </p:nvSpPr>
        <p:spPr>
          <a:xfrm>
            <a:off x="966745" y="960120"/>
            <a:ext cx="9196928" cy="1060704"/>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EF9091E2-4532-4D16-827E-4DB0688FD829}"/>
              </a:ext>
            </a:extLst>
          </p:cNvPr>
          <p:cNvSpPr>
            <a:spLocks noGrp="1"/>
          </p:cNvSpPr>
          <p:nvPr>
            <p:ph type="body" idx="1"/>
          </p:nvPr>
        </p:nvSpPr>
        <p:spPr>
          <a:xfrm>
            <a:off x="967153" y="2062842"/>
            <a:ext cx="4445899"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52B53BE-9EDA-4D07-A042-0D101FAB9A87}"/>
              </a:ext>
            </a:extLst>
          </p:cNvPr>
          <p:cNvSpPr>
            <a:spLocks noGrp="1"/>
          </p:cNvSpPr>
          <p:nvPr>
            <p:ph sz="half" idx="2"/>
          </p:nvPr>
        </p:nvSpPr>
        <p:spPr>
          <a:xfrm>
            <a:off x="966745" y="2882837"/>
            <a:ext cx="4446642"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11DFDFC1-7510-4F8E-A831-ABA33D977ACA}"/>
              </a:ext>
            </a:extLst>
          </p:cNvPr>
          <p:cNvSpPr>
            <a:spLocks noGrp="1"/>
          </p:cNvSpPr>
          <p:nvPr>
            <p:ph type="body" sz="quarter" idx="3"/>
          </p:nvPr>
        </p:nvSpPr>
        <p:spPr>
          <a:xfrm>
            <a:off x="5725280" y="2062842"/>
            <a:ext cx="4467794" cy="781893"/>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2A42F0-9A48-4946-8BA8-394CBF01A056}"/>
              </a:ext>
            </a:extLst>
          </p:cNvPr>
          <p:cNvSpPr>
            <a:spLocks noGrp="1"/>
          </p:cNvSpPr>
          <p:nvPr>
            <p:ph sz="quarter" idx="4"/>
          </p:nvPr>
        </p:nvSpPr>
        <p:spPr>
          <a:xfrm>
            <a:off x="5724868" y="2882837"/>
            <a:ext cx="4468541" cy="33437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200FC563-D319-494F-AA63-0BDF1D25E5D4}"/>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8" name="Footer Placeholder 7">
            <a:extLst>
              <a:ext uri="{FF2B5EF4-FFF2-40B4-BE49-F238E27FC236}">
                <a16:creationId xmlns:a16="http://schemas.microsoft.com/office/drawing/2014/main" id="{DD42F4FE-433A-42F6-8A73-AD843352BF9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D575352-FC7F-4BA8-940F-2F920C2801B7}"/>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6240125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B3FB5-4B13-4412-9F42-62450D6AA1E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C87ECA-0E5D-4DD2-B664-DF351875FE29}"/>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4" name="Footer Placeholder 3">
            <a:extLst>
              <a:ext uri="{FF2B5EF4-FFF2-40B4-BE49-F238E27FC236}">
                <a16:creationId xmlns:a16="http://schemas.microsoft.com/office/drawing/2014/main" id="{D4E2406B-A925-466A-AF79-D0A4E0EA41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61B050-D381-4E1A-88DD-361F0EE9DD96}"/>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3664380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C8BF592-6A15-4999-ACFA-A535A113B25D}"/>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3" name="Footer Placeholder 2">
            <a:extLst>
              <a:ext uri="{FF2B5EF4-FFF2-40B4-BE49-F238E27FC236}">
                <a16:creationId xmlns:a16="http://schemas.microsoft.com/office/drawing/2014/main" id="{7819EFC1-AD45-4610-8FC6-2058F55E47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13DF506-CFF9-4BD2-8D76-3377927798E2}"/>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4083281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E77674-EAFF-4CAE-A685-8AEA617D0655}"/>
              </a:ext>
            </a:extLst>
          </p:cNvPr>
          <p:cNvSpPr>
            <a:spLocks noGrp="1"/>
          </p:cNvSpPr>
          <p:nvPr>
            <p:ph type="title"/>
          </p:nvPr>
        </p:nvSpPr>
        <p:spPr>
          <a:xfrm>
            <a:off x="839788" y="1094014"/>
            <a:ext cx="3932237" cy="1436914"/>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id="{5DB3A185-E15D-46FD-A4FB-709A8B5D0BE3}"/>
              </a:ext>
            </a:extLst>
          </p:cNvPr>
          <p:cNvSpPr>
            <a:spLocks noGrp="1"/>
          </p:cNvSpPr>
          <p:nvPr>
            <p:ph idx="1"/>
          </p:nvPr>
        </p:nvSpPr>
        <p:spPr>
          <a:xfrm>
            <a:off x="5183188" y="1094014"/>
            <a:ext cx="6172200" cy="4767036"/>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E14086F7-5F48-40D6-B4E3-1347EA21B0A8}"/>
              </a:ext>
            </a:extLst>
          </p:cNvPr>
          <p:cNvSpPr>
            <a:spLocks noGrp="1"/>
          </p:cNvSpPr>
          <p:nvPr>
            <p:ph type="body" sz="half" idx="2"/>
          </p:nvPr>
        </p:nvSpPr>
        <p:spPr>
          <a:xfrm>
            <a:off x="839788" y="2618012"/>
            <a:ext cx="3932237" cy="32509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EF4FC41-0A32-438D-9A47-F932AB492CBA}"/>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6" name="Footer Placeholder 5">
            <a:extLst>
              <a:ext uri="{FF2B5EF4-FFF2-40B4-BE49-F238E27FC236}">
                <a16:creationId xmlns:a16="http://schemas.microsoft.com/office/drawing/2014/main" id="{02F0F85D-CB6B-48E8-B56F-81472CE94F0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B6E120E-E239-4B93-AC67-210D23BD2278}"/>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1719163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1F02C-5A08-45D4-AFE1-8EF0E6DECE4B}"/>
              </a:ext>
            </a:extLst>
          </p:cNvPr>
          <p:cNvSpPr>
            <a:spLocks noGrp="1"/>
          </p:cNvSpPr>
          <p:nvPr>
            <p:ph type="title"/>
          </p:nvPr>
        </p:nvSpPr>
        <p:spPr>
          <a:xfrm>
            <a:off x="839788" y="1065120"/>
            <a:ext cx="3932237" cy="1465806"/>
          </a:xfrm>
        </p:spPr>
        <p:txBody>
          <a:bodyPr anchor="b"/>
          <a:lstStyle>
            <a:lvl1pPr>
              <a:defRPr sz="3200"/>
            </a:lvl1pPr>
          </a:lstStyle>
          <a:p>
            <a:r>
              <a:rPr lang="en-US" dirty="0"/>
              <a:t>Click to edit Master title style</a:t>
            </a:r>
          </a:p>
        </p:txBody>
      </p:sp>
      <p:sp>
        <p:nvSpPr>
          <p:cNvPr id="3" name="Picture Placeholder 2">
            <a:extLst>
              <a:ext uri="{FF2B5EF4-FFF2-40B4-BE49-F238E27FC236}">
                <a16:creationId xmlns:a16="http://schemas.microsoft.com/office/drawing/2014/main" id="{A22EF863-20E6-4CF9-A179-0A2A52E5F3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CECFB1A-5B7E-45DA-9713-0CD8E3121F4B}"/>
              </a:ext>
            </a:extLst>
          </p:cNvPr>
          <p:cNvSpPr>
            <a:spLocks noGrp="1"/>
          </p:cNvSpPr>
          <p:nvPr>
            <p:ph type="body" sz="half" idx="2"/>
          </p:nvPr>
        </p:nvSpPr>
        <p:spPr>
          <a:xfrm>
            <a:off x="839788" y="2618014"/>
            <a:ext cx="3932237" cy="325097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EFD67F-901E-4423-A48F-41F00ECA520B}"/>
              </a:ext>
            </a:extLst>
          </p:cNvPr>
          <p:cNvSpPr>
            <a:spLocks noGrp="1"/>
          </p:cNvSpPr>
          <p:nvPr>
            <p:ph type="dt" sz="half" idx="10"/>
          </p:nvPr>
        </p:nvSpPr>
        <p:spPr/>
        <p:txBody>
          <a:bodyPr/>
          <a:lstStyle/>
          <a:p>
            <a:fld id="{11008460-8B2F-4AAA-A4E2-10730069204C}" type="datetimeFigureOut">
              <a:rPr lang="en-US" smtClean="0"/>
              <a:t>9/19/22</a:t>
            </a:fld>
            <a:endParaRPr lang="en-US"/>
          </a:p>
        </p:txBody>
      </p:sp>
      <p:sp>
        <p:nvSpPr>
          <p:cNvPr id="6" name="Footer Placeholder 5">
            <a:extLst>
              <a:ext uri="{FF2B5EF4-FFF2-40B4-BE49-F238E27FC236}">
                <a16:creationId xmlns:a16="http://schemas.microsoft.com/office/drawing/2014/main" id="{97B04982-0749-4F34-A4DB-DDC12BD4BE3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7B38447-AEAF-40D9-B3D3-94404C144AE9}"/>
              </a:ext>
            </a:extLst>
          </p:cNvPr>
          <p:cNvSpPr>
            <a:spLocks noGrp="1"/>
          </p:cNvSpPr>
          <p:nvPr>
            <p:ph type="sldNum" sz="quarter" idx="12"/>
          </p:nvPr>
        </p:nvSpPr>
        <p:spPr/>
        <p:txBody>
          <a:bodyPr/>
          <a:lstStyle/>
          <a:p>
            <a:fld id="{0946259B-8396-46CD-AD42-FDEDA89DA278}" type="slidenum">
              <a:rPr lang="en-US" smtClean="0"/>
              <a:t>‹#›</a:t>
            </a:fld>
            <a:endParaRPr lang="en-US"/>
          </a:p>
        </p:txBody>
      </p:sp>
    </p:spTree>
    <p:extLst>
      <p:ext uri="{BB962C8B-B14F-4D97-AF65-F5344CB8AC3E}">
        <p14:creationId xmlns:p14="http://schemas.microsoft.com/office/powerpoint/2010/main" val="2927625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D206359A-F1E3-49EE-BBC2-40888C4A3628}"/>
              </a:ext>
            </a:extLst>
          </p:cNvPr>
          <p:cNvGrpSpPr/>
          <p:nvPr/>
        </p:nvGrpSpPr>
        <p:grpSpPr>
          <a:xfrm>
            <a:off x="9265700" y="2026"/>
            <a:ext cx="2926300" cy="5030922"/>
            <a:chOff x="9265700" y="2026"/>
            <a:chExt cx="2926300" cy="5030922"/>
          </a:xfrm>
        </p:grpSpPr>
        <p:sp>
          <p:nvSpPr>
            <p:cNvPr id="8" name="Freeform: Shape 7">
              <a:extLst>
                <a:ext uri="{FF2B5EF4-FFF2-40B4-BE49-F238E27FC236}">
                  <a16:creationId xmlns:a16="http://schemas.microsoft.com/office/drawing/2014/main" id="{CED90C42-6A0F-48E8-BF96-7D3E2A395EC7}"/>
                </a:ext>
              </a:extLst>
            </p:cNvPr>
            <p:cNvSpPr/>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5DA0863A-55F7-4EB0-9451-F3EE4D65DBDB}"/>
                </a:ext>
              </a:extLst>
            </p:cNvPr>
            <p:cNvSpPr/>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0" name="Freeform: Shape 9">
              <a:extLst>
                <a:ext uri="{FF2B5EF4-FFF2-40B4-BE49-F238E27FC236}">
                  <a16:creationId xmlns:a16="http://schemas.microsoft.com/office/drawing/2014/main" id="{5FE7CFE2-40F6-44B2-8AAD-0C384EEFCF7E}"/>
                </a:ext>
              </a:extLst>
            </p:cNvPr>
            <p:cNvSpPr/>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9F0D6A17-AA80-4608-8660-8D1587A17704}"/>
                </a:ext>
              </a:extLst>
            </p:cNvPr>
            <p:cNvSpPr/>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Placeholder 1">
            <a:extLst>
              <a:ext uri="{FF2B5EF4-FFF2-40B4-BE49-F238E27FC236}">
                <a16:creationId xmlns:a16="http://schemas.microsoft.com/office/drawing/2014/main" id="{7E11B74D-DF90-4993-88AE-4D05C91F2A96}"/>
              </a:ext>
            </a:extLst>
          </p:cNvPr>
          <p:cNvSpPr>
            <a:spLocks noGrp="1"/>
          </p:cNvSpPr>
          <p:nvPr>
            <p:ph type="title"/>
          </p:nvPr>
        </p:nvSpPr>
        <p:spPr>
          <a:xfrm>
            <a:off x="966744" y="959587"/>
            <a:ext cx="9076329" cy="106427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E79B3DE9-A495-4E75-819D-E0B2E5505072}"/>
              </a:ext>
            </a:extLst>
          </p:cNvPr>
          <p:cNvSpPr>
            <a:spLocks noGrp="1"/>
          </p:cNvSpPr>
          <p:nvPr>
            <p:ph type="body" idx="1"/>
          </p:nvPr>
        </p:nvSpPr>
        <p:spPr>
          <a:xfrm>
            <a:off x="966744" y="2248257"/>
            <a:ext cx="9076329" cy="365015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F02430AC-DB07-423B-A52A-0065639AFE68}"/>
              </a:ext>
            </a:extLst>
          </p:cNvPr>
          <p:cNvSpPr>
            <a:spLocks noGrp="1"/>
          </p:cNvSpPr>
          <p:nvPr>
            <p:ph type="dt" sz="half" idx="2"/>
          </p:nvPr>
        </p:nvSpPr>
        <p:spPr>
          <a:xfrm>
            <a:off x="8266975" y="6356350"/>
            <a:ext cx="2960914"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11008460-8B2F-4AAA-A4E2-10730069204C}" type="datetimeFigureOut">
              <a:rPr lang="en-US" smtClean="0"/>
              <a:pPr/>
              <a:t>9/19/22</a:t>
            </a:fld>
            <a:endParaRPr lang="en-US" dirty="0"/>
          </a:p>
        </p:txBody>
      </p:sp>
      <p:sp>
        <p:nvSpPr>
          <p:cNvPr id="5" name="Footer Placeholder 4">
            <a:extLst>
              <a:ext uri="{FF2B5EF4-FFF2-40B4-BE49-F238E27FC236}">
                <a16:creationId xmlns:a16="http://schemas.microsoft.com/office/drawing/2014/main" id="{485FAFC9-FA18-4C55-8C92-B17603CAEEDC}"/>
              </a:ext>
            </a:extLst>
          </p:cNvPr>
          <p:cNvSpPr>
            <a:spLocks noGrp="1"/>
          </p:cNvSpPr>
          <p:nvPr>
            <p:ph type="ftr" sz="quarter" idx="3"/>
          </p:nvPr>
        </p:nvSpPr>
        <p:spPr>
          <a:xfrm>
            <a:off x="966745" y="501128"/>
            <a:ext cx="3311342" cy="365125"/>
          </a:xfrm>
          <a:prstGeom prst="rect">
            <a:avLst/>
          </a:prstGeom>
        </p:spPr>
        <p:txBody>
          <a:bodyPr vert="horz" lIns="91440" tIns="45720" rIns="91440" bIns="45720" rtlCol="0" anchor="ctr"/>
          <a:lstStyle>
            <a:lvl1pPr algn="l">
              <a:defRPr sz="1000" i="0">
                <a:solidFill>
                  <a:schemeClr val="tx2">
                    <a:alpha val="85000"/>
                  </a:schemeClr>
                </a:solidFill>
              </a:defRPr>
            </a:lvl1pPr>
          </a:lstStyle>
          <a:p>
            <a:endParaRPr lang="en-US" dirty="0"/>
          </a:p>
        </p:txBody>
      </p:sp>
      <p:sp>
        <p:nvSpPr>
          <p:cNvPr id="6" name="Slide Number Placeholder 5">
            <a:extLst>
              <a:ext uri="{FF2B5EF4-FFF2-40B4-BE49-F238E27FC236}">
                <a16:creationId xmlns:a16="http://schemas.microsoft.com/office/drawing/2014/main" id="{67D5A493-61FB-4764-90B6-8CC218A781C9}"/>
              </a:ext>
            </a:extLst>
          </p:cNvPr>
          <p:cNvSpPr>
            <a:spLocks noGrp="1"/>
          </p:cNvSpPr>
          <p:nvPr>
            <p:ph type="sldNum" sz="quarter" idx="4"/>
          </p:nvPr>
        </p:nvSpPr>
        <p:spPr>
          <a:xfrm>
            <a:off x="11239498" y="6356350"/>
            <a:ext cx="515479" cy="365125"/>
          </a:xfrm>
          <a:prstGeom prst="rect">
            <a:avLst/>
          </a:prstGeom>
        </p:spPr>
        <p:txBody>
          <a:bodyPr vert="horz" lIns="91440" tIns="45720" rIns="91440" bIns="45720" rtlCol="0" anchor="ctr"/>
          <a:lstStyle>
            <a:lvl1pPr algn="r">
              <a:defRPr sz="1000" i="0">
                <a:solidFill>
                  <a:schemeClr val="tx2">
                    <a:alpha val="85000"/>
                  </a:schemeClr>
                </a:solidFill>
              </a:defRPr>
            </a:lvl1pPr>
          </a:lstStyle>
          <a:p>
            <a:fld id="{0946259B-8396-46CD-AD42-FDEDA89DA278}" type="slidenum">
              <a:rPr lang="en-US" smtClean="0"/>
              <a:pPr/>
              <a:t>‹#›</a:t>
            </a:fld>
            <a:endParaRPr lang="en-US" dirty="0"/>
          </a:p>
        </p:txBody>
      </p:sp>
    </p:spTree>
    <p:extLst>
      <p:ext uri="{BB962C8B-B14F-4D97-AF65-F5344CB8AC3E}">
        <p14:creationId xmlns:p14="http://schemas.microsoft.com/office/powerpoint/2010/main" val="4166397501"/>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SzPct val="150000"/>
        <a:buFont typeface="Goudy Old Style" panose="02020502050305020303" pitchFamily="18" charset="0"/>
        <a:buChar char="∙"/>
        <a:defRPr sz="2000" kern="1200">
          <a:solidFill>
            <a:schemeClr val="tx2"/>
          </a:solidFill>
          <a:latin typeface="+mn-lt"/>
          <a:ea typeface="+mn-ea"/>
          <a:cs typeface="+mn-cs"/>
        </a:defRPr>
      </a:lvl1pPr>
      <a:lvl2pPr marL="274320" indent="0" algn="l" defTabSz="914400" rtl="0" eaLnBrk="1" latinLnBrk="0" hangingPunct="1">
        <a:lnSpc>
          <a:spcPct val="110000"/>
        </a:lnSpc>
        <a:spcBef>
          <a:spcPts val="500"/>
        </a:spcBef>
        <a:buFontTx/>
        <a:buNone/>
        <a:defRPr sz="1800" kern="1200">
          <a:solidFill>
            <a:schemeClr val="tx2"/>
          </a:solidFill>
          <a:latin typeface="+mn-lt"/>
          <a:ea typeface="+mn-ea"/>
          <a:cs typeface="+mn-cs"/>
        </a:defRPr>
      </a:lvl2pPr>
      <a:lvl3pPr marL="548640" indent="-228600" algn="l" defTabSz="914400" rtl="0" eaLnBrk="1" latinLnBrk="0" hangingPunct="1">
        <a:lnSpc>
          <a:spcPct val="110000"/>
        </a:lnSpc>
        <a:spcBef>
          <a:spcPts val="500"/>
        </a:spcBef>
        <a:buSzPct val="150000"/>
        <a:buFont typeface="Goudy Old Style" panose="02020502050305020303" pitchFamily="18" charset="0"/>
        <a:buChar char="∙"/>
        <a:defRPr sz="1600" kern="1200">
          <a:solidFill>
            <a:schemeClr val="tx2"/>
          </a:solidFill>
          <a:latin typeface="+mn-lt"/>
          <a:ea typeface="+mn-ea"/>
          <a:cs typeface="+mn-cs"/>
        </a:defRPr>
      </a:lvl3pPr>
      <a:lvl4pPr marL="594360" indent="0" algn="l" defTabSz="914400" rtl="0" eaLnBrk="1" latinLnBrk="0" hangingPunct="1">
        <a:lnSpc>
          <a:spcPct val="110000"/>
        </a:lnSpc>
        <a:spcBef>
          <a:spcPts val="500"/>
        </a:spcBef>
        <a:buFontTx/>
        <a:buNone/>
        <a:defRPr sz="1400" kern="1200">
          <a:solidFill>
            <a:schemeClr val="tx2"/>
          </a:solidFill>
          <a:latin typeface="+mn-lt"/>
          <a:ea typeface="+mn-ea"/>
          <a:cs typeface="+mn-cs"/>
        </a:defRPr>
      </a:lvl4pPr>
      <a:lvl5pPr marL="822960" indent="-228600" algn="l" defTabSz="914400" rtl="0" eaLnBrk="1" latinLnBrk="0" hangingPunct="1">
        <a:lnSpc>
          <a:spcPct val="110000"/>
        </a:lnSpc>
        <a:spcBef>
          <a:spcPts val="500"/>
        </a:spcBef>
        <a:buSzPct val="150000"/>
        <a:buFont typeface="Goudy Old Style" panose="02020502050305020303" pitchFamily="18"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8.xml.rels><?xml version="1.0" encoding="UTF-8" standalone="yes"?>
<Relationships xmlns="http://schemas.openxmlformats.org/package/2006/relationships"><Relationship Id="rId3" Type="http://schemas.openxmlformats.org/officeDocument/2006/relationships/hyperlink" Target="mailto:joglesby@uhsaa.org" TargetMode="External"/><Relationship Id="rId2" Type="http://schemas.openxmlformats.org/officeDocument/2006/relationships/image" Target="../media/image20.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42195A83-AA4F-FE4B-AFEA-5A5576C391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3" descr="Forest at dawn">
            <a:extLst>
              <a:ext uri="{FF2B5EF4-FFF2-40B4-BE49-F238E27FC236}">
                <a16:creationId xmlns:a16="http://schemas.microsoft.com/office/drawing/2014/main" id="{922B2B9D-6F1C-2A7B-D3A8-39E0AFABB0C8}"/>
              </a:ext>
            </a:extLst>
          </p:cNvPr>
          <p:cNvPicPr>
            <a:picLocks noChangeAspect="1"/>
          </p:cNvPicPr>
          <p:nvPr/>
        </p:nvPicPr>
        <p:blipFill rotWithShape="1">
          <a:blip r:embed="rId3"/>
          <a:srcRect b="15730"/>
          <a:stretch/>
        </p:blipFill>
        <p:spPr>
          <a:xfrm>
            <a:off x="20" y="10"/>
            <a:ext cx="12191979" cy="6857990"/>
          </a:xfrm>
          <a:prstGeom prst="rect">
            <a:avLst/>
          </a:prstGeom>
        </p:spPr>
      </p:pic>
      <p:sp useBgFill="1">
        <p:nvSpPr>
          <p:cNvPr id="28" name="Freeform: Shape 27">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57594"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BBF1E1A-17CA-7976-B15F-C3B02C6082E5}"/>
              </a:ext>
            </a:extLst>
          </p:cNvPr>
          <p:cNvSpPr>
            <a:spLocks noGrp="1"/>
          </p:cNvSpPr>
          <p:nvPr>
            <p:ph type="ctrTitle"/>
          </p:nvPr>
        </p:nvSpPr>
        <p:spPr>
          <a:xfrm>
            <a:off x="4521389" y="1826096"/>
            <a:ext cx="3149221" cy="2142699"/>
          </a:xfrm>
        </p:spPr>
        <p:txBody>
          <a:bodyPr anchor="b">
            <a:normAutofit/>
          </a:bodyPr>
          <a:lstStyle/>
          <a:p>
            <a:pPr algn="ctr">
              <a:lnSpc>
                <a:spcPct val="90000"/>
              </a:lnSpc>
            </a:pPr>
            <a:r>
              <a:rPr lang="en-US" sz="3700"/>
              <a:t>‘Shake It Up’ – A Mindset for Living the Best Life You Can</a:t>
            </a:r>
          </a:p>
        </p:txBody>
      </p:sp>
      <p:sp>
        <p:nvSpPr>
          <p:cNvPr id="3" name="Subtitle 2">
            <a:extLst>
              <a:ext uri="{FF2B5EF4-FFF2-40B4-BE49-F238E27FC236}">
                <a16:creationId xmlns:a16="http://schemas.microsoft.com/office/drawing/2014/main" id="{1EF0D1D3-D904-EADE-C33D-DDA3D18EDDB2}"/>
              </a:ext>
            </a:extLst>
          </p:cNvPr>
          <p:cNvSpPr>
            <a:spLocks noGrp="1"/>
          </p:cNvSpPr>
          <p:nvPr>
            <p:ph type="subTitle" idx="1"/>
          </p:nvPr>
        </p:nvSpPr>
        <p:spPr>
          <a:xfrm>
            <a:off x="4642513" y="4196605"/>
            <a:ext cx="2906973" cy="948601"/>
          </a:xfrm>
        </p:spPr>
        <p:txBody>
          <a:bodyPr anchor="t">
            <a:normAutofit/>
          </a:bodyPr>
          <a:lstStyle/>
          <a:p>
            <a:pPr algn="ctr">
              <a:lnSpc>
                <a:spcPct val="100000"/>
              </a:lnSpc>
            </a:pPr>
            <a:r>
              <a:rPr lang="en-US" sz="1700" dirty="0"/>
              <a:t>2022 NFHS Performing Arts Conference</a:t>
            </a:r>
          </a:p>
        </p:txBody>
      </p:sp>
      <p:sp>
        <p:nvSpPr>
          <p:cNvPr id="30" name="Freeform: Shape 29">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88826"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9208041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700"/>
                                        <p:tgtEl>
                                          <p:spTgt spid="3">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2" name="Freeform: Shape 11">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7" name="Rectangle 16">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48E888-FE6F-4960-BB71-50B093B2E0CC}"/>
              </a:ext>
            </a:extLst>
          </p:cNvPr>
          <p:cNvSpPr>
            <a:spLocks noGrp="1"/>
          </p:cNvSpPr>
          <p:nvPr>
            <p:ph type="title"/>
          </p:nvPr>
        </p:nvSpPr>
        <p:spPr>
          <a:xfrm>
            <a:off x="960120" y="960030"/>
            <a:ext cx="5145313" cy="1507398"/>
          </a:xfrm>
        </p:spPr>
        <p:txBody>
          <a:bodyPr vert="horz" lIns="91440" tIns="45720" rIns="91440" bIns="45720" rtlCol="0" anchor="ctr">
            <a:normAutofit/>
          </a:bodyPr>
          <a:lstStyle/>
          <a:p>
            <a:r>
              <a:rPr lang="en-US" sz="4000" kern="1200">
                <a:solidFill>
                  <a:schemeClr val="tx2"/>
                </a:solidFill>
                <a:latin typeface="+mj-lt"/>
                <a:ea typeface="+mj-ea"/>
                <a:cs typeface="+mj-cs"/>
              </a:rPr>
              <a:t>Kenneth Chenault</a:t>
            </a:r>
          </a:p>
        </p:txBody>
      </p:sp>
      <p:sp>
        <p:nvSpPr>
          <p:cNvPr id="4" name="Text Placeholder 3">
            <a:extLst>
              <a:ext uri="{FF2B5EF4-FFF2-40B4-BE49-F238E27FC236}">
                <a16:creationId xmlns:a16="http://schemas.microsoft.com/office/drawing/2014/main" id="{67780908-EF44-C69B-268E-447A7A56F375}"/>
              </a:ext>
            </a:extLst>
          </p:cNvPr>
          <p:cNvSpPr>
            <a:spLocks noGrp="1"/>
          </p:cNvSpPr>
          <p:nvPr>
            <p:ph type="body" sz="half" idx="2"/>
          </p:nvPr>
        </p:nvSpPr>
        <p:spPr>
          <a:xfrm>
            <a:off x="952501" y="2844800"/>
            <a:ext cx="5143500" cy="3053170"/>
          </a:xfrm>
        </p:spPr>
        <p:txBody>
          <a:bodyPr vert="horz" lIns="91440" tIns="45720" rIns="91440" bIns="45720" rtlCol="0" anchor="b">
            <a:normAutofit/>
          </a:bodyPr>
          <a:lstStyle/>
          <a:p>
            <a:r>
              <a:rPr lang="en-US" sz="2000"/>
              <a:t>Former CEO of the American Express Company, serving from 2001-2018</a:t>
            </a:r>
          </a:p>
          <a:p>
            <a:r>
              <a:rPr lang="en-US" sz="2000"/>
              <a:t>Only the third African-American to serve as a CEO of a Fortune 500 company</a:t>
            </a:r>
          </a:p>
          <a:p>
            <a:r>
              <a:rPr lang="en-US" sz="2000"/>
              <a:t>Currently serves on the Board of Directors for Berkshire Hathaway</a:t>
            </a:r>
          </a:p>
        </p:txBody>
      </p:sp>
      <p:pic>
        <p:nvPicPr>
          <p:cNvPr id="6" name="Picture Placeholder 5" descr="A person in a suit&#10;&#10;Description automatically generated with medium confidence">
            <a:extLst>
              <a:ext uri="{FF2B5EF4-FFF2-40B4-BE49-F238E27FC236}">
                <a16:creationId xmlns:a16="http://schemas.microsoft.com/office/drawing/2014/main" id="{4D96E66C-6338-9821-2590-7BFC1DAF2EB9}"/>
              </a:ext>
            </a:extLst>
          </p:cNvPr>
          <p:cNvPicPr>
            <a:picLocks noGrp="1" noChangeAspect="1"/>
          </p:cNvPicPr>
          <p:nvPr>
            <p:ph type="pic" idx="1"/>
          </p:nvPr>
        </p:nvPicPr>
        <p:blipFill rotWithShape="1">
          <a:blip r:embed="rId2"/>
          <a:srcRect l="27275" r="29302"/>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19" name="Freeform: Shape 18">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576253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EC5B12-9FF3-41FE-B789-2696F5195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5FAB874-019C-206D-E823-DC83E89B3A30}"/>
              </a:ext>
            </a:extLst>
          </p:cNvPr>
          <p:cNvSpPr>
            <a:spLocks noGrp="1"/>
          </p:cNvSpPr>
          <p:nvPr>
            <p:ph type="title"/>
          </p:nvPr>
        </p:nvSpPr>
        <p:spPr>
          <a:xfrm>
            <a:off x="952500" y="1581462"/>
            <a:ext cx="2776531" cy="3687580"/>
          </a:xfrm>
        </p:spPr>
        <p:txBody>
          <a:bodyPr>
            <a:normAutofit/>
          </a:bodyPr>
          <a:lstStyle/>
          <a:p>
            <a:pPr algn="ctr"/>
            <a:r>
              <a:rPr lang="en-US" dirty="0"/>
              <a:t>Key Takeaways</a:t>
            </a:r>
            <a:endParaRPr lang="en-US"/>
          </a:p>
        </p:txBody>
      </p:sp>
      <p:cxnSp>
        <p:nvCxnSpPr>
          <p:cNvPr id="11" name="Straight Connector 10">
            <a:extLst>
              <a:ext uri="{FF2B5EF4-FFF2-40B4-BE49-F238E27FC236}">
                <a16:creationId xmlns:a16="http://schemas.microsoft.com/office/drawing/2014/main" id="{4FCEE13B-EFB1-46F2-BC11-110F05BFB6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9630" y="1852474"/>
            <a:ext cx="0" cy="3394558"/>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758602DC-6E34-D8B9-F732-B5C98D1BF931}"/>
              </a:ext>
            </a:extLst>
          </p:cNvPr>
          <p:cNvGraphicFramePr>
            <a:graphicFrameLocks noGrp="1"/>
          </p:cNvGraphicFramePr>
          <p:nvPr>
            <p:ph idx="1"/>
            <p:extLst>
              <p:ext uri="{D42A27DB-BD31-4B8C-83A1-F6EECF244321}">
                <p14:modId xmlns:p14="http://schemas.microsoft.com/office/powerpoint/2010/main" val="1853812885"/>
              </p:ext>
            </p:extLst>
          </p:nvPr>
        </p:nvGraphicFramePr>
        <p:xfrm>
          <a:off x="5214938" y="985838"/>
          <a:ext cx="6024561" cy="491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52204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BE71EE8-0B30-4222-9B93-921A1530B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0"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A577E7F-985C-4F15-99FB-3ABFA635A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CBA99F8C-EB63-83A5-2D0E-C29FAC765FB3}"/>
              </a:ext>
            </a:extLst>
          </p:cNvPr>
          <p:cNvSpPr>
            <a:spLocks noGrp="1"/>
          </p:cNvSpPr>
          <p:nvPr>
            <p:ph type="title"/>
          </p:nvPr>
        </p:nvSpPr>
        <p:spPr>
          <a:xfrm>
            <a:off x="1459043" y="1926236"/>
            <a:ext cx="3177915" cy="2983043"/>
          </a:xfrm>
        </p:spPr>
        <p:txBody>
          <a:bodyPr>
            <a:normAutofit/>
          </a:bodyPr>
          <a:lstStyle/>
          <a:p>
            <a:pPr algn="ctr"/>
            <a:r>
              <a:rPr lang="en-US" dirty="0"/>
              <a:t>Questions For You</a:t>
            </a:r>
          </a:p>
        </p:txBody>
      </p:sp>
      <p:graphicFrame>
        <p:nvGraphicFramePr>
          <p:cNvPr id="5" name="Content Placeholder 2">
            <a:extLst>
              <a:ext uri="{FF2B5EF4-FFF2-40B4-BE49-F238E27FC236}">
                <a16:creationId xmlns:a16="http://schemas.microsoft.com/office/drawing/2014/main" id="{E1289F93-00EB-2118-A78A-4696CBC609C8}"/>
              </a:ext>
            </a:extLst>
          </p:cNvPr>
          <p:cNvGraphicFramePr>
            <a:graphicFrameLocks noGrp="1"/>
          </p:cNvGraphicFramePr>
          <p:nvPr>
            <p:ph idx="1"/>
            <p:extLst>
              <p:ext uri="{D42A27DB-BD31-4B8C-83A1-F6EECF244321}">
                <p14:modId xmlns:p14="http://schemas.microsoft.com/office/powerpoint/2010/main" val="3644847398"/>
              </p:ext>
            </p:extLst>
          </p:nvPr>
        </p:nvGraphicFramePr>
        <p:xfrm>
          <a:off x="6081712" y="952501"/>
          <a:ext cx="5157788"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41522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0" name="Freeform: Shape 9">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5" name="Rectangle 14">
            <a:extLst>
              <a:ext uri="{FF2B5EF4-FFF2-40B4-BE49-F238E27FC236}">
                <a16:creationId xmlns:a16="http://schemas.microsoft.com/office/drawing/2014/main" id="{FED6D074-A5E9-4040-9A92-7CD5F68AC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shaking hands">
            <a:extLst>
              <a:ext uri="{FF2B5EF4-FFF2-40B4-BE49-F238E27FC236}">
                <a16:creationId xmlns:a16="http://schemas.microsoft.com/office/drawing/2014/main" id="{C96CEE85-EC7F-7F56-91CE-AE2474B6ED0A}"/>
              </a:ext>
            </a:extLst>
          </p:cNvPr>
          <p:cNvPicPr>
            <a:picLocks noChangeAspect="1"/>
          </p:cNvPicPr>
          <p:nvPr/>
        </p:nvPicPr>
        <p:blipFill rotWithShape="1">
          <a:blip r:embed="rId2"/>
          <a:srcRect t="10855" b="14145"/>
          <a:stretch/>
        </p:blipFill>
        <p:spPr>
          <a:xfrm>
            <a:off x="20" y="10"/>
            <a:ext cx="12191979" cy="6857989"/>
          </a:xfrm>
          <a:prstGeom prst="rect">
            <a:avLst/>
          </a:prstGeom>
        </p:spPr>
      </p:pic>
      <p:sp>
        <p:nvSpPr>
          <p:cNvPr id="17" name="Rectangle 16">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EFA1EC-C4F3-B337-E8B6-64396B8F5F24}"/>
              </a:ext>
            </a:extLst>
          </p:cNvPr>
          <p:cNvSpPr>
            <a:spLocks noGrp="1"/>
          </p:cNvSpPr>
          <p:nvPr>
            <p:ph type="title"/>
          </p:nvPr>
        </p:nvSpPr>
        <p:spPr>
          <a:xfrm>
            <a:off x="2101755" y="617839"/>
            <a:ext cx="7983941" cy="1190874"/>
          </a:xfrm>
        </p:spPr>
        <p:txBody>
          <a:bodyPr vert="horz" lIns="91440" tIns="45720" rIns="91440" bIns="45720" rtlCol="0" anchor="b">
            <a:normAutofit/>
          </a:bodyPr>
          <a:lstStyle/>
          <a:p>
            <a:pPr algn="ctr"/>
            <a:r>
              <a:rPr lang="en-US" sz="4400">
                <a:solidFill>
                  <a:srgbClr val="FFFFFF"/>
                </a:solidFill>
              </a:rPr>
              <a:t>‘Shaking Up Your Relationships’</a:t>
            </a:r>
          </a:p>
        </p:txBody>
      </p:sp>
      <p:sp>
        <p:nvSpPr>
          <p:cNvPr id="3" name="Text Placeholder 2">
            <a:extLst>
              <a:ext uri="{FF2B5EF4-FFF2-40B4-BE49-F238E27FC236}">
                <a16:creationId xmlns:a16="http://schemas.microsoft.com/office/drawing/2014/main" id="{A3976DA6-E1EC-16C1-EC3F-024501A0EB95}"/>
              </a:ext>
            </a:extLst>
          </p:cNvPr>
          <p:cNvSpPr>
            <a:spLocks noGrp="1"/>
          </p:cNvSpPr>
          <p:nvPr>
            <p:ph type="body" idx="1"/>
          </p:nvPr>
        </p:nvSpPr>
        <p:spPr>
          <a:xfrm>
            <a:off x="2337280" y="2011672"/>
            <a:ext cx="7533565" cy="1417327"/>
          </a:xfrm>
        </p:spPr>
        <p:txBody>
          <a:bodyPr vert="horz" lIns="91440" tIns="45720" rIns="91440" bIns="45720" rtlCol="0" anchor="t">
            <a:normAutofit/>
          </a:bodyPr>
          <a:lstStyle/>
          <a:p>
            <a:pPr algn="ctr"/>
            <a:r>
              <a:rPr lang="en-US" sz="2000" cap="all" spc="300">
                <a:solidFill>
                  <a:srgbClr val="FFFFFF"/>
                </a:solidFill>
              </a:rPr>
              <a:t>Establishing Relationships That Aren’t Constrained And Preconceived</a:t>
            </a:r>
          </a:p>
        </p:txBody>
      </p:sp>
    </p:spTree>
    <p:extLst>
      <p:ext uri="{BB962C8B-B14F-4D97-AF65-F5344CB8AC3E}">
        <p14:creationId xmlns:p14="http://schemas.microsoft.com/office/powerpoint/2010/main" val="1743022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C5AA0-6F95-D4A1-5977-DAEE506B2DFD}"/>
              </a:ext>
            </a:extLst>
          </p:cNvPr>
          <p:cNvSpPr>
            <a:spLocks noGrp="1"/>
          </p:cNvSpPr>
          <p:nvPr>
            <p:ph type="title"/>
          </p:nvPr>
        </p:nvSpPr>
        <p:spPr/>
        <p:txBody>
          <a:bodyPr/>
          <a:lstStyle/>
          <a:p>
            <a:r>
              <a:rPr lang="en-US" dirty="0"/>
              <a:t>‘The Words and Phrases We Use’</a:t>
            </a:r>
          </a:p>
        </p:txBody>
      </p:sp>
      <p:sp>
        <p:nvSpPr>
          <p:cNvPr id="3" name="Text Placeholder 2">
            <a:extLst>
              <a:ext uri="{FF2B5EF4-FFF2-40B4-BE49-F238E27FC236}">
                <a16:creationId xmlns:a16="http://schemas.microsoft.com/office/drawing/2014/main" id="{6818E887-BC02-41FC-5709-82C19149553E}"/>
              </a:ext>
            </a:extLst>
          </p:cNvPr>
          <p:cNvSpPr>
            <a:spLocks noGrp="1"/>
          </p:cNvSpPr>
          <p:nvPr>
            <p:ph type="body" idx="1"/>
          </p:nvPr>
        </p:nvSpPr>
        <p:spPr/>
        <p:txBody>
          <a:bodyPr/>
          <a:lstStyle/>
          <a:p>
            <a:r>
              <a:rPr lang="en-US" dirty="0"/>
              <a:t>‘Static thinkers’</a:t>
            </a:r>
          </a:p>
        </p:txBody>
      </p:sp>
      <p:sp>
        <p:nvSpPr>
          <p:cNvPr id="4" name="Content Placeholder 3">
            <a:extLst>
              <a:ext uri="{FF2B5EF4-FFF2-40B4-BE49-F238E27FC236}">
                <a16:creationId xmlns:a16="http://schemas.microsoft.com/office/drawing/2014/main" id="{AC17C81F-4BCD-5CCC-44A6-32B6245D5CD3}"/>
              </a:ext>
            </a:extLst>
          </p:cNvPr>
          <p:cNvSpPr>
            <a:spLocks noGrp="1"/>
          </p:cNvSpPr>
          <p:nvPr>
            <p:ph sz="half" idx="2"/>
          </p:nvPr>
        </p:nvSpPr>
        <p:spPr/>
        <p:txBody>
          <a:bodyPr/>
          <a:lstStyle/>
          <a:p>
            <a:r>
              <a:rPr lang="en-US" dirty="0"/>
              <a:t>‘They’ll never be capable of that.’</a:t>
            </a:r>
          </a:p>
          <a:p>
            <a:r>
              <a:rPr lang="en-US" dirty="0"/>
              <a:t>‘They’ll never change.’</a:t>
            </a:r>
          </a:p>
          <a:p>
            <a:r>
              <a:rPr lang="en-US" dirty="0"/>
              <a:t>‘This relationship doesn’t matter very much in the grand scheme of things.’</a:t>
            </a:r>
          </a:p>
          <a:p>
            <a:r>
              <a:rPr lang="en-US" dirty="0"/>
              <a:t>‘They’re not worth much.’</a:t>
            </a:r>
          </a:p>
        </p:txBody>
      </p:sp>
      <p:sp>
        <p:nvSpPr>
          <p:cNvPr id="5" name="Text Placeholder 4">
            <a:extLst>
              <a:ext uri="{FF2B5EF4-FFF2-40B4-BE49-F238E27FC236}">
                <a16:creationId xmlns:a16="http://schemas.microsoft.com/office/drawing/2014/main" id="{5CF1F8D5-C7E2-BD46-5DC0-AF386EFB432B}"/>
              </a:ext>
            </a:extLst>
          </p:cNvPr>
          <p:cNvSpPr>
            <a:spLocks noGrp="1"/>
          </p:cNvSpPr>
          <p:nvPr>
            <p:ph type="body" sz="quarter" idx="3"/>
          </p:nvPr>
        </p:nvSpPr>
        <p:spPr/>
        <p:txBody>
          <a:bodyPr/>
          <a:lstStyle/>
          <a:p>
            <a:r>
              <a:rPr lang="en-US" dirty="0"/>
              <a:t>‘growth thinkers’</a:t>
            </a:r>
          </a:p>
        </p:txBody>
      </p:sp>
      <p:sp>
        <p:nvSpPr>
          <p:cNvPr id="6" name="Content Placeholder 5">
            <a:extLst>
              <a:ext uri="{FF2B5EF4-FFF2-40B4-BE49-F238E27FC236}">
                <a16:creationId xmlns:a16="http://schemas.microsoft.com/office/drawing/2014/main" id="{D727D665-E292-B24D-2097-ED7602D9F118}"/>
              </a:ext>
            </a:extLst>
          </p:cNvPr>
          <p:cNvSpPr>
            <a:spLocks noGrp="1"/>
          </p:cNvSpPr>
          <p:nvPr>
            <p:ph sz="quarter" idx="4"/>
          </p:nvPr>
        </p:nvSpPr>
        <p:spPr/>
        <p:txBody>
          <a:bodyPr/>
          <a:lstStyle/>
          <a:p>
            <a:r>
              <a:rPr lang="en-US" dirty="0"/>
              <a:t>‘They have a lot of skills that we can use.’</a:t>
            </a:r>
          </a:p>
          <a:p>
            <a:r>
              <a:rPr lang="en-US" dirty="0"/>
              <a:t>‘How can we help equip them with the confidence they can succeed?’</a:t>
            </a:r>
          </a:p>
          <a:p>
            <a:r>
              <a:rPr lang="en-US" dirty="0"/>
              <a:t>‘Every person has talents that matter.’</a:t>
            </a:r>
          </a:p>
        </p:txBody>
      </p:sp>
    </p:spTree>
    <p:extLst>
      <p:ext uri="{BB962C8B-B14F-4D97-AF65-F5344CB8AC3E}">
        <p14:creationId xmlns:p14="http://schemas.microsoft.com/office/powerpoint/2010/main" val="4417090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EC5B12-9FF3-41FE-B789-2696F5195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CDEEB3-3AD9-5D9A-C1FF-ADD093522361}"/>
              </a:ext>
            </a:extLst>
          </p:cNvPr>
          <p:cNvSpPr>
            <a:spLocks noGrp="1"/>
          </p:cNvSpPr>
          <p:nvPr>
            <p:ph type="title"/>
          </p:nvPr>
        </p:nvSpPr>
        <p:spPr>
          <a:xfrm>
            <a:off x="952500" y="1581462"/>
            <a:ext cx="2776531" cy="3687580"/>
          </a:xfrm>
        </p:spPr>
        <p:txBody>
          <a:bodyPr>
            <a:normAutofit/>
          </a:bodyPr>
          <a:lstStyle/>
          <a:p>
            <a:pPr algn="ctr"/>
            <a:r>
              <a:rPr lang="en-US" dirty="0"/>
              <a:t>‘What if….’</a:t>
            </a:r>
            <a:endParaRPr lang="en-US"/>
          </a:p>
        </p:txBody>
      </p:sp>
      <p:cxnSp>
        <p:nvCxnSpPr>
          <p:cNvPr id="11" name="Straight Connector 10">
            <a:extLst>
              <a:ext uri="{FF2B5EF4-FFF2-40B4-BE49-F238E27FC236}">
                <a16:creationId xmlns:a16="http://schemas.microsoft.com/office/drawing/2014/main" id="{4FCEE13B-EFB1-46F2-BC11-110F05BFB6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9630" y="1852474"/>
            <a:ext cx="0" cy="3394558"/>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D4908750-EE50-E515-F6A4-A1F553862A33}"/>
              </a:ext>
            </a:extLst>
          </p:cNvPr>
          <p:cNvGraphicFramePr>
            <a:graphicFrameLocks noGrp="1"/>
          </p:cNvGraphicFramePr>
          <p:nvPr>
            <p:ph idx="1"/>
            <p:extLst>
              <p:ext uri="{D42A27DB-BD31-4B8C-83A1-F6EECF244321}">
                <p14:modId xmlns:p14="http://schemas.microsoft.com/office/powerpoint/2010/main" val="419382584"/>
              </p:ext>
            </p:extLst>
          </p:nvPr>
        </p:nvGraphicFramePr>
        <p:xfrm>
          <a:off x="5214938" y="985838"/>
          <a:ext cx="6024561" cy="491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58393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0" name="Freeform: Shape 9">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5" name="Rectangle 14">
            <a:extLst>
              <a:ext uri="{FF2B5EF4-FFF2-40B4-BE49-F238E27FC236}">
                <a16:creationId xmlns:a16="http://schemas.microsoft.com/office/drawing/2014/main" id="{FED6D074-A5E9-4040-9A92-7CD5F68AC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yellow figures and a red figure on the other side">
            <a:extLst>
              <a:ext uri="{FF2B5EF4-FFF2-40B4-BE49-F238E27FC236}">
                <a16:creationId xmlns:a16="http://schemas.microsoft.com/office/drawing/2014/main" id="{95CC6D28-CB91-DAC9-535B-D9085422A142}"/>
              </a:ext>
            </a:extLst>
          </p:cNvPr>
          <p:cNvPicPr>
            <a:picLocks noChangeAspect="1"/>
          </p:cNvPicPr>
          <p:nvPr/>
        </p:nvPicPr>
        <p:blipFill rotWithShape="1">
          <a:blip r:embed="rId2"/>
          <a:srcRect t="15730"/>
          <a:stretch/>
        </p:blipFill>
        <p:spPr>
          <a:xfrm>
            <a:off x="20" y="10"/>
            <a:ext cx="12191979" cy="6857989"/>
          </a:xfrm>
          <a:prstGeom prst="rect">
            <a:avLst/>
          </a:prstGeom>
        </p:spPr>
      </p:pic>
      <p:sp>
        <p:nvSpPr>
          <p:cNvPr id="17" name="Rectangle 16">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0F8587E-38E5-B0E0-DA88-B32C0BA7F19B}"/>
              </a:ext>
            </a:extLst>
          </p:cNvPr>
          <p:cNvSpPr>
            <a:spLocks noGrp="1"/>
          </p:cNvSpPr>
          <p:nvPr>
            <p:ph type="title"/>
          </p:nvPr>
        </p:nvSpPr>
        <p:spPr>
          <a:xfrm>
            <a:off x="2101755" y="617839"/>
            <a:ext cx="7983941" cy="1190874"/>
          </a:xfrm>
        </p:spPr>
        <p:txBody>
          <a:bodyPr vert="horz" lIns="91440" tIns="45720" rIns="91440" bIns="45720" rtlCol="0" anchor="b">
            <a:normAutofit/>
          </a:bodyPr>
          <a:lstStyle/>
          <a:p>
            <a:pPr algn="ctr"/>
            <a:r>
              <a:rPr lang="en-US" sz="4400">
                <a:solidFill>
                  <a:srgbClr val="FFFFFF"/>
                </a:solidFill>
              </a:rPr>
              <a:t>What ‘Shakes Up’ a Relationship?</a:t>
            </a:r>
          </a:p>
        </p:txBody>
      </p:sp>
      <p:sp>
        <p:nvSpPr>
          <p:cNvPr id="3" name="Text Placeholder 2">
            <a:extLst>
              <a:ext uri="{FF2B5EF4-FFF2-40B4-BE49-F238E27FC236}">
                <a16:creationId xmlns:a16="http://schemas.microsoft.com/office/drawing/2014/main" id="{1E006517-94EC-EF5A-FEAA-E268BDA284C3}"/>
              </a:ext>
            </a:extLst>
          </p:cNvPr>
          <p:cNvSpPr>
            <a:spLocks noGrp="1"/>
          </p:cNvSpPr>
          <p:nvPr>
            <p:ph type="body" idx="1"/>
          </p:nvPr>
        </p:nvSpPr>
        <p:spPr>
          <a:xfrm>
            <a:off x="2337280" y="2011672"/>
            <a:ext cx="7533565" cy="1417327"/>
          </a:xfrm>
        </p:spPr>
        <p:txBody>
          <a:bodyPr vert="horz" lIns="91440" tIns="45720" rIns="91440" bIns="45720" rtlCol="0" anchor="t">
            <a:normAutofit/>
          </a:bodyPr>
          <a:lstStyle/>
          <a:p>
            <a:pPr algn="ctr"/>
            <a:r>
              <a:rPr lang="en-US" sz="2000" cap="all" spc="300" dirty="0">
                <a:solidFill>
                  <a:srgbClr val="FFFFFF"/>
                </a:solidFill>
              </a:rPr>
              <a:t>Three words that can transform average relationships into extraordinary ones</a:t>
            </a:r>
          </a:p>
        </p:txBody>
      </p:sp>
    </p:spTree>
    <p:extLst>
      <p:ext uri="{BB962C8B-B14F-4D97-AF65-F5344CB8AC3E}">
        <p14:creationId xmlns:p14="http://schemas.microsoft.com/office/powerpoint/2010/main" val="3574929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9EC5B12-9FF3-41FE-B789-2696F5195F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37A8C63-A990-2A10-7930-5BC80485CD5C}"/>
              </a:ext>
            </a:extLst>
          </p:cNvPr>
          <p:cNvSpPr>
            <a:spLocks noGrp="1"/>
          </p:cNvSpPr>
          <p:nvPr>
            <p:ph type="title"/>
          </p:nvPr>
        </p:nvSpPr>
        <p:spPr>
          <a:xfrm>
            <a:off x="952500" y="1581462"/>
            <a:ext cx="2776531" cy="3687580"/>
          </a:xfrm>
        </p:spPr>
        <p:txBody>
          <a:bodyPr>
            <a:normAutofit/>
          </a:bodyPr>
          <a:lstStyle/>
          <a:p>
            <a:pPr algn="ctr"/>
            <a:r>
              <a:rPr lang="en-US" sz="3700"/>
              <a:t>'Shake It Up’ Key Words for Relationships</a:t>
            </a:r>
          </a:p>
        </p:txBody>
      </p:sp>
      <p:cxnSp>
        <p:nvCxnSpPr>
          <p:cNvPr id="11" name="Straight Connector 10">
            <a:extLst>
              <a:ext uri="{FF2B5EF4-FFF2-40B4-BE49-F238E27FC236}">
                <a16:creationId xmlns:a16="http://schemas.microsoft.com/office/drawing/2014/main" id="{4FCEE13B-EFB1-46F2-BC11-110F05BFB69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359630" y="1852474"/>
            <a:ext cx="0" cy="3394558"/>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3EA29608-64E7-2C4B-F302-4AA69E1AF976}"/>
              </a:ext>
            </a:extLst>
          </p:cNvPr>
          <p:cNvGraphicFramePr>
            <a:graphicFrameLocks noGrp="1"/>
          </p:cNvGraphicFramePr>
          <p:nvPr>
            <p:ph idx="1"/>
            <p:extLst>
              <p:ext uri="{D42A27DB-BD31-4B8C-83A1-F6EECF244321}">
                <p14:modId xmlns:p14="http://schemas.microsoft.com/office/powerpoint/2010/main" val="24661738"/>
              </p:ext>
            </p:extLst>
          </p:nvPr>
        </p:nvGraphicFramePr>
        <p:xfrm>
          <a:off x="5214938" y="985838"/>
          <a:ext cx="6024561" cy="4919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01537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5BC8F-17FF-5FE2-2929-CDFBBDC6DCD3}"/>
              </a:ext>
            </a:extLst>
          </p:cNvPr>
          <p:cNvSpPr>
            <a:spLocks noGrp="1"/>
          </p:cNvSpPr>
          <p:nvPr>
            <p:ph type="title"/>
          </p:nvPr>
        </p:nvSpPr>
        <p:spPr>
          <a:xfrm>
            <a:off x="959994" y="943705"/>
            <a:ext cx="10287000" cy="1279329"/>
          </a:xfrm>
        </p:spPr>
        <p:txBody>
          <a:bodyPr>
            <a:normAutofit/>
          </a:bodyPr>
          <a:lstStyle/>
          <a:p>
            <a:pPr algn="ctr"/>
            <a:r>
              <a:rPr lang="en-US" dirty="0"/>
              <a:t>Key Takeaways</a:t>
            </a:r>
            <a:endParaRPr lang="en-US"/>
          </a:p>
        </p:txBody>
      </p:sp>
      <p:cxnSp>
        <p:nvCxnSpPr>
          <p:cNvPr id="23" name="Straight Connector 22">
            <a:extLst>
              <a:ext uri="{FF2B5EF4-FFF2-40B4-BE49-F238E27FC236}">
                <a16:creationId xmlns:a16="http://schemas.microsoft.com/office/drawing/2014/main" id="{AB882E83-38EA-4A57-928E-B07CFAFB7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3574" y="2359560"/>
            <a:ext cx="7217448" cy="0"/>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17" name="Content Placeholder 2">
            <a:extLst>
              <a:ext uri="{FF2B5EF4-FFF2-40B4-BE49-F238E27FC236}">
                <a16:creationId xmlns:a16="http://schemas.microsoft.com/office/drawing/2014/main" id="{F548E6F7-7C71-BA1E-66D1-CDA85937F722}"/>
              </a:ext>
            </a:extLst>
          </p:cNvPr>
          <p:cNvGraphicFramePr>
            <a:graphicFrameLocks noGrp="1"/>
          </p:cNvGraphicFramePr>
          <p:nvPr>
            <p:ph idx="1"/>
            <p:extLst>
              <p:ext uri="{D42A27DB-BD31-4B8C-83A1-F6EECF244321}">
                <p14:modId xmlns:p14="http://schemas.microsoft.com/office/powerpoint/2010/main" val="144600732"/>
              </p:ext>
            </p:extLst>
          </p:nvPr>
        </p:nvGraphicFramePr>
        <p:xfrm>
          <a:off x="1386590" y="2864825"/>
          <a:ext cx="9458794" cy="3267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692427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41AC345-EF35-499A-B575-4837FEF46A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41778"/>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C071BDA1-F0B0-41DF-BC28-7DDA5D3CD7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7" y="759617"/>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9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16048CF-4404-078F-180C-BE14C5341175}"/>
              </a:ext>
            </a:extLst>
          </p:cNvPr>
          <p:cNvSpPr>
            <a:spLocks noGrp="1"/>
          </p:cNvSpPr>
          <p:nvPr>
            <p:ph type="title"/>
          </p:nvPr>
        </p:nvSpPr>
        <p:spPr>
          <a:xfrm>
            <a:off x="1476531" y="2300991"/>
            <a:ext cx="3117954" cy="2878111"/>
          </a:xfrm>
        </p:spPr>
        <p:txBody>
          <a:bodyPr>
            <a:normAutofit/>
          </a:bodyPr>
          <a:lstStyle/>
          <a:p>
            <a:pPr algn="ctr"/>
            <a:r>
              <a:rPr lang="en-US"/>
              <a:t>Questions For You</a:t>
            </a:r>
          </a:p>
        </p:txBody>
      </p:sp>
      <p:graphicFrame>
        <p:nvGraphicFramePr>
          <p:cNvPr id="5" name="Content Placeholder 2">
            <a:extLst>
              <a:ext uri="{FF2B5EF4-FFF2-40B4-BE49-F238E27FC236}">
                <a16:creationId xmlns:a16="http://schemas.microsoft.com/office/drawing/2014/main" id="{3DE0DA29-1EE1-3545-9923-8FB45EA858C0}"/>
              </a:ext>
            </a:extLst>
          </p:cNvPr>
          <p:cNvGraphicFramePr>
            <a:graphicFrameLocks noGrp="1"/>
          </p:cNvGraphicFramePr>
          <p:nvPr>
            <p:ph idx="1"/>
            <p:extLst>
              <p:ext uri="{D42A27DB-BD31-4B8C-83A1-F6EECF244321}">
                <p14:modId xmlns:p14="http://schemas.microsoft.com/office/powerpoint/2010/main" val="3730465013"/>
              </p:ext>
            </p:extLst>
          </p:nvPr>
        </p:nvGraphicFramePr>
        <p:xfrm>
          <a:off x="5718748" y="952500"/>
          <a:ext cx="5520752" cy="50060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6179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0" name="Freeform: Shape 9">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5" name="Rectangle 14">
            <a:extLst>
              <a:ext uri="{FF2B5EF4-FFF2-40B4-BE49-F238E27FC236}">
                <a16:creationId xmlns:a16="http://schemas.microsoft.com/office/drawing/2014/main" id="{02856439-F4E3-D54F-9416-42ABDCE1D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Message in a bottle">
            <a:extLst>
              <a:ext uri="{FF2B5EF4-FFF2-40B4-BE49-F238E27FC236}">
                <a16:creationId xmlns:a16="http://schemas.microsoft.com/office/drawing/2014/main" id="{82840853-E40D-D1B7-6FB4-35024F4399F3}"/>
              </a:ext>
            </a:extLst>
          </p:cNvPr>
          <p:cNvPicPr>
            <a:picLocks noChangeAspect="1"/>
          </p:cNvPicPr>
          <p:nvPr/>
        </p:nvPicPr>
        <p:blipFill rotWithShape="1">
          <a:blip r:embed="rId3"/>
          <a:srcRect b="15730"/>
          <a:stretch/>
        </p:blipFill>
        <p:spPr>
          <a:xfrm>
            <a:off x="20" y="10"/>
            <a:ext cx="12191979" cy="6857989"/>
          </a:xfrm>
          <a:prstGeom prst="rect">
            <a:avLst/>
          </a:prstGeom>
        </p:spPr>
      </p:pic>
      <p:sp>
        <p:nvSpPr>
          <p:cNvPr id="17" name="Rectangle 16">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485"/>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D5FEFE-67AC-B282-51C3-24AC836F9C69}"/>
              </a:ext>
            </a:extLst>
          </p:cNvPr>
          <p:cNvSpPr>
            <a:spLocks noGrp="1"/>
          </p:cNvSpPr>
          <p:nvPr>
            <p:ph type="title"/>
          </p:nvPr>
        </p:nvSpPr>
        <p:spPr>
          <a:xfrm>
            <a:off x="2101755" y="2253484"/>
            <a:ext cx="7983941" cy="2571001"/>
          </a:xfrm>
        </p:spPr>
        <p:txBody>
          <a:bodyPr vert="horz" lIns="91440" tIns="45720" rIns="91440" bIns="45720" rtlCol="0" anchor="b">
            <a:normAutofit/>
          </a:bodyPr>
          <a:lstStyle/>
          <a:p>
            <a:pPr algn="ctr"/>
            <a:r>
              <a:rPr lang="en-US" sz="4400">
                <a:solidFill>
                  <a:srgbClr val="FFFFFF"/>
                </a:solidFill>
              </a:rPr>
              <a:t>Opening Thought</a:t>
            </a:r>
          </a:p>
        </p:txBody>
      </p:sp>
      <p:sp>
        <p:nvSpPr>
          <p:cNvPr id="3" name="Text Placeholder 2">
            <a:extLst>
              <a:ext uri="{FF2B5EF4-FFF2-40B4-BE49-F238E27FC236}">
                <a16:creationId xmlns:a16="http://schemas.microsoft.com/office/drawing/2014/main" id="{EDEB5448-555A-46DA-9DB4-E2DED263C16C}"/>
              </a:ext>
            </a:extLst>
          </p:cNvPr>
          <p:cNvSpPr>
            <a:spLocks noGrp="1"/>
          </p:cNvSpPr>
          <p:nvPr>
            <p:ph type="body" idx="1"/>
          </p:nvPr>
        </p:nvSpPr>
        <p:spPr>
          <a:xfrm>
            <a:off x="2320119" y="5015553"/>
            <a:ext cx="7533565" cy="889948"/>
          </a:xfrm>
        </p:spPr>
        <p:txBody>
          <a:bodyPr vert="horz" lIns="91440" tIns="45720" rIns="91440" bIns="45720" rtlCol="0" anchor="ctr">
            <a:normAutofit/>
          </a:bodyPr>
          <a:lstStyle/>
          <a:p>
            <a:pPr algn="ctr">
              <a:lnSpc>
                <a:spcPct val="100000"/>
              </a:lnSpc>
            </a:pPr>
            <a:r>
              <a:rPr lang="en-US" sz="1700" cap="all" spc="300" dirty="0">
                <a:solidFill>
                  <a:srgbClr val="FFFFFF"/>
                </a:solidFill>
              </a:rPr>
              <a:t>What is the difference between a bottle with a fixed amount and a bottle that is overflowing?</a:t>
            </a:r>
          </a:p>
        </p:txBody>
      </p:sp>
    </p:spTree>
    <p:extLst>
      <p:ext uri="{BB962C8B-B14F-4D97-AF65-F5344CB8AC3E}">
        <p14:creationId xmlns:p14="http://schemas.microsoft.com/office/powerpoint/2010/main" val="3407215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9" name="Group 8">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20" name="Freeform: Shape 9">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10">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11">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12">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24" name="Rectangle 14">
            <a:extLst>
              <a:ext uri="{FF2B5EF4-FFF2-40B4-BE49-F238E27FC236}">
                <a16:creationId xmlns:a16="http://schemas.microsoft.com/office/drawing/2014/main" id="{02856439-F4E3-D54F-9416-42ABDCE1D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4" descr="Artistic close-up of the dandelion head with fuzzy overblown hair">
            <a:extLst>
              <a:ext uri="{FF2B5EF4-FFF2-40B4-BE49-F238E27FC236}">
                <a16:creationId xmlns:a16="http://schemas.microsoft.com/office/drawing/2014/main" id="{1CEFED41-7708-F240-76D4-82F50296340E}"/>
              </a:ext>
            </a:extLst>
          </p:cNvPr>
          <p:cNvPicPr>
            <a:picLocks noChangeAspect="1"/>
          </p:cNvPicPr>
          <p:nvPr/>
        </p:nvPicPr>
        <p:blipFill rotWithShape="1">
          <a:blip r:embed="rId2"/>
          <a:srcRect/>
          <a:stretch/>
        </p:blipFill>
        <p:spPr>
          <a:xfrm>
            <a:off x="20" y="10"/>
            <a:ext cx="12191979" cy="6857989"/>
          </a:xfrm>
          <a:prstGeom prst="rect">
            <a:avLst/>
          </a:prstGeom>
        </p:spPr>
      </p:pic>
      <p:sp>
        <p:nvSpPr>
          <p:cNvPr id="26" name="Rectangle 16">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485"/>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60DFD30-7958-D73B-1230-306271F2A754}"/>
              </a:ext>
            </a:extLst>
          </p:cNvPr>
          <p:cNvSpPr>
            <a:spLocks noGrp="1"/>
          </p:cNvSpPr>
          <p:nvPr>
            <p:ph type="title"/>
          </p:nvPr>
        </p:nvSpPr>
        <p:spPr>
          <a:xfrm>
            <a:off x="2101755" y="2253484"/>
            <a:ext cx="7983941" cy="2571001"/>
          </a:xfrm>
        </p:spPr>
        <p:txBody>
          <a:bodyPr vert="horz" lIns="91440" tIns="45720" rIns="91440" bIns="45720" rtlCol="0" anchor="b">
            <a:normAutofit/>
          </a:bodyPr>
          <a:lstStyle/>
          <a:p>
            <a:pPr algn="ctr"/>
            <a:r>
              <a:rPr lang="en-US" sz="4400">
                <a:solidFill>
                  <a:srgbClr val="FFFFFF"/>
                </a:solidFill>
              </a:rPr>
              <a:t>‘Shaking Up… You’</a:t>
            </a:r>
          </a:p>
        </p:txBody>
      </p:sp>
      <p:sp>
        <p:nvSpPr>
          <p:cNvPr id="3" name="Text Placeholder 2">
            <a:extLst>
              <a:ext uri="{FF2B5EF4-FFF2-40B4-BE49-F238E27FC236}">
                <a16:creationId xmlns:a16="http://schemas.microsoft.com/office/drawing/2014/main" id="{7A2DEB32-208C-0D4C-E4A8-D43912E0309A}"/>
              </a:ext>
            </a:extLst>
          </p:cNvPr>
          <p:cNvSpPr>
            <a:spLocks noGrp="1"/>
          </p:cNvSpPr>
          <p:nvPr>
            <p:ph type="body" idx="1"/>
          </p:nvPr>
        </p:nvSpPr>
        <p:spPr>
          <a:xfrm>
            <a:off x="2320119" y="5015553"/>
            <a:ext cx="7533565" cy="889948"/>
          </a:xfrm>
        </p:spPr>
        <p:txBody>
          <a:bodyPr vert="horz" lIns="91440" tIns="45720" rIns="91440" bIns="45720" rtlCol="0" anchor="ctr">
            <a:normAutofit/>
          </a:bodyPr>
          <a:lstStyle/>
          <a:p>
            <a:pPr algn="ctr"/>
            <a:r>
              <a:rPr lang="en-US" sz="2000" cap="all" spc="300" dirty="0">
                <a:solidFill>
                  <a:srgbClr val="FFFFFF"/>
                </a:solidFill>
              </a:rPr>
              <a:t>Living A Life That Isn’t Limited By what you Think you see</a:t>
            </a:r>
          </a:p>
        </p:txBody>
      </p:sp>
    </p:spTree>
    <p:extLst>
      <p:ext uri="{BB962C8B-B14F-4D97-AF65-F5344CB8AC3E}">
        <p14:creationId xmlns:p14="http://schemas.microsoft.com/office/powerpoint/2010/main" val="25286744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49D2-3F51-357D-0872-2227838D2D05}"/>
              </a:ext>
            </a:extLst>
          </p:cNvPr>
          <p:cNvSpPr>
            <a:spLocks noGrp="1"/>
          </p:cNvSpPr>
          <p:nvPr>
            <p:ph type="title"/>
          </p:nvPr>
        </p:nvSpPr>
        <p:spPr/>
        <p:txBody>
          <a:bodyPr/>
          <a:lstStyle/>
          <a:p>
            <a:r>
              <a:rPr lang="en-US" dirty="0"/>
              <a:t>'The Words and Phrases We Use’</a:t>
            </a:r>
          </a:p>
        </p:txBody>
      </p:sp>
      <p:sp>
        <p:nvSpPr>
          <p:cNvPr id="3" name="Text Placeholder 2">
            <a:extLst>
              <a:ext uri="{FF2B5EF4-FFF2-40B4-BE49-F238E27FC236}">
                <a16:creationId xmlns:a16="http://schemas.microsoft.com/office/drawing/2014/main" id="{43B8273C-81EE-32F0-1F17-CC0683A468FE}"/>
              </a:ext>
            </a:extLst>
          </p:cNvPr>
          <p:cNvSpPr>
            <a:spLocks noGrp="1"/>
          </p:cNvSpPr>
          <p:nvPr>
            <p:ph type="body" idx="1"/>
          </p:nvPr>
        </p:nvSpPr>
        <p:spPr/>
        <p:txBody>
          <a:bodyPr/>
          <a:lstStyle/>
          <a:p>
            <a:r>
              <a:rPr lang="en-US" dirty="0"/>
              <a:t>‘Static thinkers’</a:t>
            </a:r>
          </a:p>
        </p:txBody>
      </p:sp>
      <p:sp>
        <p:nvSpPr>
          <p:cNvPr id="4" name="Content Placeholder 3">
            <a:extLst>
              <a:ext uri="{FF2B5EF4-FFF2-40B4-BE49-F238E27FC236}">
                <a16:creationId xmlns:a16="http://schemas.microsoft.com/office/drawing/2014/main" id="{FF219B7A-54EA-FEC3-3D58-F1C98368B299}"/>
              </a:ext>
            </a:extLst>
          </p:cNvPr>
          <p:cNvSpPr>
            <a:spLocks noGrp="1"/>
          </p:cNvSpPr>
          <p:nvPr>
            <p:ph sz="half" idx="2"/>
          </p:nvPr>
        </p:nvSpPr>
        <p:spPr/>
        <p:txBody>
          <a:bodyPr/>
          <a:lstStyle/>
          <a:p>
            <a:r>
              <a:rPr lang="en-US" dirty="0"/>
              <a:t>‘I’ll never be capable of that.’</a:t>
            </a:r>
          </a:p>
          <a:p>
            <a:r>
              <a:rPr lang="en-US" dirty="0"/>
              <a:t>‘This is all I will ever be.’</a:t>
            </a:r>
          </a:p>
          <a:p>
            <a:r>
              <a:rPr lang="en-US" dirty="0"/>
              <a:t>‘Why is this happening to me?’</a:t>
            </a:r>
          </a:p>
          <a:p>
            <a:r>
              <a:rPr lang="en-US" dirty="0"/>
              <a:t>‘I’m not sure I matter.’</a:t>
            </a:r>
          </a:p>
        </p:txBody>
      </p:sp>
      <p:sp>
        <p:nvSpPr>
          <p:cNvPr id="5" name="Text Placeholder 4">
            <a:extLst>
              <a:ext uri="{FF2B5EF4-FFF2-40B4-BE49-F238E27FC236}">
                <a16:creationId xmlns:a16="http://schemas.microsoft.com/office/drawing/2014/main" id="{61AE53F1-212D-806D-B8C0-05ED80CF5F87}"/>
              </a:ext>
            </a:extLst>
          </p:cNvPr>
          <p:cNvSpPr>
            <a:spLocks noGrp="1"/>
          </p:cNvSpPr>
          <p:nvPr>
            <p:ph type="body" sz="quarter" idx="3"/>
          </p:nvPr>
        </p:nvSpPr>
        <p:spPr/>
        <p:txBody>
          <a:bodyPr/>
          <a:lstStyle/>
          <a:p>
            <a:r>
              <a:rPr lang="en-US" dirty="0"/>
              <a:t>‘growth thinkers’</a:t>
            </a:r>
          </a:p>
        </p:txBody>
      </p:sp>
      <p:sp>
        <p:nvSpPr>
          <p:cNvPr id="6" name="Content Placeholder 5">
            <a:extLst>
              <a:ext uri="{FF2B5EF4-FFF2-40B4-BE49-F238E27FC236}">
                <a16:creationId xmlns:a16="http://schemas.microsoft.com/office/drawing/2014/main" id="{0E2548EE-DAAC-C7B2-5B7B-229EA1A79844}"/>
              </a:ext>
            </a:extLst>
          </p:cNvPr>
          <p:cNvSpPr>
            <a:spLocks noGrp="1"/>
          </p:cNvSpPr>
          <p:nvPr>
            <p:ph sz="quarter" idx="4"/>
          </p:nvPr>
        </p:nvSpPr>
        <p:spPr/>
        <p:txBody>
          <a:bodyPr/>
          <a:lstStyle/>
          <a:p>
            <a:r>
              <a:rPr lang="en-US" dirty="0"/>
              <a:t>‘What will it take for me to achieve that?’</a:t>
            </a:r>
          </a:p>
          <a:p>
            <a:r>
              <a:rPr lang="en-US" dirty="0"/>
              <a:t>‘What can I be?’</a:t>
            </a:r>
          </a:p>
          <a:p>
            <a:r>
              <a:rPr lang="en-US" dirty="0"/>
              <a:t>‘Look what is happening to me!’</a:t>
            </a:r>
          </a:p>
          <a:p>
            <a:r>
              <a:rPr lang="en-US" dirty="0"/>
              <a:t>‘I’m a special creation.’</a:t>
            </a:r>
          </a:p>
        </p:txBody>
      </p:sp>
    </p:spTree>
    <p:extLst>
      <p:ext uri="{BB962C8B-B14F-4D97-AF65-F5344CB8AC3E}">
        <p14:creationId xmlns:p14="http://schemas.microsoft.com/office/powerpoint/2010/main" val="13174090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22" name="Freeform: Shape 21">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Shape 22">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5" name="Freeform: Shape 24">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27" name="Rectangle 26">
            <a:extLst>
              <a:ext uri="{FF2B5EF4-FFF2-40B4-BE49-F238E27FC236}">
                <a16:creationId xmlns:a16="http://schemas.microsoft.com/office/drawing/2014/main" id="{02856439-F4E3-D54F-9416-42ABDCE1DE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 reaching out to sun">
            <a:extLst>
              <a:ext uri="{FF2B5EF4-FFF2-40B4-BE49-F238E27FC236}">
                <a16:creationId xmlns:a16="http://schemas.microsoft.com/office/drawing/2014/main" id="{7C21BEFF-B9BF-0AAC-9031-4A84E25E11CF}"/>
              </a:ext>
            </a:extLst>
          </p:cNvPr>
          <p:cNvPicPr>
            <a:picLocks noChangeAspect="1"/>
          </p:cNvPicPr>
          <p:nvPr/>
        </p:nvPicPr>
        <p:blipFill rotWithShape="1">
          <a:blip r:embed="rId2"/>
          <a:srcRect b="16045"/>
          <a:stretch/>
        </p:blipFill>
        <p:spPr>
          <a:xfrm>
            <a:off x="20" y="10"/>
            <a:ext cx="12191979" cy="6857989"/>
          </a:xfrm>
          <a:prstGeom prst="rect">
            <a:avLst/>
          </a:prstGeom>
        </p:spPr>
      </p:pic>
      <p:sp>
        <p:nvSpPr>
          <p:cNvPr id="29" name="Rectangle 28">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53485"/>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77F4C4-AB35-E88A-9C83-3A528C8060C1}"/>
              </a:ext>
            </a:extLst>
          </p:cNvPr>
          <p:cNvSpPr>
            <a:spLocks noGrp="1"/>
          </p:cNvSpPr>
          <p:nvPr>
            <p:ph type="title"/>
          </p:nvPr>
        </p:nvSpPr>
        <p:spPr>
          <a:xfrm>
            <a:off x="2101755" y="2253484"/>
            <a:ext cx="7983941" cy="2571001"/>
          </a:xfrm>
        </p:spPr>
        <p:txBody>
          <a:bodyPr vert="horz" lIns="91440" tIns="45720" rIns="91440" bIns="45720" rtlCol="0" anchor="b">
            <a:normAutofit/>
          </a:bodyPr>
          <a:lstStyle/>
          <a:p>
            <a:pPr algn="ctr">
              <a:lnSpc>
                <a:spcPct val="90000"/>
              </a:lnSpc>
            </a:pPr>
            <a:r>
              <a:rPr lang="en-US" sz="4400">
                <a:solidFill>
                  <a:srgbClr val="FFFFFF"/>
                </a:solidFill>
              </a:rPr>
              <a:t>How do we become the best version of ourselves instead of being stuck as the worst version of ourselves?</a:t>
            </a:r>
          </a:p>
        </p:txBody>
      </p:sp>
    </p:spTree>
    <p:extLst>
      <p:ext uri="{BB962C8B-B14F-4D97-AF65-F5344CB8AC3E}">
        <p14:creationId xmlns:p14="http://schemas.microsoft.com/office/powerpoint/2010/main" val="46546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1D582DF-FF3C-0010-34F8-C4793D0BF743}"/>
              </a:ext>
            </a:extLst>
          </p:cNvPr>
          <p:cNvSpPr>
            <a:spLocks noGrp="1"/>
          </p:cNvSpPr>
          <p:nvPr>
            <p:ph type="title"/>
          </p:nvPr>
        </p:nvSpPr>
        <p:spPr>
          <a:xfrm>
            <a:off x="959994" y="943705"/>
            <a:ext cx="10287000" cy="1279329"/>
          </a:xfrm>
        </p:spPr>
        <p:txBody>
          <a:bodyPr>
            <a:normAutofit/>
          </a:bodyPr>
          <a:lstStyle/>
          <a:p>
            <a:pPr algn="ctr"/>
            <a:r>
              <a:rPr lang="en-US" dirty="0"/>
              <a:t>‘The Best You’</a:t>
            </a:r>
          </a:p>
        </p:txBody>
      </p:sp>
      <p:cxnSp>
        <p:nvCxnSpPr>
          <p:cNvPr id="20" name="Straight Connector 19">
            <a:extLst>
              <a:ext uri="{FF2B5EF4-FFF2-40B4-BE49-F238E27FC236}">
                <a16:creationId xmlns:a16="http://schemas.microsoft.com/office/drawing/2014/main" id="{AB882E83-38EA-4A57-928E-B07CFAFB7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3574" y="2359560"/>
            <a:ext cx="7217448" cy="0"/>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662D7699-DA91-32EE-5164-CA1B40447C24}"/>
              </a:ext>
            </a:extLst>
          </p:cNvPr>
          <p:cNvGraphicFramePr>
            <a:graphicFrameLocks noGrp="1"/>
          </p:cNvGraphicFramePr>
          <p:nvPr>
            <p:ph idx="1"/>
            <p:extLst>
              <p:ext uri="{D42A27DB-BD31-4B8C-83A1-F6EECF244321}">
                <p14:modId xmlns:p14="http://schemas.microsoft.com/office/powerpoint/2010/main" val="377777092"/>
              </p:ext>
            </p:extLst>
          </p:nvPr>
        </p:nvGraphicFramePr>
        <p:xfrm>
          <a:off x="1386590" y="2864825"/>
          <a:ext cx="9458794" cy="3267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940206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BED7EC0-8B98-B562-56BD-C9FEB129544D}"/>
              </a:ext>
            </a:extLst>
          </p:cNvPr>
          <p:cNvSpPr>
            <a:spLocks noGrp="1"/>
          </p:cNvSpPr>
          <p:nvPr>
            <p:ph type="title"/>
          </p:nvPr>
        </p:nvSpPr>
        <p:spPr>
          <a:xfrm>
            <a:off x="959994" y="943705"/>
            <a:ext cx="10287000" cy="1279329"/>
          </a:xfrm>
        </p:spPr>
        <p:txBody>
          <a:bodyPr>
            <a:normAutofit/>
          </a:bodyPr>
          <a:lstStyle/>
          <a:p>
            <a:pPr algn="ctr"/>
            <a:r>
              <a:rPr lang="en-US" dirty="0"/>
              <a:t>Questions For You</a:t>
            </a:r>
            <a:endParaRPr lang="en-US"/>
          </a:p>
        </p:txBody>
      </p:sp>
      <p:cxnSp>
        <p:nvCxnSpPr>
          <p:cNvPr id="11" name="Straight Connector 10">
            <a:extLst>
              <a:ext uri="{FF2B5EF4-FFF2-40B4-BE49-F238E27FC236}">
                <a16:creationId xmlns:a16="http://schemas.microsoft.com/office/drawing/2014/main" id="{AB882E83-38EA-4A57-928E-B07CFAFB7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3574" y="2359560"/>
            <a:ext cx="7217448" cy="0"/>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C4C92352-7AD1-8293-8C51-24E5DA1B8A5D}"/>
              </a:ext>
            </a:extLst>
          </p:cNvPr>
          <p:cNvGraphicFramePr>
            <a:graphicFrameLocks noGrp="1"/>
          </p:cNvGraphicFramePr>
          <p:nvPr>
            <p:ph idx="1"/>
            <p:extLst>
              <p:ext uri="{D42A27DB-BD31-4B8C-83A1-F6EECF244321}">
                <p14:modId xmlns:p14="http://schemas.microsoft.com/office/powerpoint/2010/main" val="3413015720"/>
              </p:ext>
            </p:extLst>
          </p:nvPr>
        </p:nvGraphicFramePr>
        <p:xfrm>
          <a:off x="1386590" y="2864825"/>
          <a:ext cx="9458794" cy="3267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24908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0" name="Freeform: Shape 9">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5" name="Rectangle 14">
            <a:extLst>
              <a:ext uri="{FF2B5EF4-FFF2-40B4-BE49-F238E27FC236}">
                <a16:creationId xmlns:a16="http://schemas.microsoft.com/office/drawing/2014/main" id="{FED6D074-A5E9-4040-9A92-7CD5F68AC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Flying soap bubbles">
            <a:extLst>
              <a:ext uri="{FF2B5EF4-FFF2-40B4-BE49-F238E27FC236}">
                <a16:creationId xmlns:a16="http://schemas.microsoft.com/office/drawing/2014/main" id="{9D223007-B5EB-798B-8FE4-15F40FE0D44A}"/>
              </a:ext>
            </a:extLst>
          </p:cNvPr>
          <p:cNvPicPr>
            <a:picLocks noChangeAspect="1"/>
          </p:cNvPicPr>
          <p:nvPr/>
        </p:nvPicPr>
        <p:blipFill rotWithShape="1">
          <a:blip r:embed="rId2"/>
          <a:srcRect t="1953" b="13778"/>
          <a:stretch/>
        </p:blipFill>
        <p:spPr>
          <a:xfrm>
            <a:off x="20" y="10"/>
            <a:ext cx="12191979" cy="6857989"/>
          </a:xfrm>
          <a:prstGeom prst="rect">
            <a:avLst/>
          </a:prstGeom>
        </p:spPr>
      </p:pic>
      <p:sp>
        <p:nvSpPr>
          <p:cNvPr id="17" name="Rectangle 16">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1F600A6-12A2-F209-97D4-6A4FD76CFD00}"/>
              </a:ext>
            </a:extLst>
          </p:cNvPr>
          <p:cNvSpPr>
            <a:spLocks noGrp="1"/>
          </p:cNvSpPr>
          <p:nvPr>
            <p:ph type="title"/>
          </p:nvPr>
        </p:nvSpPr>
        <p:spPr>
          <a:xfrm>
            <a:off x="2101755" y="617839"/>
            <a:ext cx="7983941" cy="1190874"/>
          </a:xfrm>
        </p:spPr>
        <p:txBody>
          <a:bodyPr vert="horz" lIns="91440" tIns="45720" rIns="91440" bIns="45720" rtlCol="0" anchor="b">
            <a:normAutofit/>
          </a:bodyPr>
          <a:lstStyle/>
          <a:p>
            <a:pPr algn="ctr"/>
            <a:r>
              <a:rPr lang="en-US" sz="4400">
                <a:solidFill>
                  <a:srgbClr val="FFFFFF"/>
                </a:solidFill>
              </a:rPr>
              <a:t>Group Activity</a:t>
            </a:r>
          </a:p>
        </p:txBody>
      </p:sp>
      <p:sp>
        <p:nvSpPr>
          <p:cNvPr id="3" name="Text Placeholder 2">
            <a:extLst>
              <a:ext uri="{FF2B5EF4-FFF2-40B4-BE49-F238E27FC236}">
                <a16:creationId xmlns:a16="http://schemas.microsoft.com/office/drawing/2014/main" id="{97B9E999-3064-7C5A-43E9-802B512D1463}"/>
              </a:ext>
            </a:extLst>
          </p:cNvPr>
          <p:cNvSpPr>
            <a:spLocks noGrp="1"/>
          </p:cNvSpPr>
          <p:nvPr>
            <p:ph type="body" idx="1"/>
          </p:nvPr>
        </p:nvSpPr>
        <p:spPr>
          <a:xfrm>
            <a:off x="2337280" y="2011672"/>
            <a:ext cx="7533565" cy="1417327"/>
          </a:xfrm>
        </p:spPr>
        <p:txBody>
          <a:bodyPr vert="horz" lIns="91440" tIns="45720" rIns="91440" bIns="45720" rtlCol="0" anchor="t">
            <a:normAutofit/>
          </a:bodyPr>
          <a:lstStyle/>
          <a:p>
            <a:pPr algn="ctr"/>
            <a:r>
              <a:rPr lang="en-US" sz="2000" cap="all" spc="300">
                <a:solidFill>
                  <a:srgbClr val="FFFFFF"/>
                </a:solidFill>
              </a:rPr>
              <a:t>A mixture of introspection and fun</a:t>
            </a:r>
          </a:p>
        </p:txBody>
      </p:sp>
    </p:spTree>
    <p:extLst>
      <p:ext uri="{BB962C8B-B14F-4D97-AF65-F5344CB8AC3E}">
        <p14:creationId xmlns:p14="http://schemas.microsoft.com/office/powerpoint/2010/main" val="1367754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0" name="Freeform: Shape 9">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5" name="Rectangle 14">
            <a:extLst>
              <a:ext uri="{FF2B5EF4-FFF2-40B4-BE49-F238E27FC236}">
                <a16:creationId xmlns:a16="http://schemas.microsoft.com/office/drawing/2014/main" id="{FED6D074-A5E9-4040-9A92-7CD5F68AC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rson with idea concept">
            <a:extLst>
              <a:ext uri="{FF2B5EF4-FFF2-40B4-BE49-F238E27FC236}">
                <a16:creationId xmlns:a16="http://schemas.microsoft.com/office/drawing/2014/main" id="{ABAE3386-9ECE-91E9-1109-FA40ACFBDE1C}"/>
              </a:ext>
            </a:extLst>
          </p:cNvPr>
          <p:cNvPicPr>
            <a:picLocks noChangeAspect="1"/>
          </p:cNvPicPr>
          <p:nvPr/>
        </p:nvPicPr>
        <p:blipFill rotWithShape="1">
          <a:blip r:embed="rId2"/>
          <a:srcRect t="896" b="14835"/>
          <a:stretch/>
        </p:blipFill>
        <p:spPr>
          <a:xfrm>
            <a:off x="20" y="10"/>
            <a:ext cx="12191979" cy="6857989"/>
          </a:xfrm>
          <a:prstGeom prst="rect">
            <a:avLst/>
          </a:prstGeom>
        </p:spPr>
      </p:pic>
      <p:sp>
        <p:nvSpPr>
          <p:cNvPr id="17" name="Rectangle 16">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8D9C7F-D1C5-334C-6DFC-50F8F4173710}"/>
              </a:ext>
            </a:extLst>
          </p:cNvPr>
          <p:cNvSpPr>
            <a:spLocks noGrp="1"/>
          </p:cNvSpPr>
          <p:nvPr>
            <p:ph type="title"/>
          </p:nvPr>
        </p:nvSpPr>
        <p:spPr>
          <a:xfrm>
            <a:off x="2101755" y="617839"/>
            <a:ext cx="7983941" cy="1190874"/>
          </a:xfrm>
        </p:spPr>
        <p:txBody>
          <a:bodyPr vert="horz" lIns="91440" tIns="45720" rIns="91440" bIns="45720" rtlCol="0" anchor="b">
            <a:normAutofit/>
          </a:bodyPr>
          <a:lstStyle/>
          <a:p>
            <a:pPr algn="ctr"/>
            <a:r>
              <a:rPr lang="en-US" sz="4400">
                <a:solidFill>
                  <a:srgbClr val="FFFFFF"/>
                </a:solidFill>
              </a:rPr>
              <a:t>Closing Thoughts</a:t>
            </a:r>
          </a:p>
        </p:txBody>
      </p:sp>
      <p:sp>
        <p:nvSpPr>
          <p:cNvPr id="3" name="Text Placeholder 2">
            <a:extLst>
              <a:ext uri="{FF2B5EF4-FFF2-40B4-BE49-F238E27FC236}">
                <a16:creationId xmlns:a16="http://schemas.microsoft.com/office/drawing/2014/main" id="{31F403D7-A275-7C59-26FF-30AE15D98869}"/>
              </a:ext>
            </a:extLst>
          </p:cNvPr>
          <p:cNvSpPr>
            <a:spLocks noGrp="1"/>
          </p:cNvSpPr>
          <p:nvPr>
            <p:ph type="body" idx="1"/>
          </p:nvPr>
        </p:nvSpPr>
        <p:spPr>
          <a:xfrm>
            <a:off x="2337280" y="2011672"/>
            <a:ext cx="7533565" cy="1417327"/>
          </a:xfrm>
        </p:spPr>
        <p:txBody>
          <a:bodyPr vert="horz" lIns="91440" tIns="45720" rIns="91440" bIns="45720" rtlCol="0" anchor="t">
            <a:normAutofit/>
          </a:bodyPr>
          <a:lstStyle/>
          <a:p>
            <a:pPr algn="ctr"/>
            <a:r>
              <a:rPr lang="en-US" sz="2000" cap="all" spc="300" dirty="0">
                <a:solidFill>
                  <a:srgbClr val="FFFFFF"/>
                </a:solidFill>
              </a:rPr>
              <a:t>Pathway to a new life</a:t>
            </a:r>
          </a:p>
        </p:txBody>
      </p:sp>
    </p:spTree>
    <p:extLst>
      <p:ext uri="{BB962C8B-B14F-4D97-AF65-F5344CB8AC3E}">
        <p14:creationId xmlns:p14="http://schemas.microsoft.com/office/powerpoint/2010/main" val="3770603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1BE71EE8-0B30-4222-9B93-921A1530B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7" y="805231"/>
            <a:ext cx="3876810"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7A577E7F-985C-4F15-99FB-3ABFA635AC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068060"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9FD1D67-BFF3-8126-ECEE-C78654C59CDA}"/>
              </a:ext>
            </a:extLst>
          </p:cNvPr>
          <p:cNvSpPr>
            <a:spLocks noGrp="1"/>
          </p:cNvSpPr>
          <p:nvPr>
            <p:ph type="title"/>
          </p:nvPr>
        </p:nvSpPr>
        <p:spPr>
          <a:xfrm>
            <a:off x="7486275" y="1926236"/>
            <a:ext cx="3177915" cy="2983043"/>
          </a:xfrm>
        </p:spPr>
        <p:txBody>
          <a:bodyPr>
            <a:normAutofit/>
          </a:bodyPr>
          <a:lstStyle/>
          <a:p>
            <a:pPr algn="ctr"/>
            <a:r>
              <a:rPr lang="en-US" dirty="0"/>
              <a:t>Takeaways</a:t>
            </a:r>
            <a:endParaRPr lang="en-US"/>
          </a:p>
        </p:txBody>
      </p:sp>
      <p:graphicFrame>
        <p:nvGraphicFramePr>
          <p:cNvPr id="5" name="Content Placeholder 2">
            <a:extLst>
              <a:ext uri="{FF2B5EF4-FFF2-40B4-BE49-F238E27FC236}">
                <a16:creationId xmlns:a16="http://schemas.microsoft.com/office/drawing/2014/main" id="{1ED7B186-0E38-4B90-7353-4079A51BC713}"/>
              </a:ext>
            </a:extLst>
          </p:cNvPr>
          <p:cNvGraphicFramePr>
            <a:graphicFrameLocks noGrp="1"/>
          </p:cNvGraphicFramePr>
          <p:nvPr>
            <p:ph idx="1"/>
            <p:extLst>
              <p:ext uri="{D42A27DB-BD31-4B8C-83A1-F6EECF244321}">
                <p14:modId xmlns:p14="http://schemas.microsoft.com/office/powerpoint/2010/main" val="1385208758"/>
              </p:ext>
            </p:extLst>
          </p:nvPr>
        </p:nvGraphicFramePr>
        <p:xfrm>
          <a:off x="878151" y="952501"/>
          <a:ext cx="5157788" cy="495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203485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4" name="Group 23">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35" name="Freeform: Shape 24">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25">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26">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8" name="Freeform: Shape 27">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39" name="Rectangle 29">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EEFA21-B7B0-CC54-37BB-A000D6C7DC42}"/>
              </a:ext>
            </a:extLst>
          </p:cNvPr>
          <p:cNvSpPr>
            <a:spLocks noGrp="1"/>
          </p:cNvSpPr>
          <p:nvPr>
            <p:ph type="title"/>
          </p:nvPr>
        </p:nvSpPr>
        <p:spPr>
          <a:xfrm>
            <a:off x="6096001" y="960030"/>
            <a:ext cx="5143500" cy="1507398"/>
          </a:xfrm>
        </p:spPr>
        <p:txBody>
          <a:bodyPr vert="horz" lIns="91440" tIns="45720" rIns="91440" bIns="45720" rtlCol="0" anchor="ctr">
            <a:normAutofit/>
          </a:bodyPr>
          <a:lstStyle/>
          <a:p>
            <a:r>
              <a:rPr lang="en-US" sz="4000" kern="1200">
                <a:solidFill>
                  <a:schemeClr val="tx2"/>
                </a:solidFill>
                <a:latin typeface="+mj-lt"/>
                <a:ea typeface="+mj-ea"/>
                <a:cs typeface="+mj-cs"/>
              </a:rPr>
              <a:t>For Additional Discussion</a:t>
            </a:r>
            <a:endParaRPr lang="en-US" sz="4000" kern="1200" dirty="0">
              <a:solidFill>
                <a:schemeClr val="tx2"/>
              </a:solidFill>
              <a:latin typeface="+mj-lt"/>
              <a:ea typeface="+mj-ea"/>
              <a:cs typeface="+mj-cs"/>
            </a:endParaRPr>
          </a:p>
        </p:txBody>
      </p:sp>
      <p:pic>
        <p:nvPicPr>
          <p:cNvPr id="6" name="Picture Placeholder 5" descr="A person holding a microphone&#10;&#10;Description automatically generated">
            <a:extLst>
              <a:ext uri="{FF2B5EF4-FFF2-40B4-BE49-F238E27FC236}">
                <a16:creationId xmlns:a16="http://schemas.microsoft.com/office/drawing/2014/main" id="{546B56DF-88D3-371C-37F8-2BD74A7B720B}"/>
              </a:ext>
            </a:extLst>
          </p:cNvPr>
          <p:cNvPicPr>
            <a:picLocks noGrp="1" noChangeAspect="1"/>
          </p:cNvPicPr>
          <p:nvPr>
            <p:ph type="pic" idx="1"/>
          </p:nvPr>
        </p:nvPicPr>
        <p:blipFill rotWithShape="1">
          <a:blip r:embed="rId2"/>
          <a:srcRect t="16174" b="16173"/>
          <a:stretch/>
        </p:blipFill>
        <p:spPr>
          <a:xfrm>
            <a:off x="110959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40" name="Freeform: Shape 31">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CEF9FF6B-DC25-B27A-9B6F-F93AB8F31CB9}"/>
              </a:ext>
            </a:extLst>
          </p:cNvPr>
          <p:cNvSpPr>
            <a:spLocks noGrp="1"/>
          </p:cNvSpPr>
          <p:nvPr>
            <p:ph type="body" sz="half" idx="2"/>
          </p:nvPr>
        </p:nvSpPr>
        <p:spPr>
          <a:xfrm>
            <a:off x="6096001" y="2844800"/>
            <a:ext cx="5143500" cy="3053170"/>
          </a:xfrm>
        </p:spPr>
        <p:txBody>
          <a:bodyPr vert="horz" lIns="91440" tIns="45720" rIns="91440" bIns="45720" rtlCol="0" anchor="t">
            <a:normAutofit/>
          </a:bodyPr>
          <a:lstStyle/>
          <a:p>
            <a:r>
              <a:rPr lang="en-US" sz="2000" dirty="0"/>
              <a:t>Jon Oglesby</a:t>
            </a:r>
          </a:p>
          <a:p>
            <a:r>
              <a:rPr lang="en-US" sz="2000" dirty="0"/>
              <a:t>Email – </a:t>
            </a:r>
            <a:r>
              <a:rPr lang="en-US" sz="2000" dirty="0">
                <a:hlinkClick r:id="rId3"/>
              </a:rPr>
              <a:t>joglesby@uhsaa.org</a:t>
            </a:r>
            <a:endParaRPr lang="en-US" sz="2000" dirty="0"/>
          </a:p>
          <a:p>
            <a:r>
              <a:rPr lang="en-US" sz="2000" dirty="0"/>
              <a:t>Cell Phone – 702-672-8974</a:t>
            </a:r>
          </a:p>
        </p:txBody>
      </p:sp>
    </p:spTree>
    <p:extLst>
      <p:ext uri="{BB962C8B-B14F-4D97-AF65-F5344CB8AC3E}">
        <p14:creationId xmlns:p14="http://schemas.microsoft.com/office/powerpoint/2010/main" val="15199012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3783D31-B128-4AEB-867D-9B51766C0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12F8F71-2255-4DF5-8FFB-2A6F7AADCD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4" y="841778"/>
            <a:ext cx="3876811" cy="5127565"/>
          </a:xfrm>
          <a:custGeom>
            <a:avLst/>
            <a:gdLst>
              <a:gd name="connsiteX0" fmla="*/ 1941583 w 3876811"/>
              <a:gd name="connsiteY0" fmla="*/ 0 h 5127565"/>
              <a:gd name="connsiteX1" fmla="*/ 2111641 w 3876811"/>
              <a:gd name="connsiteY1" fmla="*/ 149098 h 5127565"/>
              <a:gd name="connsiteX2" fmla="*/ 3370494 w 3876811"/>
              <a:gd name="connsiteY2" fmla="*/ 774450 h 5127565"/>
              <a:gd name="connsiteX3" fmla="*/ 3876811 w 3876811"/>
              <a:gd name="connsiteY3" fmla="*/ 1854685 h 5127565"/>
              <a:gd name="connsiteX4" fmla="*/ 3876810 w 3876811"/>
              <a:gd name="connsiteY4" fmla="*/ 2507216 h 5127565"/>
              <a:gd name="connsiteX5" fmla="*/ 3872563 w 3876811"/>
              <a:gd name="connsiteY5" fmla="*/ 5127565 h 5127565"/>
              <a:gd name="connsiteX6" fmla="*/ 4248 w 3876811"/>
              <a:gd name="connsiteY6" fmla="*/ 5127565 h 5127565"/>
              <a:gd name="connsiteX7" fmla="*/ 0 w 3876811"/>
              <a:gd name="connsiteY7" fmla="*/ 2507216 h 5127565"/>
              <a:gd name="connsiteX8" fmla="*/ 1 w 3876811"/>
              <a:gd name="connsiteY8" fmla="*/ 1854685 h 5127565"/>
              <a:gd name="connsiteX9" fmla="*/ 506320 w 3876811"/>
              <a:gd name="connsiteY9" fmla="*/ 774450 h 5127565"/>
              <a:gd name="connsiteX10" fmla="*/ 1765173 w 3876811"/>
              <a:gd name="connsiteY10" fmla="*/ 149098 h 5127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E928C49F-56A5-41E0-97B2-1AC457310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7" y="759617"/>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F3FABA7-7540-10E0-E658-775883F7E96E}"/>
              </a:ext>
            </a:extLst>
          </p:cNvPr>
          <p:cNvSpPr>
            <a:spLocks noGrp="1"/>
          </p:cNvSpPr>
          <p:nvPr>
            <p:ph type="title"/>
          </p:nvPr>
        </p:nvSpPr>
        <p:spPr>
          <a:xfrm>
            <a:off x="1533524" y="1921668"/>
            <a:ext cx="3028950" cy="3386137"/>
          </a:xfrm>
        </p:spPr>
        <p:txBody>
          <a:bodyPr>
            <a:normAutofit/>
          </a:bodyPr>
          <a:lstStyle/>
          <a:p>
            <a:pPr algn="ctr"/>
            <a:r>
              <a:rPr lang="en-US" dirty="0"/>
              <a:t>‘Shake It Up’ Mindset</a:t>
            </a:r>
            <a:endParaRPr lang="en-US"/>
          </a:p>
        </p:txBody>
      </p:sp>
      <p:sp>
        <p:nvSpPr>
          <p:cNvPr id="3" name="Content Placeholder 2">
            <a:extLst>
              <a:ext uri="{FF2B5EF4-FFF2-40B4-BE49-F238E27FC236}">
                <a16:creationId xmlns:a16="http://schemas.microsoft.com/office/drawing/2014/main" id="{AECB407A-D7E1-91EE-2869-A285F407E081}"/>
              </a:ext>
            </a:extLst>
          </p:cNvPr>
          <p:cNvSpPr>
            <a:spLocks noGrp="1"/>
          </p:cNvSpPr>
          <p:nvPr>
            <p:ph idx="1"/>
          </p:nvPr>
        </p:nvSpPr>
        <p:spPr>
          <a:xfrm>
            <a:off x="6095999" y="876300"/>
            <a:ext cx="5143501" cy="5029201"/>
          </a:xfrm>
        </p:spPr>
        <p:txBody>
          <a:bodyPr anchor="ctr">
            <a:normAutofit/>
          </a:bodyPr>
          <a:lstStyle/>
          <a:p>
            <a:r>
              <a:rPr lang="en-US" dirty="0"/>
              <a:t>We achieve the best in our lives when we instigate positive change, when we do things differently, when we shake up our static mindsets and operate in a manner that embraces disrupting the patterns that have led to predictable results.</a:t>
            </a:r>
          </a:p>
        </p:txBody>
      </p:sp>
    </p:spTree>
    <p:extLst>
      <p:ext uri="{BB962C8B-B14F-4D97-AF65-F5344CB8AC3E}">
        <p14:creationId xmlns:p14="http://schemas.microsoft.com/office/powerpoint/2010/main" val="1950509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5305C3-9940-4541-9DEE-9AE9C3EA60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4FA4C6-FAF7-D31C-9D8F-6603F1280886}"/>
              </a:ext>
            </a:extLst>
          </p:cNvPr>
          <p:cNvSpPr>
            <a:spLocks noGrp="1"/>
          </p:cNvSpPr>
          <p:nvPr>
            <p:ph type="title"/>
          </p:nvPr>
        </p:nvSpPr>
        <p:spPr>
          <a:xfrm>
            <a:off x="959994" y="943705"/>
            <a:ext cx="10287000" cy="1279329"/>
          </a:xfrm>
        </p:spPr>
        <p:txBody>
          <a:bodyPr>
            <a:normAutofit/>
          </a:bodyPr>
          <a:lstStyle/>
          <a:p>
            <a:pPr algn="ctr"/>
            <a:r>
              <a:rPr lang="en-US" dirty="0"/>
              <a:t>Today’s Discussion</a:t>
            </a:r>
          </a:p>
        </p:txBody>
      </p:sp>
      <p:cxnSp>
        <p:nvCxnSpPr>
          <p:cNvPr id="11" name="Straight Connector 10">
            <a:extLst>
              <a:ext uri="{FF2B5EF4-FFF2-40B4-BE49-F238E27FC236}">
                <a16:creationId xmlns:a16="http://schemas.microsoft.com/office/drawing/2014/main" id="{AB882E83-38EA-4A57-928E-B07CFAFB706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73574" y="2359560"/>
            <a:ext cx="7217448" cy="0"/>
          </a:xfrm>
          <a:prstGeom prst="line">
            <a:avLst/>
          </a:prstGeom>
          <a:ln w="25400" cap="rnd">
            <a:solidFill>
              <a:schemeClr val="bg2">
                <a:lumMod val="75000"/>
              </a:schemeClr>
            </a:solidFill>
            <a:prstDash val="sysDot"/>
            <a:round/>
          </a:ln>
        </p:spPr>
        <p:style>
          <a:lnRef idx="1">
            <a:schemeClr val="accent1"/>
          </a:lnRef>
          <a:fillRef idx="0">
            <a:schemeClr val="accent1"/>
          </a:fillRef>
          <a:effectRef idx="0">
            <a:schemeClr val="accent1"/>
          </a:effectRef>
          <a:fontRef idx="minor">
            <a:schemeClr val="tx1"/>
          </a:fontRef>
        </p:style>
      </p:cxnSp>
      <p:graphicFrame>
        <p:nvGraphicFramePr>
          <p:cNvPr id="5" name="Content Placeholder 2">
            <a:extLst>
              <a:ext uri="{FF2B5EF4-FFF2-40B4-BE49-F238E27FC236}">
                <a16:creationId xmlns:a16="http://schemas.microsoft.com/office/drawing/2014/main" id="{50D570C5-D674-A9EE-CDFD-CF01ACC18988}"/>
              </a:ext>
            </a:extLst>
          </p:cNvPr>
          <p:cNvGraphicFramePr>
            <a:graphicFrameLocks noGrp="1"/>
          </p:cNvGraphicFramePr>
          <p:nvPr>
            <p:ph idx="1"/>
            <p:extLst>
              <p:ext uri="{D42A27DB-BD31-4B8C-83A1-F6EECF244321}">
                <p14:modId xmlns:p14="http://schemas.microsoft.com/office/powerpoint/2010/main" val="3337316580"/>
              </p:ext>
            </p:extLst>
          </p:nvPr>
        </p:nvGraphicFramePr>
        <p:xfrm>
          <a:off x="1386590" y="2864825"/>
          <a:ext cx="9458794" cy="32672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2768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0" name="Freeform: Shape 9">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Freeform: Shape 12">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5" name="Rectangle 14">
            <a:extLst>
              <a:ext uri="{FF2B5EF4-FFF2-40B4-BE49-F238E27FC236}">
                <a16:creationId xmlns:a16="http://schemas.microsoft.com/office/drawing/2014/main" id="{4958DF84-F5C6-794F-8945-485D6C1075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line graph adjacent to a stair">
            <a:extLst>
              <a:ext uri="{FF2B5EF4-FFF2-40B4-BE49-F238E27FC236}">
                <a16:creationId xmlns:a16="http://schemas.microsoft.com/office/drawing/2014/main" id="{D03FFECA-6746-FACA-06DB-789B719E4595}"/>
              </a:ext>
            </a:extLst>
          </p:cNvPr>
          <p:cNvPicPr>
            <a:picLocks noChangeAspect="1"/>
          </p:cNvPicPr>
          <p:nvPr/>
        </p:nvPicPr>
        <p:blipFill rotWithShape="1">
          <a:blip r:embed="rId3"/>
          <a:srcRect t="26014" b="33736"/>
          <a:stretch/>
        </p:blipFill>
        <p:spPr>
          <a:xfrm>
            <a:off x="20" y="10"/>
            <a:ext cx="12191979" cy="6857989"/>
          </a:xfrm>
          <a:prstGeom prst="rect">
            <a:avLst/>
          </a:prstGeom>
        </p:spPr>
      </p:pic>
      <p:sp useBgFill="1">
        <p:nvSpPr>
          <p:cNvPr id="17" name="Freeform: Shape 16">
            <a:extLst>
              <a:ext uri="{FF2B5EF4-FFF2-40B4-BE49-F238E27FC236}">
                <a16:creationId xmlns:a16="http://schemas.microsoft.com/office/drawing/2014/main" id="{4AF0997A-7C0F-4AD2-BA90-5FE341A177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9595" y="805231"/>
            <a:ext cx="3876811" cy="5245563"/>
          </a:xfrm>
          <a:custGeom>
            <a:avLst/>
            <a:gdLst>
              <a:gd name="connsiteX0" fmla="*/ 1941583 w 3876811"/>
              <a:gd name="connsiteY0" fmla="*/ 0 h 5245563"/>
              <a:gd name="connsiteX1" fmla="*/ 2111641 w 3876811"/>
              <a:gd name="connsiteY1" fmla="*/ 149097 h 5245563"/>
              <a:gd name="connsiteX2" fmla="*/ 3370493 w 3876811"/>
              <a:gd name="connsiteY2" fmla="*/ 774451 h 5245563"/>
              <a:gd name="connsiteX3" fmla="*/ 3876811 w 3876811"/>
              <a:gd name="connsiteY3" fmla="*/ 1854684 h 5245563"/>
              <a:gd name="connsiteX4" fmla="*/ 3876811 w 3876811"/>
              <a:gd name="connsiteY4" fmla="*/ 2019920 h 5245563"/>
              <a:gd name="connsiteX5" fmla="*/ 3876811 w 3876811"/>
              <a:gd name="connsiteY5" fmla="*/ 2491569 h 5245563"/>
              <a:gd name="connsiteX6" fmla="*/ 3876811 w 3876811"/>
              <a:gd name="connsiteY6" fmla="*/ 2753995 h 5245563"/>
              <a:gd name="connsiteX7" fmla="*/ 3876811 w 3876811"/>
              <a:gd name="connsiteY7" fmla="*/ 3115353 h 5245563"/>
              <a:gd name="connsiteX8" fmla="*/ 3876811 w 3876811"/>
              <a:gd name="connsiteY8" fmla="*/ 3390879 h 5245563"/>
              <a:gd name="connsiteX9" fmla="*/ 3370493 w 3876811"/>
              <a:gd name="connsiteY9" fmla="*/ 4471114 h 5245563"/>
              <a:gd name="connsiteX10" fmla="*/ 2111639 w 3876811"/>
              <a:gd name="connsiteY10" fmla="*/ 5096465 h 5245563"/>
              <a:gd name="connsiteX11" fmla="*/ 1935228 w 3876811"/>
              <a:gd name="connsiteY11" fmla="*/ 5245563 h 5245563"/>
              <a:gd name="connsiteX12" fmla="*/ 1765171 w 3876811"/>
              <a:gd name="connsiteY12" fmla="*/ 5096465 h 5245563"/>
              <a:gd name="connsiteX13" fmla="*/ 506317 w 3876811"/>
              <a:gd name="connsiteY13" fmla="*/ 4471114 h 5245563"/>
              <a:gd name="connsiteX14" fmla="*/ 0 w 3876811"/>
              <a:gd name="connsiteY14" fmla="*/ 3390879 h 5245563"/>
              <a:gd name="connsiteX15" fmla="*/ 0 w 3876811"/>
              <a:gd name="connsiteY15" fmla="*/ 3115353 h 5245563"/>
              <a:gd name="connsiteX16" fmla="*/ 0 w 3876811"/>
              <a:gd name="connsiteY16" fmla="*/ 2753995 h 5245563"/>
              <a:gd name="connsiteX17" fmla="*/ 0 w 3876811"/>
              <a:gd name="connsiteY17" fmla="*/ 2491569 h 5245563"/>
              <a:gd name="connsiteX18" fmla="*/ 0 w 3876811"/>
              <a:gd name="connsiteY18" fmla="*/ 2019920 h 5245563"/>
              <a:gd name="connsiteX19" fmla="*/ 0 w 3876811"/>
              <a:gd name="connsiteY19" fmla="*/ 1854684 h 5245563"/>
              <a:gd name="connsiteX20" fmla="*/ 506318 w 3876811"/>
              <a:gd name="connsiteY20" fmla="*/ 774451 h 5245563"/>
              <a:gd name="connsiteX21" fmla="*/ 1765173 w 3876811"/>
              <a:gd name="connsiteY21" fmla="*/ 149097 h 5245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D41671B-EA8D-0765-8CA7-711F54DCA116}"/>
              </a:ext>
            </a:extLst>
          </p:cNvPr>
          <p:cNvSpPr>
            <a:spLocks noGrp="1"/>
          </p:cNvSpPr>
          <p:nvPr>
            <p:ph type="title"/>
          </p:nvPr>
        </p:nvSpPr>
        <p:spPr>
          <a:xfrm>
            <a:off x="1473390" y="1826096"/>
            <a:ext cx="3149221" cy="2142699"/>
          </a:xfrm>
        </p:spPr>
        <p:txBody>
          <a:bodyPr vert="horz" lIns="91440" tIns="45720" rIns="91440" bIns="45720" rtlCol="0" anchor="b">
            <a:normAutofit/>
          </a:bodyPr>
          <a:lstStyle/>
          <a:p>
            <a:pPr algn="ctr"/>
            <a:r>
              <a:rPr lang="en-US" sz="4000"/>
              <a:t>‘Shaking Up Your Business’</a:t>
            </a:r>
          </a:p>
        </p:txBody>
      </p:sp>
      <p:sp>
        <p:nvSpPr>
          <p:cNvPr id="3" name="Text Placeholder 2">
            <a:extLst>
              <a:ext uri="{FF2B5EF4-FFF2-40B4-BE49-F238E27FC236}">
                <a16:creationId xmlns:a16="http://schemas.microsoft.com/office/drawing/2014/main" id="{7BE08F98-5844-7F18-06C4-7D728684C0F4}"/>
              </a:ext>
            </a:extLst>
          </p:cNvPr>
          <p:cNvSpPr>
            <a:spLocks noGrp="1"/>
          </p:cNvSpPr>
          <p:nvPr>
            <p:ph type="body" idx="1"/>
          </p:nvPr>
        </p:nvSpPr>
        <p:spPr>
          <a:xfrm>
            <a:off x="1594514" y="4196605"/>
            <a:ext cx="2906973" cy="948601"/>
          </a:xfrm>
        </p:spPr>
        <p:txBody>
          <a:bodyPr vert="horz" lIns="91440" tIns="45720" rIns="91440" bIns="45720" rtlCol="0" anchor="t">
            <a:normAutofit/>
          </a:bodyPr>
          <a:lstStyle/>
          <a:p>
            <a:pPr algn="ctr">
              <a:lnSpc>
                <a:spcPct val="100000"/>
              </a:lnSpc>
            </a:pPr>
            <a:r>
              <a:rPr lang="en-US" sz="1100" cap="all" spc="300"/>
              <a:t>Creating A Culture of Change That Generates Unanticipated Growth</a:t>
            </a:r>
          </a:p>
        </p:txBody>
      </p:sp>
      <p:sp>
        <p:nvSpPr>
          <p:cNvPr id="19" name="Freeform: Shape 18">
            <a:extLst>
              <a:ext uri="{FF2B5EF4-FFF2-40B4-BE49-F238E27FC236}">
                <a16:creationId xmlns:a16="http://schemas.microsoft.com/office/drawing/2014/main" id="{72E67446-732B-4F72-8560-6FABB6CB2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0355342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75B26-E73B-713F-6989-B22C6147A3A3}"/>
              </a:ext>
            </a:extLst>
          </p:cNvPr>
          <p:cNvSpPr>
            <a:spLocks noGrp="1"/>
          </p:cNvSpPr>
          <p:nvPr>
            <p:ph type="title"/>
          </p:nvPr>
        </p:nvSpPr>
        <p:spPr/>
        <p:txBody>
          <a:bodyPr/>
          <a:lstStyle/>
          <a:p>
            <a:r>
              <a:rPr lang="en-US" dirty="0"/>
              <a:t>‘The Words and Phrases We Use’</a:t>
            </a:r>
          </a:p>
        </p:txBody>
      </p:sp>
      <p:sp>
        <p:nvSpPr>
          <p:cNvPr id="3" name="Text Placeholder 2">
            <a:extLst>
              <a:ext uri="{FF2B5EF4-FFF2-40B4-BE49-F238E27FC236}">
                <a16:creationId xmlns:a16="http://schemas.microsoft.com/office/drawing/2014/main" id="{9452313E-A5DE-E1F4-EE84-6298BE95FB64}"/>
              </a:ext>
            </a:extLst>
          </p:cNvPr>
          <p:cNvSpPr>
            <a:spLocks noGrp="1"/>
          </p:cNvSpPr>
          <p:nvPr>
            <p:ph type="body" idx="1"/>
          </p:nvPr>
        </p:nvSpPr>
        <p:spPr/>
        <p:txBody>
          <a:bodyPr/>
          <a:lstStyle/>
          <a:p>
            <a:r>
              <a:rPr lang="en-US" dirty="0"/>
              <a:t>Static thinkers</a:t>
            </a:r>
          </a:p>
        </p:txBody>
      </p:sp>
      <p:sp>
        <p:nvSpPr>
          <p:cNvPr id="4" name="Content Placeholder 3">
            <a:extLst>
              <a:ext uri="{FF2B5EF4-FFF2-40B4-BE49-F238E27FC236}">
                <a16:creationId xmlns:a16="http://schemas.microsoft.com/office/drawing/2014/main" id="{729550F4-4719-9A21-3658-846AF9191098}"/>
              </a:ext>
            </a:extLst>
          </p:cNvPr>
          <p:cNvSpPr>
            <a:spLocks noGrp="1"/>
          </p:cNvSpPr>
          <p:nvPr>
            <p:ph sz="half" idx="2"/>
          </p:nvPr>
        </p:nvSpPr>
        <p:spPr/>
        <p:txBody>
          <a:bodyPr>
            <a:normAutofit fontScale="92500" lnSpcReduction="10000"/>
          </a:bodyPr>
          <a:lstStyle/>
          <a:p>
            <a:r>
              <a:rPr lang="en-US" dirty="0"/>
              <a:t>‘Stale.’</a:t>
            </a:r>
          </a:p>
          <a:p>
            <a:r>
              <a:rPr lang="en-US" dirty="0"/>
              <a:t>‘It’s good enough as it is.’</a:t>
            </a:r>
          </a:p>
          <a:p>
            <a:r>
              <a:rPr lang="en-US" dirty="0"/>
              <a:t>‘This is what we’ve always done.’</a:t>
            </a:r>
          </a:p>
          <a:p>
            <a:r>
              <a:rPr lang="en-US" dirty="0"/>
              <a:t>‘Our organization is too big to change.’</a:t>
            </a:r>
          </a:p>
          <a:p>
            <a:r>
              <a:rPr lang="en-US" dirty="0"/>
              <a:t>‘Change requires too much work.’</a:t>
            </a:r>
          </a:p>
          <a:p>
            <a:r>
              <a:rPr lang="en-US" dirty="0"/>
              <a:t>‘I’m comfortable with our process as it is.’</a:t>
            </a:r>
          </a:p>
          <a:p>
            <a:r>
              <a:rPr lang="en-US" dirty="0"/>
              <a:t>‘Our organization has no room left to grow.’</a:t>
            </a:r>
          </a:p>
        </p:txBody>
      </p:sp>
      <p:sp>
        <p:nvSpPr>
          <p:cNvPr id="5" name="Text Placeholder 4">
            <a:extLst>
              <a:ext uri="{FF2B5EF4-FFF2-40B4-BE49-F238E27FC236}">
                <a16:creationId xmlns:a16="http://schemas.microsoft.com/office/drawing/2014/main" id="{08C79E81-69E1-AF09-C25C-844BA583CDBE}"/>
              </a:ext>
            </a:extLst>
          </p:cNvPr>
          <p:cNvSpPr>
            <a:spLocks noGrp="1"/>
          </p:cNvSpPr>
          <p:nvPr>
            <p:ph type="body" sz="quarter" idx="3"/>
          </p:nvPr>
        </p:nvSpPr>
        <p:spPr/>
        <p:txBody>
          <a:bodyPr/>
          <a:lstStyle/>
          <a:p>
            <a:r>
              <a:rPr lang="en-US" dirty="0"/>
              <a:t>Growth thinkers</a:t>
            </a:r>
          </a:p>
        </p:txBody>
      </p:sp>
      <p:sp>
        <p:nvSpPr>
          <p:cNvPr id="6" name="Content Placeholder 5">
            <a:extLst>
              <a:ext uri="{FF2B5EF4-FFF2-40B4-BE49-F238E27FC236}">
                <a16:creationId xmlns:a16="http://schemas.microsoft.com/office/drawing/2014/main" id="{6ECF25C3-3F6B-9C07-E6B6-469529B636CD}"/>
              </a:ext>
            </a:extLst>
          </p:cNvPr>
          <p:cNvSpPr>
            <a:spLocks noGrp="1"/>
          </p:cNvSpPr>
          <p:nvPr>
            <p:ph sz="quarter" idx="4"/>
          </p:nvPr>
        </p:nvSpPr>
        <p:spPr/>
        <p:txBody>
          <a:bodyPr>
            <a:normAutofit fontScale="92500" lnSpcReduction="10000"/>
          </a:bodyPr>
          <a:lstStyle/>
          <a:p>
            <a:r>
              <a:rPr lang="en-US" dirty="0"/>
              <a:t>‘Vibrant’.</a:t>
            </a:r>
          </a:p>
          <a:p>
            <a:r>
              <a:rPr lang="en-US" dirty="0"/>
              <a:t>‘This could be better.’</a:t>
            </a:r>
          </a:p>
          <a:p>
            <a:r>
              <a:rPr lang="en-US" dirty="0"/>
              <a:t>‘We have room to get improved results.’</a:t>
            </a:r>
          </a:p>
          <a:p>
            <a:r>
              <a:rPr lang="en-US" dirty="0"/>
              <a:t>‘The work of making things better is exciting.’</a:t>
            </a:r>
          </a:p>
          <a:p>
            <a:r>
              <a:rPr lang="en-US" dirty="0"/>
              <a:t>‘Look at how much room our organization still has to get bigger.’</a:t>
            </a:r>
          </a:p>
        </p:txBody>
      </p:sp>
    </p:spTree>
    <p:extLst>
      <p:ext uri="{BB962C8B-B14F-4D97-AF65-F5344CB8AC3E}">
        <p14:creationId xmlns:p14="http://schemas.microsoft.com/office/powerpoint/2010/main" val="4040233858"/>
      </p:ext>
    </p:extLst>
  </p:cSld>
  <p:clrMapOvr>
    <a:masterClrMapping/>
  </p:clrMapOvr>
  <p:transition spd="slow">
    <p:wipe dir="d"/>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9" name="Freeform: Shape 8">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Freeform: Shape 10">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14" name="Rectangle 13">
            <a:extLst>
              <a:ext uri="{FF2B5EF4-FFF2-40B4-BE49-F238E27FC236}">
                <a16:creationId xmlns:a16="http://schemas.microsoft.com/office/drawing/2014/main" id="{FED6D074-A5E9-4040-9A92-7CD5F68ACB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Video 3">
            <a:extLst>
              <a:ext uri="{FF2B5EF4-FFF2-40B4-BE49-F238E27FC236}">
                <a16:creationId xmlns:a16="http://schemas.microsoft.com/office/drawing/2014/main" id="{72023EDE-7ADA-C145-8B1E-F6A24910308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t="284" r="-1" b="-1"/>
          <a:stretch/>
        </p:blipFill>
        <p:spPr>
          <a:xfrm>
            <a:off x="20" y="10"/>
            <a:ext cx="12191979" cy="6857989"/>
          </a:xfrm>
          <a:prstGeom prst="rect">
            <a:avLst/>
          </a:prstGeom>
        </p:spPr>
      </p:pic>
      <p:sp>
        <p:nvSpPr>
          <p:cNvPr id="16" name="Rectangle 15">
            <a:extLst>
              <a:ext uri="{FF2B5EF4-FFF2-40B4-BE49-F238E27FC236}">
                <a16:creationId xmlns:a16="http://schemas.microsoft.com/office/drawing/2014/main" id="{C364144C-8BB1-450F-812B-D7D09A795C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12192000" cy="4604516"/>
          </a:xfrm>
          <a:prstGeom prst="rect">
            <a:avLst/>
          </a:prstGeom>
          <a:gradFill>
            <a:gsLst>
              <a:gs pos="7000">
                <a:srgbClr val="000000">
                  <a:alpha val="0"/>
                </a:srgbClr>
              </a:gs>
              <a:gs pos="56000">
                <a:srgbClr val="000000">
                  <a:alpha val="56000"/>
                </a:srgbClr>
              </a:gs>
              <a:gs pos="100000">
                <a:srgbClr val="000000">
                  <a:alpha val="63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56B2767-197A-57DF-AE57-D089CDF6863B}"/>
              </a:ext>
            </a:extLst>
          </p:cNvPr>
          <p:cNvSpPr>
            <a:spLocks noGrp="1"/>
          </p:cNvSpPr>
          <p:nvPr>
            <p:ph type="title"/>
          </p:nvPr>
        </p:nvSpPr>
        <p:spPr>
          <a:xfrm>
            <a:off x="2101755" y="617839"/>
            <a:ext cx="7983941" cy="1190874"/>
          </a:xfrm>
        </p:spPr>
        <p:txBody>
          <a:bodyPr vert="horz" lIns="91440" tIns="45720" rIns="91440" bIns="45720" rtlCol="0" anchor="b">
            <a:normAutofit/>
          </a:bodyPr>
          <a:lstStyle/>
          <a:p>
            <a:pPr algn="ctr">
              <a:lnSpc>
                <a:spcPct val="90000"/>
              </a:lnSpc>
            </a:pPr>
            <a:r>
              <a:rPr lang="en-US" sz="3700">
                <a:solidFill>
                  <a:srgbClr val="FFFFFF"/>
                </a:solidFill>
              </a:rPr>
              <a:t>Tangible Examples of Business Leaders Who ‘Shook Things Up’</a:t>
            </a:r>
          </a:p>
        </p:txBody>
      </p:sp>
    </p:spTree>
    <p:extLst>
      <p:ext uri="{BB962C8B-B14F-4D97-AF65-F5344CB8AC3E}">
        <p14:creationId xmlns:p14="http://schemas.microsoft.com/office/powerpoint/2010/main" val="41516890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1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16" name="Freeform: Shape 15">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Freeform: Shape 18">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21" name="Rectangle 20">
            <a:extLst>
              <a:ext uri="{FF2B5EF4-FFF2-40B4-BE49-F238E27FC236}">
                <a16:creationId xmlns:a16="http://schemas.microsoft.com/office/drawing/2014/main" id="{1F72CB4B-A086-E546-83B0-DD8F407892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7E6045-F15B-8857-BD6E-E27666B02701}"/>
              </a:ext>
            </a:extLst>
          </p:cNvPr>
          <p:cNvSpPr>
            <a:spLocks noGrp="1"/>
          </p:cNvSpPr>
          <p:nvPr>
            <p:ph type="title"/>
          </p:nvPr>
        </p:nvSpPr>
        <p:spPr>
          <a:xfrm>
            <a:off x="960120" y="960030"/>
            <a:ext cx="5145313" cy="1507398"/>
          </a:xfrm>
        </p:spPr>
        <p:txBody>
          <a:bodyPr vert="horz" lIns="91440" tIns="45720" rIns="91440" bIns="45720" rtlCol="0" anchor="ctr">
            <a:normAutofit/>
          </a:bodyPr>
          <a:lstStyle/>
          <a:p>
            <a:r>
              <a:rPr lang="en-US" sz="4000" kern="1200">
                <a:solidFill>
                  <a:schemeClr val="tx2"/>
                </a:solidFill>
                <a:latin typeface="+mj-lt"/>
                <a:ea typeface="+mj-ea"/>
                <a:cs typeface="+mj-cs"/>
              </a:rPr>
              <a:t>Bob Iger</a:t>
            </a:r>
          </a:p>
        </p:txBody>
      </p:sp>
      <p:sp>
        <p:nvSpPr>
          <p:cNvPr id="4" name="Text Placeholder 3">
            <a:extLst>
              <a:ext uri="{FF2B5EF4-FFF2-40B4-BE49-F238E27FC236}">
                <a16:creationId xmlns:a16="http://schemas.microsoft.com/office/drawing/2014/main" id="{BD74477A-4AE4-7D5E-F901-0BDA06749692}"/>
              </a:ext>
            </a:extLst>
          </p:cNvPr>
          <p:cNvSpPr>
            <a:spLocks noGrp="1"/>
          </p:cNvSpPr>
          <p:nvPr>
            <p:ph type="body" sz="half" idx="2"/>
          </p:nvPr>
        </p:nvSpPr>
        <p:spPr>
          <a:xfrm>
            <a:off x="952501" y="2844800"/>
            <a:ext cx="5143500" cy="3053170"/>
          </a:xfrm>
        </p:spPr>
        <p:txBody>
          <a:bodyPr vert="horz" lIns="91440" tIns="45720" rIns="91440" bIns="45720" rtlCol="0" anchor="b">
            <a:normAutofit/>
          </a:bodyPr>
          <a:lstStyle/>
          <a:p>
            <a:r>
              <a:rPr lang="en-US" sz="2000"/>
              <a:t>Former CEO of the Walt Disney Company, serving from 2005-2020</a:t>
            </a:r>
          </a:p>
          <a:p>
            <a:r>
              <a:rPr lang="en-US" sz="2000"/>
              <a:t>Oversaw Disney’s acquisition of Pixar, Marvel Studios, Lucasfilm, and 21</a:t>
            </a:r>
            <a:r>
              <a:rPr lang="en-US" sz="2000" baseline="30000"/>
              <a:t>st</a:t>
            </a:r>
            <a:r>
              <a:rPr lang="en-US" sz="2000"/>
              <a:t> Century Fox</a:t>
            </a:r>
          </a:p>
          <a:p>
            <a:r>
              <a:rPr lang="en-US" sz="2000"/>
              <a:t>Oversaw creation of ‘Disney+’</a:t>
            </a:r>
          </a:p>
          <a:p>
            <a:r>
              <a:rPr lang="en-US" sz="2000"/>
              <a:t>Personally negotiated with Chinese Government to open ‘Shanghai Disneyland’.</a:t>
            </a:r>
          </a:p>
        </p:txBody>
      </p:sp>
      <p:pic>
        <p:nvPicPr>
          <p:cNvPr id="10" name="Picture Placeholder 9" descr="A person smiling in front of a microphone&#10;&#10;Description automatically generated with low confidence">
            <a:extLst>
              <a:ext uri="{FF2B5EF4-FFF2-40B4-BE49-F238E27FC236}">
                <a16:creationId xmlns:a16="http://schemas.microsoft.com/office/drawing/2014/main" id="{30266E16-F3FC-930A-5195-3D5DE1F0FEC5}"/>
              </a:ext>
            </a:extLst>
          </p:cNvPr>
          <p:cNvPicPr>
            <a:picLocks noGrp="1" noChangeAspect="1"/>
          </p:cNvPicPr>
          <p:nvPr>
            <p:ph type="pic" idx="1"/>
          </p:nvPr>
        </p:nvPicPr>
        <p:blipFill rotWithShape="1">
          <a:blip r:embed="rId2"/>
          <a:srcRect l="14744" r="32891"/>
          <a:stretch/>
        </p:blipFill>
        <p:spPr>
          <a:xfrm>
            <a:off x="7205595" y="812056"/>
            <a:ext cx="3876811" cy="5127565"/>
          </a:xfrm>
          <a:custGeom>
            <a:avLst/>
            <a:gdLst/>
            <a:ahLst/>
            <a:cxnLst/>
            <a:rect l="l" t="t" r="r" b="b"/>
            <a:pathLst>
              <a:path w="3876811" h="5127565">
                <a:moveTo>
                  <a:pt x="1941583" y="0"/>
                </a:moveTo>
                <a:lnTo>
                  <a:pt x="2111641" y="149098"/>
                </a:lnTo>
                <a:cubicBezTo>
                  <a:pt x="2533316" y="474958"/>
                  <a:pt x="3008486" y="564716"/>
                  <a:pt x="3370494" y="774450"/>
                </a:cubicBezTo>
                <a:cubicBezTo>
                  <a:pt x="3718589" y="1017851"/>
                  <a:pt x="3876811" y="1296993"/>
                  <a:pt x="3876811" y="1854685"/>
                </a:cubicBezTo>
                <a:cubicBezTo>
                  <a:pt x="3876811" y="2072195"/>
                  <a:pt x="3876810" y="2289706"/>
                  <a:pt x="3876810" y="2507216"/>
                </a:cubicBezTo>
                <a:lnTo>
                  <a:pt x="3872563" y="5127565"/>
                </a:lnTo>
                <a:lnTo>
                  <a:pt x="4248" y="5127565"/>
                </a:lnTo>
                <a:lnTo>
                  <a:pt x="0" y="2507216"/>
                </a:lnTo>
                <a:cubicBezTo>
                  <a:pt x="0" y="2289706"/>
                  <a:pt x="1" y="2072195"/>
                  <a:pt x="1" y="1854685"/>
                </a:cubicBezTo>
                <a:cubicBezTo>
                  <a:pt x="1" y="1296993"/>
                  <a:pt x="158225" y="1017851"/>
                  <a:pt x="506320" y="774450"/>
                </a:cubicBezTo>
                <a:cubicBezTo>
                  <a:pt x="868329" y="564716"/>
                  <a:pt x="1343500" y="474958"/>
                  <a:pt x="1765173" y="149098"/>
                </a:cubicBezTo>
                <a:close/>
              </a:path>
            </a:pathLst>
          </a:custGeom>
        </p:spPr>
      </p:pic>
      <p:sp>
        <p:nvSpPr>
          <p:cNvPr id="23" name="Freeform: Shape 22">
            <a:extLst>
              <a:ext uri="{FF2B5EF4-FFF2-40B4-BE49-F238E27FC236}">
                <a16:creationId xmlns:a16="http://schemas.microsoft.com/office/drawing/2014/main" id="{BE9E86F5-3804-4993-9353-B93A62BA6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36828" y="722659"/>
            <a:ext cx="4014345" cy="5291886"/>
          </a:xfrm>
          <a:custGeom>
            <a:avLst/>
            <a:gdLst>
              <a:gd name="connsiteX0" fmla="*/ 2010463 w 4014345"/>
              <a:gd name="connsiteY0" fmla="*/ 0 h 5302828"/>
              <a:gd name="connsiteX1" fmla="*/ 2186554 w 4014345"/>
              <a:gd name="connsiteY1" fmla="*/ 153908 h 5302828"/>
              <a:gd name="connsiteX2" fmla="*/ 3490066 w 4014345"/>
              <a:gd name="connsiteY2" fmla="*/ 799434 h 5302828"/>
              <a:gd name="connsiteX3" fmla="*/ 4014345 w 4014345"/>
              <a:gd name="connsiteY3" fmla="*/ 1914517 h 5302828"/>
              <a:gd name="connsiteX4" fmla="*/ 4014344 w 4014345"/>
              <a:gd name="connsiteY4" fmla="*/ 2588099 h 5302828"/>
              <a:gd name="connsiteX5" fmla="*/ 4009930 w 4014345"/>
              <a:gd name="connsiteY5" fmla="*/ 5302828 h 5302828"/>
              <a:gd name="connsiteX6" fmla="*/ 4415 w 4014345"/>
              <a:gd name="connsiteY6" fmla="*/ 5302828 h 5302828"/>
              <a:gd name="connsiteX7" fmla="*/ 0 w 4014345"/>
              <a:gd name="connsiteY7" fmla="*/ 2588099 h 5302828"/>
              <a:gd name="connsiteX8" fmla="*/ 1 w 4014345"/>
              <a:gd name="connsiteY8" fmla="*/ 1914517 h 5302828"/>
              <a:gd name="connsiteX9" fmla="*/ 524282 w 4014345"/>
              <a:gd name="connsiteY9" fmla="*/ 799434 h 5302828"/>
              <a:gd name="connsiteX10" fmla="*/ 1827794 w 4014345"/>
              <a:gd name="connsiteY10" fmla="*/ 153908 h 5302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014345" h="5302828">
                <a:moveTo>
                  <a:pt x="2010463" y="0"/>
                </a:moveTo>
                <a:lnTo>
                  <a:pt x="2186554" y="153908"/>
                </a:lnTo>
                <a:cubicBezTo>
                  <a:pt x="2623188" y="490280"/>
                  <a:pt x="3115215" y="582934"/>
                  <a:pt x="3490066" y="799434"/>
                </a:cubicBezTo>
                <a:cubicBezTo>
                  <a:pt x="3850510" y="1050687"/>
                  <a:pt x="4014345" y="1338834"/>
                  <a:pt x="4014345" y="1914517"/>
                </a:cubicBezTo>
                <a:cubicBezTo>
                  <a:pt x="4014345" y="2139044"/>
                  <a:pt x="4014344" y="2363572"/>
                  <a:pt x="4014344" y="2588099"/>
                </a:cubicBezTo>
                <a:lnTo>
                  <a:pt x="4009930" y="5302828"/>
                </a:lnTo>
                <a:lnTo>
                  <a:pt x="4415" y="5302828"/>
                </a:lnTo>
                <a:lnTo>
                  <a:pt x="0" y="2588099"/>
                </a:lnTo>
                <a:cubicBezTo>
                  <a:pt x="0" y="2363572"/>
                  <a:pt x="1" y="2139044"/>
                  <a:pt x="1" y="1914517"/>
                </a:cubicBezTo>
                <a:cubicBezTo>
                  <a:pt x="1" y="1338834"/>
                  <a:pt x="163838" y="1050687"/>
                  <a:pt x="524282" y="799434"/>
                </a:cubicBezTo>
                <a:cubicBezTo>
                  <a:pt x="899134" y="582934"/>
                  <a:pt x="1391162" y="490280"/>
                  <a:pt x="1827794" y="153908"/>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672507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52" name="Group 31">
            <a:extLst>
              <a:ext uri="{FF2B5EF4-FFF2-40B4-BE49-F238E27FC236}">
                <a16:creationId xmlns:a16="http://schemas.microsoft.com/office/drawing/2014/main" id="{D206359A-F1E3-49EE-BBC2-40888C4A36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65700" y="2026"/>
            <a:ext cx="2926300" cy="5030922"/>
            <a:chOff x="9265700" y="2026"/>
            <a:chExt cx="2926300" cy="5030922"/>
          </a:xfrm>
        </p:grpSpPr>
        <p:sp>
          <p:nvSpPr>
            <p:cNvPr id="53" name="Freeform: Shape 32">
              <a:extLst>
                <a:ext uri="{FF2B5EF4-FFF2-40B4-BE49-F238E27FC236}">
                  <a16:creationId xmlns:a16="http://schemas.microsoft.com/office/drawing/2014/main" id="{CED90C42-6A0F-48E8-BF96-7D3E2A395E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26904" y="2026"/>
              <a:ext cx="2249810" cy="2294745"/>
            </a:xfrm>
            <a:custGeom>
              <a:avLst/>
              <a:gdLst>
                <a:gd name="connsiteX0" fmla="*/ 49162 w 2249810"/>
                <a:gd name="connsiteY0" fmla="*/ 0 h 2294745"/>
                <a:gd name="connsiteX1" fmla="*/ 2200648 w 2249810"/>
                <a:gd name="connsiteY1" fmla="*/ 0 h 2294745"/>
                <a:gd name="connsiteX2" fmla="*/ 2210105 w 2249810"/>
                <a:gd name="connsiteY2" fmla="*/ 23601 h 2294745"/>
                <a:gd name="connsiteX3" fmla="*/ 2249810 w 2249810"/>
                <a:gd name="connsiteY3" fmla="*/ 326934 h 2294745"/>
                <a:gd name="connsiteX4" fmla="*/ 2249810 w 2249810"/>
                <a:gd name="connsiteY4" fmla="*/ 422824 h 2294745"/>
                <a:gd name="connsiteX5" fmla="*/ 2249810 w 2249810"/>
                <a:gd name="connsiteY5" fmla="*/ 696534 h 2294745"/>
                <a:gd name="connsiteX6" fmla="*/ 2249810 w 2249810"/>
                <a:gd name="connsiteY6" fmla="*/ 848826 h 2294745"/>
                <a:gd name="connsiteX7" fmla="*/ 2249810 w 2249810"/>
                <a:gd name="connsiteY7" fmla="*/ 1058531 h 2294745"/>
                <a:gd name="connsiteX8" fmla="*/ 2249810 w 2249810"/>
                <a:gd name="connsiteY8" fmla="*/ 1218426 h 2294745"/>
                <a:gd name="connsiteX9" fmla="*/ 1955981 w 2249810"/>
                <a:gd name="connsiteY9" fmla="*/ 1845313 h 2294745"/>
                <a:gd name="connsiteX10" fmla="*/ 1225437 w 2249810"/>
                <a:gd name="connsiteY10" fmla="*/ 2208220 h 2294745"/>
                <a:gd name="connsiteX11" fmla="*/ 1123061 w 2249810"/>
                <a:gd name="connsiteY11" fmla="*/ 2294745 h 2294745"/>
                <a:gd name="connsiteX12" fmla="*/ 1024372 w 2249810"/>
                <a:gd name="connsiteY12" fmla="*/ 2208220 h 2294745"/>
                <a:gd name="connsiteX13" fmla="*/ 293828 w 2249810"/>
                <a:gd name="connsiteY13" fmla="*/ 1845313 h 2294745"/>
                <a:gd name="connsiteX14" fmla="*/ 0 w 2249810"/>
                <a:gd name="connsiteY14" fmla="*/ 1218426 h 2294745"/>
                <a:gd name="connsiteX15" fmla="*/ 0 w 2249810"/>
                <a:gd name="connsiteY15" fmla="*/ 1058531 h 2294745"/>
                <a:gd name="connsiteX16" fmla="*/ 0 w 2249810"/>
                <a:gd name="connsiteY16" fmla="*/ 848826 h 2294745"/>
                <a:gd name="connsiteX17" fmla="*/ 0 w 2249810"/>
                <a:gd name="connsiteY17" fmla="*/ 696534 h 2294745"/>
                <a:gd name="connsiteX18" fmla="*/ 0 w 2249810"/>
                <a:gd name="connsiteY18" fmla="*/ 422824 h 2294745"/>
                <a:gd name="connsiteX19" fmla="*/ 0 w 2249810"/>
                <a:gd name="connsiteY19" fmla="*/ 326934 h 2294745"/>
                <a:gd name="connsiteX20" fmla="*/ 39705 w 2249810"/>
                <a:gd name="connsiteY20" fmla="*/ 23601 h 229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49810" h="2294745">
                  <a:moveTo>
                    <a:pt x="49162" y="0"/>
                  </a:moveTo>
                  <a:lnTo>
                    <a:pt x="2200648" y="0"/>
                  </a:lnTo>
                  <a:lnTo>
                    <a:pt x="2210105" y="23601"/>
                  </a:lnTo>
                  <a:cubicBezTo>
                    <a:pt x="2236898" y="106934"/>
                    <a:pt x="2249810" y="205568"/>
                    <a:pt x="2249810" y="326934"/>
                  </a:cubicBezTo>
                  <a:lnTo>
                    <a:pt x="2249810" y="422824"/>
                  </a:lnTo>
                  <a:lnTo>
                    <a:pt x="2249810" y="696534"/>
                  </a:lnTo>
                  <a:lnTo>
                    <a:pt x="2249810" y="848826"/>
                  </a:lnTo>
                  <a:lnTo>
                    <a:pt x="2249810" y="1058531"/>
                  </a:lnTo>
                  <a:lnTo>
                    <a:pt x="2249810" y="1218426"/>
                  </a:lnTo>
                  <a:cubicBezTo>
                    <a:pt x="2249810" y="1542068"/>
                    <a:pt x="2157989" y="1704061"/>
                    <a:pt x="1955981" y="1845313"/>
                  </a:cubicBezTo>
                  <a:cubicBezTo>
                    <a:pt x="1745898" y="1967026"/>
                    <a:pt x="1470144" y="2019115"/>
                    <a:pt x="1225437" y="2208220"/>
                  </a:cubicBezTo>
                  <a:lnTo>
                    <a:pt x="1123061" y="2294745"/>
                  </a:lnTo>
                  <a:lnTo>
                    <a:pt x="1024372" y="2208220"/>
                  </a:lnTo>
                  <a:cubicBezTo>
                    <a:pt x="779664" y="2019115"/>
                    <a:pt x="503910" y="1967026"/>
                    <a:pt x="293828" y="1845313"/>
                  </a:cubicBezTo>
                  <a:cubicBezTo>
                    <a:pt x="91820" y="1704061"/>
                    <a:pt x="0" y="1542068"/>
                    <a:pt x="0" y="1218426"/>
                  </a:cubicBezTo>
                  <a:lnTo>
                    <a:pt x="0" y="1058531"/>
                  </a:lnTo>
                  <a:lnTo>
                    <a:pt x="0" y="848826"/>
                  </a:lnTo>
                  <a:lnTo>
                    <a:pt x="0" y="696534"/>
                  </a:lnTo>
                  <a:lnTo>
                    <a:pt x="0" y="422824"/>
                  </a:lnTo>
                  <a:lnTo>
                    <a:pt x="0" y="326934"/>
                  </a:lnTo>
                  <a:cubicBezTo>
                    <a:pt x="0" y="205568"/>
                    <a:pt x="12912" y="106934"/>
                    <a:pt x="39705" y="23601"/>
                  </a:cubicBezTo>
                  <a:close/>
                </a:path>
              </a:pathLst>
            </a:custGeom>
            <a:solidFill>
              <a:schemeClr val="bg2">
                <a:lumMod val="75000"/>
                <a:alpha val="15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Freeform: Shape 33">
              <a:extLst>
                <a:ext uri="{FF2B5EF4-FFF2-40B4-BE49-F238E27FC236}">
                  <a16:creationId xmlns:a16="http://schemas.microsoft.com/office/drawing/2014/main" id="{5DA0863A-55F7-4EB0-9451-F3EE4D65DB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97154" y="1907348"/>
              <a:ext cx="1594846" cy="3044131"/>
            </a:xfrm>
            <a:custGeom>
              <a:avLst/>
              <a:gdLst>
                <a:gd name="connsiteX0" fmla="*/ 1126749 w 1594846"/>
                <a:gd name="connsiteY0" fmla="*/ 0 h 3044131"/>
                <a:gd name="connsiteX1" fmla="*/ 1225438 w 1594846"/>
                <a:gd name="connsiteY1" fmla="*/ 86525 h 3044131"/>
                <a:gd name="connsiteX2" fmla="*/ 1413279 w 1594846"/>
                <a:gd name="connsiteY2" fmla="*/ 205892 h 3044131"/>
                <a:gd name="connsiteX3" fmla="*/ 1594846 w 1594846"/>
                <a:gd name="connsiteY3" fmla="*/ 289191 h 3044131"/>
                <a:gd name="connsiteX4" fmla="*/ 1594846 w 1594846"/>
                <a:gd name="connsiteY4" fmla="*/ 2754939 h 3044131"/>
                <a:gd name="connsiteX5" fmla="*/ 1413277 w 1594846"/>
                <a:gd name="connsiteY5" fmla="*/ 2838239 h 3044131"/>
                <a:gd name="connsiteX6" fmla="*/ 1225436 w 1594846"/>
                <a:gd name="connsiteY6" fmla="*/ 2957606 h 3044131"/>
                <a:gd name="connsiteX7" fmla="*/ 1123061 w 1594846"/>
                <a:gd name="connsiteY7" fmla="*/ 3044131 h 3044131"/>
                <a:gd name="connsiteX8" fmla="*/ 1024372 w 1594846"/>
                <a:gd name="connsiteY8" fmla="*/ 2957606 h 3044131"/>
                <a:gd name="connsiteX9" fmla="*/ 293828 w 1594846"/>
                <a:gd name="connsiteY9" fmla="*/ 2594699 h 3044131"/>
                <a:gd name="connsiteX10" fmla="*/ 0 w 1594846"/>
                <a:gd name="connsiteY10" fmla="*/ 1967812 h 3044131"/>
                <a:gd name="connsiteX11" fmla="*/ 0 w 1594846"/>
                <a:gd name="connsiteY11" fmla="*/ 1807917 h 3044131"/>
                <a:gd name="connsiteX12" fmla="*/ 0 w 1594846"/>
                <a:gd name="connsiteY12" fmla="*/ 1598212 h 3044131"/>
                <a:gd name="connsiteX13" fmla="*/ 0 w 1594846"/>
                <a:gd name="connsiteY13" fmla="*/ 1445920 h 3044131"/>
                <a:gd name="connsiteX14" fmla="*/ 0 w 1594846"/>
                <a:gd name="connsiteY14" fmla="*/ 1172210 h 3044131"/>
                <a:gd name="connsiteX15" fmla="*/ 0 w 1594846"/>
                <a:gd name="connsiteY15" fmla="*/ 1076320 h 3044131"/>
                <a:gd name="connsiteX16" fmla="*/ 293829 w 1594846"/>
                <a:gd name="connsiteY16" fmla="*/ 449433 h 3044131"/>
                <a:gd name="connsiteX17" fmla="*/ 1024374 w 1594846"/>
                <a:gd name="connsiteY17" fmla="*/ 86525 h 3044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94846" h="3044131">
                  <a:moveTo>
                    <a:pt x="1126749" y="0"/>
                  </a:moveTo>
                  <a:lnTo>
                    <a:pt x="1225438" y="86525"/>
                  </a:lnTo>
                  <a:cubicBezTo>
                    <a:pt x="1286615" y="133801"/>
                    <a:pt x="1349732" y="172514"/>
                    <a:pt x="1413279" y="205892"/>
                  </a:cubicBezTo>
                  <a:lnTo>
                    <a:pt x="1594846" y="289191"/>
                  </a:lnTo>
                  <a:lnTo>
                    <a:pt x="1594846" y="2754939"/>
                  </a:lnTo>
                  <a:lnTo>
                    <a:pt x="1413277" y="2838239"/>
                  </a:lnTo>
                  <a:cubicBezTo>
                    <a:pt x="1349730" y="2871617"/>
                    <a:pt x="1286613" y="2910330"/>
                    <a:pt x="1225436" y="2957606"/>
                  </a:cubicBezTo>
                  <a:lnTo>
                    <a:pt x="1123061" y="3044131"/>
                  </a:lnTo>
                  <a:lnTo>
                    <a:pt x="1024372" y="2957606"/>
                  </a:lnTo>
                  <a:cubicBezTo>
                    <a:pt x="779664" y="2768501"/>
                    <a:pt x="503910" y="2716412"/>
                    <a:pt x="293828" y="2594699"/>
                  </a:cubicBezTo>
                  <a:cubicBezTo>
                    <a:pt x="91820" y="2453447"/>
                    <a:pt x="0" y="2291454"/>
                    <a:pt x="0" y="1967812"/>
                  </a:cubicBezTo>
                  <a:lnTo>
                    <a:pt x="0" y="1807917"/>
                  </a:lnTo>
                  <a:lnTo>
                    <a:pt x="0" y="1598212"/>
                  </a:lnTo>
                  <a:lnTo>
                    <a:pt x="0" y="1445920"/>
                  </a:lnTo>
                  <a:lnTo>
                    <a:pt x="0" y="1172210"/>
                  </a:lnTo>
                  <a:lnTo>
                    <a:pt x="0" y="1076320"/>
                  </a:lnTo>
                  <a:cubicBezTo>
                    <a:pt x="0" y="752678"/>
                    <a:pt x="91821" y="590684"/>
                    <a:pt x="293829" y="449433"/>
                  </a:cubicBezTo>
                  <a:cubicBezTo>
                    <a:pt x="503912" y="327719"/>
                    <a:pt x="779665" y="275630"/>
                    <a:pt x="1024374" y="86525"/>
                  </a:cubicBezTo>
                  <a:close/>
                </a:path>
              </a:pathLst>
            </a:custGeom>
            <a:solidFill>
              <a:schemeClr val="bg2">
                <a:lumMod val="75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 name="Freeform: Shape 34">
              <a:extLst>
                <a:ext uri="{FF2B5EF4-FFF2-40B4-BE49-F238E27FC236}">
                  <a16:creationId xmlns:a16="http://schemas.microsoft.com/office/drawing/2014/main" id="{5FE7CFE2-40F6-44B2-8AAD-0C384EEFCF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65700" y="7622"/>
              <a:ext cx="2372219" cy="2371961"/>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4282900 w 4447989"/>
                <a:gd name="connsiteY0" fmla="*/ 2048959 h 5795027"/>
                <a:gd name="connsiteX1" fmla="*/ 4282900 w 4447989"/>
                <a:gd name="connsiteY1" fmla="*/ 2231503 h 5795027"/>
                <a:gd name="connsiteX2" fmla="*/ 4282900 w 4447989"/>
                <a:gd name="connsiteY2" fmla="*/ 2752557 h 5795027"/>
                <a:gd name="connsiteX3" fmla="*/ 4282900 w 4447989"/>
                <a:gd name="connsiteY3" fmla="*/ 3042471 h 5795027"/>
                <a:gd name="connsiteX4" fmla="*/ 4282900 w 4447989"/>
                <a:gd name="connsiteY4" fmla="*/ 3441681 h 5795027"/>
                <a:gd name="connsiteX5" fmla="*/ 4282900 w 4447989"/>
                <a:gd name="connsiteY5" fmla="*/ 3746068 h 5795027"/>
                <a:gd name="connsiteX6" fmla="*/ 3723546 w 4447989"/>
                <a:gd name="connsiteY6" fmla="*/ 4939455 h 5795027"/>
                <a:gd name="connsiteX7" fmla="*/ 2332829 w 4447989"/>
                <a:gd name="connsiteY7" fmla="*/ 5630311 h 5795027"/>
                <a:gd name="connsiteX8" fmla="*/ 2137940 w 4447989"/>
                <a:gd name="connsiteY8" fmla="*/ 5795027 h 5795027"/>
                <a:gd name="connsiteX9" fmla="*/ 1950069 w 4447989"/>
                <a:gd name="connsiteY9" fmla="*/ 5630311 h 5795027"/>
                <a:gd name="connsiteX10" fmla="*/ 559353 w 4447989"/>
                <a:gd name="connsiteY10" fmla="*/ 4939455 h 5795027"/>
                <a:gd name="connsiteX11" fmla="*/ 0 w 4447989"/>
                <a:gd name="connsiteY11" fmla="*/ 3746068 h 5795027"/>
                <a:gd name="connsiteX12" fmla="*/ 0 w 4447989"/>
                <a:gd name="connsiteY12" fmla="*/ 3441681 h 5795027"/>
                <a:gd name="connsiteX13" fmla="*/ 0 w 4447989"/>
                <a:gd name="connsiteY13" fmla="*/ 3042471 h 5795027"/>
                <a:gd name="connsiteX14" fmla="*/ 0 w 4447989"/>
                <a:gd name="connsiteY14" fmla="*/ 2752557 h 5795027"/>
                <a:gd name="connsiteX15" fmla="*/ 0 w 4447989"/>
                <a:gd name="connsiteY15" fmla="*/ 2231503 h 5795027"/>
                <a:gd name="connsiteX16" fmla="*/ 0 w 4447989"/>
                <a:gd name="connsiteY16" fmla="*/ 2048959 h 5795027"/>
                <a:gd name="connsiteX17" fmla="*/ 559354 w 4447989"/>
                <a:gd name="connsiteY17" fmla="*/ 855573 h 5795027"/>
                <a:gd name="connsiteX18" fmla="*/ 1950071 w 4447989"/>
                <a:gd name="connsiteY18" fmla="*/ 164715 h 5795027"/>
                <a:gd name="connsiteX19" fmla="*/ 2144960 w 4447989"/>
                <a:gd name="connsiteY19" fmla="*/ 0 h 5795027"/>
                <a:gd name="connsiteX20" fmla="*/ 2332832 w 4447989"/>
                <a:gd name="connsiteY20" fmla="*/ 164715 h 5795027"/>
                <a:gd name="connsiteX21" fmla="*/ 3723546 w 4447989"/>
                <a:gd name="connsiteY21" fmla="*/ 855573 h 5795027"/>
                <a:gd name="connsiteX22" fmla="*/ 4447989 w 4447989"/>
                <a:gd name="connsiteY22" fmla="*/ 2214048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82900"/>
                <a:gd name="connsiteY0" fmla="*/ 1519558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48071 w 4292243"/>
                <a:gd name="connsiteY0" fmla="*/ 1519558 h 5795027"/>
                <a:gd name="connsiteX1" fmla="*/ 4282900 w 4292243"/>
                <a:gd name="connsiteY1" fmla="*/ 2231503 h 5795027"/>
                <a:gd name="connsiteX2" fmla="*/ 4282900 w 4292243"/>
                <a:gd name="connsiteY2" fmla="*/ 2752557 h 5795027"/>
                <a:gd name="connsiteX3" fmla="*/ 4282900 w 4292243"/>
                <a:gd name="connsiteY3" fmla="*/ 3042471 h 5795027"/>
                <a:gd name="connsiteX4" fmla="*/ 4282900 w 4292243"/>
                <a:gd name="connsiteY4" fmla="*/ 3441681 h 5795027"/>
                <a:gd name="connsiteX5" fmla="*/ 4282900 w 4292243"/>
                <a:gd name="connsiteY5" fmla="*/ 3746068 h 5795027"/>
                <a:gd name="connsiteX6" fmla="*/ 3723546 w 4292243"/>
                <a:gd name="connsiteY6" fmla="*/ 4939455 h 5795027"/>
                <a:gd name="connsiteX7" fmla="*/ 2332829 w 4292243"/>
                <a:gd name="connsiteY7" fmla="*/ 5630311 h 5795027"/>
                <a:gd name="connsiteX8" fmla="*/ 2137940 w 4292243"/>
                <a:gd name="connsiteY8" fmla="*/ 5795027 h 5795027"/>
                <a:gd name="connsiteX9" fmla="*/ 1950069 w 4292243"/>
                <a:gd name="connsiteY9" fmla="*/ 5630311 h 5795027"/>
                <a:gd name="connsiteX10" fmla="*/ 559353 w 4292243"/>
                <a:gd name="connsiteY10" fmla="*/ 4939455 h 5795027"/>
                <a:gd name="connsiteX11" fmla="*/ 0 w 4292243"/>
                <a:gd name="connsiteY11" fmla="*/ 3746068 h 5795027"/>
                <a:gd name="connsiteX12" fmla="*/ 0 w 4292243"/>
                <a:gd name="connsiteY12" fmla="*/ 3441681 h 5795027"/>
                <a:gd name="connsiteX13" fmla="*/ 0 w 4292243"/>
                <a:gd name="connsiteY13" fmla="*/ 3042471 h 5795027"/>
                <a:gd name="connsiteX14" fmla="*/ 0 w 4292243"/>
                <a:gd name="connsiteY14" fmla="*/ 2752557 h 5795027"/>
                <a:gd name="connsiteX15" fmla="*/ 0 w 4292243"/>
                <a:gd name="connsiteY15" fmla="*/ 2231503 h 5795027"/>
                <a:gd name="connsiteX16" fmla="*/ 0 w 4292243"/>
                <a:gd name="connsiteY16" fmla="*/ 2048959 h 5795027"/>
                <a:gd name="connsiteX17" fmla="*/ 559354 w 4292243"/>
                <a:gd name="connsiteY17" fmla="*/ 855573 h 5795027"/>
                <a:gd name="connsiteX18" fmla="*/ 1950071 w 4292243"/>
                <a:gd name="connsiteY18" fmla="*/ 164715 h 5795027"/>
                <a:gd name="connsiteX19" fmla="*/ 2144960 w 4292243"/>
                <a:gd name="connsiteY19" fmla="*/ 0 h 5795027"/>
                <a:gd name="connsiteX20" fmla="*/ 2332832 w 4292243"/>
                <a:gd name="connsiteY20" fmla="*/ 164715 h 5795027"/>
                <a:gd name="connsiteX21" fmla="*/ 3723546 w 4292243"/>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3723546 w 4282900"/>
                <a:gd name="connsiteY21" fmla="*/ 855573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2144960 w 4282900"/>
                <a:gd name="connsiteY18" fmla="*/ 0 h 5795027"/>
                <a:gd name="connsiteX0" fmla="*/ 4213242 w 4282900"/>
                <a:gd name="connsiteY0" fmla="*/ 1512593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64279 w 4282900"/>
                <a:gd name="connsiteY17" fmla="*/ 1516418 h 5795027"/>
                <a:gd name="connsiteX18" fmla="*/ 559354 w 4282900"/>
                <a:gd name="connsiteY18" fmla="*/ 855573 h 5795027"/>
                <a:gd name="connsiteX19" fmla="*/ 2144960 w 4282900"/>
                <a:gd name="connsiteY19" fmla="*/ 0 h 5795027"/>
                <a:gd name="connsiteX0" fmla="*/ 4213242 w 4282900"/>
                <a:gd name="connsiteY0" fmla="*/ 657020 h 4939454"/>
                <a:gd name="connsiteX1" fmla="*/ 4282900 w 4282900"/>
                <a:gd name="connsiteY1" fmla="*/ 1375930 h 4939454"/>
                <a:gd name="connsiteX2" fmla="*/ 4282900 w 4282900"/>
                <a:gd name="connsiteY2" fmla="*/ 1896984 h 4939454"/>
                <a:gd name="connsiteX3" fmla="*/ 4282900 w 4282900"/>
                <a:gd name="connsiteY3" fmla="*/ 2186898 h 4939454"/>
                <a:gd name="connsiteX4" fmla="*/ 4282900 w 4282900"/>
                <a:gd name="connsiteY4" fmla="*/ 2586108 h 4939454"/>
                <a:gd name="connsiteX5" fmla="*/ 4282900 w 4282900"/>
                <a:gd name="connsiteY5" fmla="*/ 2890495 h 4939454"/>
                <a:gd name="connsiteX6" fmla="*/ 3723546 w 4282900"/>
                <a:gd name="connsiteY6" fmla="*/ 4083882 h 4939454"/>
                <a:gd name="connsiteX7" fmla="*/ 2332829 w 4282900"/>
                <a:gd name="connsiteY7" fmla="*/ 4774738 h 4939454"/>
                <a:gd name="connsiteX8" fmla="*/ 2137940 w 4282900"/>
                <a:gd name="connsiteY8" fmla="*/ 4939454 h 4939454"/>
                <a:gd name="connsiteX9" fmla="*/ 1950069 w 4282900"/>
                <a:gd name="connsiteY9" fmla="*/ 4774738 h 4939454"/>
                <a:gd name="connsiteX10" fmla="*/ 559353 w 4282900"/>
                <a:gd name="connsiteY10" fmla="*/ 4083882 h 4939454"/>
                <a:gd name="connsiteX11" fmla="*/ 0 w 4282900"/>
                <a:gd name="connsiteY11" fmla="*/ 2890495 h 4939454"/>
                <a:gd name="connsiteX12" fmla="*/ 0 w 4282900"/>
                <a:gd name="connsiteY12" fmla="*/ 2586108 h 4939454"/>
                <a:gd name="connsiteX13" fmla="*/ 0 w 4282900"/>
                <a:gd name="connsiteY13" fmla="*/ 2186898 h 4939454"/>
                <a:gd name="connsiteX14" fmla="*/ 0 w 4282900"/>
                <a:gd name="connsiteY14" fmla="*/ 1896984 h 4939454"/>
                <a:gd name="connsiteX15" fmla="*/ 0 w 4282900"/>
                <a:gd name="connsiteY15" fmla="*/ 1375930 h 4939454"/>
                <a:gd name="connsiteX16" fmla="*/ 0 w 4282900"/>
                <a:gd name="connsiteY16" fmla="*/ 1193386 h 4939454"/>
                <a:gd name="connsiteX17" fmla="*/ 64279 w 4282900"/>
                <a:gd name="connsiteY17" fmla="*/ 660845 h 4939454"/>
                <a:gd name="connsiteX18" fmla="*/ 559354 w 4282900"/>
                <a:gd name="connsiteY18" fmla="*/ 0 h 493945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 name="connsiteX0" fmla="*/ 4213242 w 4282900"/>
                <a:gd name="connsiteY0" fmla="*/ 0 h 4282434"/>
                <a:gd name="connsiteX1" fmla="*/ 4282900 w 4282900"/>
                <a:gd name="connsiteY1" fmla="*/ 718910 h 4282434"/>
                <a:gd name="connsiteX2" fmla="*/ 4282900 w 4282900"/>
                <a:gd name="connsiteY2" fmla="*/ 1239964 h 4282434"/>
                <a:gd name="connsiteX3" fmla="*/ 4282900 w 4282900"/>
                <a:gd name="connsiteY3" fmla="*/ 1529878 h 4282434"/>
                <a:gd name="connsiteX4" fmla="*/ 4282900 w 4282900"/>
                <a:gd name="connsiteY4" fmla="*/ 1929088 h 4282434"/>
                <a:gd name="connsiteX5" fmla="*/ 4282900 w 4282900"/>
                <a:gd name="connsiteY5" fmla="*/ 2233475 h 4282434"/>
                <a:gd name="connsiteX6" fmla="*/ 3723546 w 4282900"/>
                <a:gd name="connsiteY6" fmla="*/ 3426862 h 4282434"/>
                <a:gd name="connsiteX7" fmla="*/ 2332829 w 4282900"/>
                <a:gd name="connsiteY7" fmla="*/ 4117718 h 4282434"/>
                <a:gd name="connsiteX8" fmla="*/ 2137940 w 4282900"/>
                <a:gd name="connsiteY8" fmla="*/ 4282434 h 4282434"/>
                <a:gd name="connsiteX9" fmla="*/ 1950069 w 4282900"/>
                <a:gd name="connsiteY9" fmla="*/ 4117718 h 4282434"/>
                <a:gd name="connsiteX10" fmla="*/ 559353 w 4282900"/>
                <a:gd name="connsiteY10" fmla="*/ 3426862 h 4282434"/>
                <a:gd name="connsiteX11" fmla="*/ 0 w 4282900"/>
                <a:gd name="connsiteY11" fmla="*/ 2233475 h 4282434"/>
                <a:gd name="connsiteX12" fmla="*/ 0 w 4282900"/>
                <a:gd name="connsiteY12" fmla="*/ 1929088 h 4282434"/>
                <a:gd name="connsiteX13" fmla="*/ 0 w 4282900"/>
                <a:gd name="connsiteY13" fmla="*/ 1529878 h 4282434"/>
                <a:gd name="connsiteX14" fmla="*/ 0 w 4282900"/>
                <a:gd name="connsiteY14" fmla="*/ 1239964 h 4282434"/>
                <a:gd name="connsiteX15" fmla="*/ 0 w 4282900"/>
                <a:gd name="connsiteY15" fmla="*/ 718910 h 4282434"/>
                <a:gd name="connsiteX16" fmla="*/ 0 w 4282900"/>
                <a:gd name="connsiteY16" fmla="*/ 536366 h 4282434"/>
                <a:gd name="connsiteX17" fmla="*/ 64279 w 4282900"/>
                <a:gd name="connsiteY17" fmla="*/ 3825 h 428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82900" h="4282434">
                  <a:moveTo>
                    <a:pt x="4213242" y="0"/>
                  </a:moveTo>
                  <a:cubicBezTo>
                    <a:pt x="4294511" y="306972"/>
                    <a:pt x="4271290" y="481595"/>
                    <a:pt x="4282900" y="718910"/>
                  </a:cubicBezTo>
                  <a:lnTo>
                    <a:pt x="4282900" y="1239964"/>
                  </a:lnTo>
                  <a:lnTo>
                    <a:pt x="4282900" y="1529878"/>
                  </a:lnTo>
                  <a:lnTo>
                    <a:pt x="4282900" y="1929088"/>
                  </a:lnTo>
                  <a:lnTo>
                    <a:pt x="4282900" y="2233475"/>
                  </a:lnTo>
                  <a:cubicBezTo>
                    <a:pt x="4282900" y="2849584"/>
                    <a:pt x="4108103" y="3157966"/>
                    <a:pt x="3723546" y="3426862"/>
                  </a:cubicBezTo>
                  <a:cubicBezTo>
                    <a:pt x="3323617" y="3658565"/>
                    <a:pt x="2798672" y="3757725"/>
                    <a:pt x="2332829" y="4117718"/>
                  </a:cubicBezTo>
                  <a:lnTo>
                    <a:pt x="2137940" y="4282434"/>
                  </a:lnTo>
                  <a:lnTo>
                    <a:pt x="1950069" y="4117718"/>
                  </a:lnTo>
                  <a:cubicBezTo>
                    <a:pt x="1484225" y="3757725"/>
                    <a:pt x="959280" y="3658565"/>
                    <a:pt x="559353" y="3426862"/>
                  </a:cubicBezTo>
                  <a:cubicBezTo>
                    <a:pt x="174796" y="3157966"/>
                    <a:pt x="0" y="2849584"/>
                    <a:pt x="0" y="2233475"/>
                  </a:cubicBezTo>
                  <a:lnTo>
                    <a:pt x="0" y="1929088"/>
                  </a:lnTo>
                  <a:lnTo>
                    <a:pt x="0" y="1529878"/>
                  </a:lnTo>
                  <a:lnTo>
                    <a:pt x="0" y="1239964"/>
                  </a:lnTo>
                  <a:lnTo>
                    <a:pt x="0" y="718910"/>
                  </a:lnTo>
                  <a:lnTo>
                    <a:pt x="0" y="536366"/>
                  </a:lnTo>
                  <a:cubicBezTo>
                    <a:pt x="10713" y="417185"/>
                    <a:pt x="19813" y="133066"/>
                    <a:pt x="64279" y="3825"/>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6" name="Freeform: Shape 35">
              <a:extLst>
                <a:ext uri="{FF2B5EF4-FFF2-40B4-BE49-F238E27FC236}">
                  <a16:creationId xmlns:a16="http://schemas.microsoft.com/office/drawing/2014/main" id="{9F0D6A17-AA80-4608-8660-8D1587A177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536649" y="1823190"/>
              <a:ext cx="1654608" cy="3209758"/>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 name="connsiteX0" fmla="*/ 2144960 w 4282900"/>
                <a:gd name="connsiteY0" fmla="*/ 0 h 5795027"/>
                <a:gd name="connsiteX1" fmla="*/ 2332832 w 4282900"/>
                <a:gd name="connsiteY1" fmla="*/ 164715 h 5795027"/>
                <a:gd name="connsiteX2" fmla="*/ 2976290 w 4282900"/>
                <a:gd name="connsiteY2" fmla="*/ 524033 h 5795027"/>
                <a:gd name="connsiteX3" fmla="*/ 3723546 w 4282900"/>
                <a:gd name="connsiteY3" fmla="*/ 855573 h 5795027"/>
                <a:gd name="connsiteX4" fmla="*/ 4282900 w 4282900"/>
                <a:gd name="connsiteY4" fmla="*/ 2048959 h 5795027"/>
                <a:gd name="connsiteX5" fmla="*/ 4282900 w 4282900"/>
                <a:gd name="connsiteY5" fmla="*/ 2231503 h 5795027"/>
                <a:gd name="connsiteX6" fmla="*/ 4282900 w 4282900"/>
                <a:gd name="connsiteY6" fmla="*/ 2752557 h 5795027"/>
                <a:gd name="connsiteX7" fmla="*/ 4282900 w 4282900"/>
                <a:gd name="connsiteY7" fmla="*/ 3042471 h 5795027"/>
                <a:gd name="connsiteX8" fmla="*/ 4282900 w 4282900"/>
                <a:gd name="connsiteY8" fmla="*/ 3441681 h 5795027"/>
                <a:gd name="connsiteX9" fmla="*/ 4282900 w 4282900"/>
                <a:gd name="connsiteY9" fmla="*/ 3746068 h 5795027"/>
                <a:gd name="connsiteX10" fmla="*/ 3723546 w 4282900"/>
                <a:gd name="connsiteY10" fmla="*/ 4939455 h 5795027"/>
                <a:gd name="connsiteX11" fmla="*/ 2332829 w 4282900"/>
                <a:gd name="connsiteY11" fmla="*/ 5630311 h 5795027"/>
                <a:gd name="connsiteX12" fmla="*/ 2137940 w 4282900"/>
                <a:gd name="connsiteY12" fmla="*/ 5795027 h 5795027"/>
                <a:gd name="connsiteX13" fmla="*/ 1950069 w 4282900"/>
                <a:gd name="connsiteY13" fmla="*/ 5630311 h 5795027"/>
                <a:gd name="connsiteX14" fmla="*/ 559353 w 4282900"/>
                <a:gd name="connsiteY14" fmla="*/ 4939455 h 5795027"/>
                <a:gd name="connsiteX15" fmla="*/ 0 w 4282900"/>
                <a:gd name="connsiteY15" fmla="*/ 3746068 h 5795027"/>
                <a:gd name="connsiteX16" fmla="*/ 0 w 4282900"/>
                <a:gd name="connsiteY16" fmla="*/ 3441681 h 5795027"/>
                <a:gd name="connsiteX17" fmla="*/ 0 w 4282900"/>
                <a:gd name="connsiteY17" fmla="*/ 3042471 h 5795027"/>
                <a:gd name="connsiteX18" fmla="*/ 0 w 4282900"/>
                <a:gd name="connsiteY18" fmla="*/ 2752557 h 5795027"/>
                <a:gd name="connsiteX19" fmla="*/ 0 w 4282900"/>
                <a:gd name="connsiteY19" fmla="*/ 2231503 h 5795027"/>
                <a:gd name="connsiteX20" fmla="*/ 0 w 4282900"/>
                <a:gd name="connsiteY20" fmla="*/ 2048959 h 5795027"/>
                <a:gd name="connsiteX21" fmla="*/ 559354 w 4282900"/>
                <a:gd name="connsiteY21" fmla="*/ 855573 h 5795027"/>
                <a:gd name="connsiteX22" fmla="*/ 1950071 w 4282900"/>
                <a:gd name="connsiteY22" fmla="*/ 164715 h 5795027"/>
                <a:gd name="connsiteX23" fmla="*/ 2144960 w 4282900"/>
                <a:gd name="connsiteY23" fmla="*/ 0 h 5795027"/>
                <a:gd name="connsiteX0" fmla="*/ 3723546 w 4282900"/>
                <a:gd name="connsiteY0" fmla="*/ 855573 h 5795027"/>
                <a:gd name="connsiteX1" fmla="*/ 4282900 w 4282900"/>
                <a:gd name="connsiteY1" fmla="*/ 2048959 h 5795027"/>
                <a:gd name="connsiteX2" fmla="*/ 4282900 w 4282900"/>
                <a:gd name="connsiteY2" fmla="*/ 2231503 h 5795027"/>
                <a:gd name="connsiteX3" fmla="*/ 4282900 w 4282900"/>
                <a:gd name="connsiteY3" fmla="*/ 2752557 h 5795027"/>
                <a:gd name="connsiteX4" fmla="*/ 4282900 w 4282900"/>
                <a:gd name="connsiteY4" fmla="*/ 3042471 h 5795027"/>
                <a:gd name="connsiteX5" fmla="*/ 4282900 w 4282900"/>
                <a:gd name="connsiteY5" fmla="*/ 3441681 h 5795027"/>
                <a:gd name="connsiteX6" fmla="*/ 4282900 w 4282900"/>
                <a:gd name="connsiteY6" fmla="*/ 3746068 h 5795027"/>
                <a:gd name="connsiteX7" fmla="*/ 3723546 w 4282900"/>
                <a:gd name="connsiteY7" fmla="*/ 4939455 h 5795027"/>
                <a:gd name="connsiteX8" fmla="*/ 2332829 w 4282900"/>
                <a:gd name="connsiteY8" fmla="*/ 5630311 h 5795027"/>
                <a:gd name="connsiteX9" fmla="*/ 2137940 w 4282900"/>
                <a:gd name="connsiteY9" fmla="*/ 5795027 h 5795027"/>
                <a:gd name="connsiteX10" fmla="*/ 1950069 w 4282900"/>
                <a:gd name="connsiteY10" fmla="*/ 5630311 h 5795027"/>
                <a:gd name="connsiteX11" fmla="*/ 559353 w 4282900"/>
                <a:gd name="connsiteY11" fmla="*/ 4939455 h 5795027"/>
                <a:gd name="connsiteX12" fmla="*/ 0 w 4282900"/>
                <a:gd name="connsiteY12" fmla="*/ 3746068 h 5795027"/>
                <a:gd name="connsiteX13" fmla="*/ 0 w 4282900"/>
                <a:gd name="connsiteY13" fmla="*/ 3441681 h 5795027"/>
                <a:gd name="connsiteX14" fmla="*/ 0 w 4282900"/>
                <a:gd name="connsiteY14" fmla="*/ 3042471 h 5795027"/>
                <a:gd name="connsiteX15" fmla="*/ 0 w 4282900"/>
                <a:gd name="connsiteY15" fmla="*/ 2752557 h 5795027"/>
                <a:gd name="connsiteX16" fmla="*/ 0 w 4282900"/>
                <a:gd name="connsiteY16" fmla="*/ 2231503 h 5795027"/>
                <a:gd name="connsiteX17" fmla="*/ 0 w 4282900"/>
                <a:gd name="connsiteY17" fmla="*/ 2048959 h 5795027"/>
                <a:gd name="connsiteX18" fmla="*/ 559354 w 4282900"/>
                <a:gd name="connsiteY18" fmla="*/ 855573 h 5795027"/>
                <a:gd name="connsiteX19" fmla="*/ 1950071 w 4282900"/>
                <a:gd name="connsiteY19" fmla="*/ 164715 h 5795027"/>
                <a:gd name="connsiteX20" fmla="*/ 2144960 w 4282900"/>
                <a:gd name="connsiteY20" fmla="*/ 0 h 5795027"/>
                <a:gd name="connsiteX21" fmla="*/ 2332832 w 4282900"/>
                <a:gd name="connsiteY21" fmla="*/ 164715 h 5795027"/>
                <a:gd name="connsiteX22" fmla="*/ 2976290 w 4282900"/>
                <a:gd name="connsiteY22" fmla="*/ 524033 h 5795027"/>
                <a:gd name="connsiteX23" fmla="*/ 3888635 w 4282900"/>
                <a:gd name="connsiteY23"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22" fmla="*/ 3888635 w 4282900"/>
                <a:gd name="connsiteY22" fmla="*/ 1020662 h 5795027"/>
                <a:gd name="connsiteX0" fmla="*/ 4282900 w 4282900"/>
                <a:gd name="connsiteY0" fmla="*/ 2048959 h 5795027"/>
                <a:gd name="connsiteX1" fmla="*/ 4282900 w 4282900"/>
                <a:gd name="connsiteY1" fmla="*/ 2231503 h 5795027"/>
                <a:gd name="connsiteX2" fmla="*/ 4282900 w 4282900"/>
                <a:gd name="connsiteY2" fmla="*/ 2752557 h 5795027"/>
                <a:gd name="connsiteX3" fmla="*/ 4282900 w 4282900"/>
                <a:gd name="connsiteY3" fmla="*/ 3042471 h 5795027"/>
                <a:gd name="connsiteX4" fmla="*/ 4282900 w 4282900"/>
                <a:gd name="connsiteY4" fmla="*/ 3441681 h 5795027"/>
                <a:gd name="connsiteX5" fmla="*/ 4282900 w 4282900"/>
                <a:gd name="connsiteY5" fmla="*/ 3746068 h 5795027"/>
                <a:gd name="connsiteX6" fmla="*/ 3723546 w 4282900"/>
                <a:gd name="connsiteY6" fmla="*/ 4939455 h 5795027"/>
                <a:gd name="connsiteX7" fmla="*/ 2332829 w 4282900"/>
                <a:gd name="connsiteY7" fmla="*/ 5630311 h 5795027"/>
                <a:gd name="connsiteX8" fmla="*/ 2137940 w 4282900"/>
                <a:gd name="connsiteY8" fmla="*/ 5795027 h 5795027"/>
                <a:gd name="connsiteX9" fmla="*/ 1950069 w 4282900"/>
                <a:gd name="connsiteY9" fmla="*/ 5630311 h 5795027"/>
                <a:gd name="connsiteX10" fmla="*/ 559353 w 4282900"/>
                <a:gd name="connsiteY10" fmla="*/ 4939455 h 5795027"/>
                <a:gd name="connsiteX11" fmla="*/ 0 w 4282900"/>
                <a:gd name="connsiteY11" fmla="*/ 3746068 h 5795027"/>
                <a:gd name="connsiteX12" fmla="*/ 0 w 4282900"/>
                <a:gd name="connsiteY12" fmla="*/ 3441681 h 5795027"/>
                <a:gd name="connsiteX13" fmla="*/ 0 w 4282900"/>
                <a:gd name="connsiteY13" fmla="*/ 3042471 h 5795027"/>
                <a:gd name="connsiteX14" fmla="*/ 0 w 4282900"/>
                <a:gd name="connsiteY14" fmla="*/ 2752557 h 5795027"/>
                <a:gd name="connsiteX15" fmla="*/ 0 w 4282900"/>
                <a:gd name="connsiteY15" fmla="*/ 2231503 h 5795027"/>
                <a:gd name="connsiteX16" fmla="*/ 0 w 4282900"/>
                <a:gd name="connsiteY16" fmla="*/ 2048959 h 5795027"/>
                <a:gd name="connsiteX17" fmla="*/ 559354 w 4282900"/>
                <a:gd name="connsiteY17" fmla="*/ 855573 h 5795027"/>
                <a:gd name="connsiteX18" fmla="*/ 1950071 w 4282900"/>
                <a:gd name="connsiteY18" fmla="*/ 164715 h 5795027"/>
                <a:gd name="connsiteX19" fmla="*/ 2144960 w 4282900"/>
                <a:gd name="connsiteY19" fmla="*/ 0 h 5795027"/>
                <a:gd name="connsiteX20" fmla="*/ 2332832 w 4282900"/>
                <a:gd name="connsiteY20" fmla="*/ 164715 h 5795027"/>
                <a:gd name="connsiteX21" fmla="*/ 2976290 w 4282900"/>
                <a:gd name="connsiteY21" fmla="*/ 524033 h 5795027"/>
                <a:gd name="connsiteX0" fmla="*/ 4282900 w 4282900"/>
                <a:gd name="connsiteY0" fmla="*/ 2231503 h 5795027"/>
                <a:gd name="connsiteX1" fmla="*/ 4282900 w 4282900"/>
                <a:gd name="connsiteY1" fmla="*/ 2752557 h 5795027"/>
                <a:gd name="connsiteX2" fmla="*/ 4282900 w 4282900"/>
                <a:gd name="connsiteY2" fmla="*/ 3042471 h 5795027"/>
                <a:gd name="connsiteX3" fmla="*/ 4282900 w 4282900"/>
                <a:gd name="connsiteY3" fmla="*/ 3441681 h 5795027"/>
                <a:gd name="connsiteX4" fmla="*/ 4282900 w 4282900"/>
                <a:gd name="connsiteY4" fmla="*/ 3746068 h 5795027"/>
                <a:gd name="connsiteX5" fmla="*/ 3723546 w 4282900"/>
                <a:gd name="connsiteY5" fmla="*/ 4939455 h 5795027"/>
                <a:gd name="connsiteX6" fmla="*/ 2332829 w 4282900"/>
                <a:gd name="connsiteY6" fmla="*/ 5630311 h 5795027"/>
                <a:gd name="connsiteX7" fmla="*/ 2137940 w 4282900"/>
                <a:gd name="connsiteY7" fmla="*/ 5795027 h 5795027"/>
                <a:gd name="connsiteX8" fmla="*/ 1950069 w 4282900"/>
                <a:gd name="connsiteY8" fmla="*/ 5630311 h 5795027"/>
                <a:gd name="connsiteX9" fmla="*/ 559353 w 4282900"/>
                <a:gd name="connsiteY9" fmla="*/ 4939455 h 5795027"/>
                <a:gd name="connsiteX10" fmla="*/ 0 w 4282900"/>
                <a:gd name="connsiteY10" fmla="*/ 3746068 h 5795027"/>
                <a:gd name="connsiteX11" fmla="*/ 0 w 4282900"/>
                <a:gd name="connsiteY11" fmla="*/ 3441681 h 5795027"/>
                <a:gd name="connsiteX12" fmla="*/ 0 w 4282900"/>
                <a:gd name="connsiteY12" fmla="*/ 3042471 h 5795027"/>
                <a:gd name="connsiteX13" fmla="*/ 0 w 4282900"/>
                <a:gd name="connsiteY13" fmla="*/ 2752557 h 5795027"/>
                <a:gd name="connsiteX14" fmla="*/ 0 w 4282900"/>
                <a:gd name="connsiteY14" fmla="*/ 2231503 h 5795027"/>
                <a:gd name="connsiteX15" fmla="*/ 0 w 4282900"/>
                <a:gd name="connsiteY15" fmla="*/ 2048959 h 5795027"/>
                <a:gd name="connsiteX16" fmla="*/ 559354 w 4282900"/>
                <a:gd name="connsiteY16" fmla="*/ 855573 h 5795027"/>
                <a:gd name="connsiteX17" fmla="*/ 1950071 w 4282900"/>
                <a:gd name="connsiteY17" fmla="*/ 164715 h 5795027"/>
                <a:gd name="connsiteX18" fmla="*/ 2144960 w 4282900"/>
                <a:gd name="connsiteY18" fmla="*/ 0 h 5795027"/>
                <a:gd name="connsiteX19" fmla="*/ 2332832 w 4282900"/>
                <a:gd name="connsiteY19" fmla="*/ 164715 h 5795027"/>
                <a:gd name="connsiteX20" fmla="*/ 2976290 w 4282900"/>
                <a:gd name="connsiteY20" fmla="*/ 524033 h 5795027"/>
                <a:gd name="connsiteX0" fmla="*/ 4282900 w 4282900"/>
                <a:gd name="connsiteY0" fmla="*/ 2752557 h 5795027"/>
                <a:gd name="connsiteX1" fmla="*/ 4282900 w 4282900"/>
                <a:gd name="connsiteY1" fmla="*/ 3042471 h 5795027"/>
                <a:gd name="connsiteX2" fmla="*/ 4282900 w 4282900"/>
                <a:gd name="connsiteY2" fmla="*/ 3441681 h 5795027"/>
                <a:gd name="connsiteX3" fmla="*/ 4282900 w 4282900"/>
                <a:gd name="connsiteY3" fmla="*/ 3746068 h 5795027"/>
                <a:gd name="connsiteX4" fmla="*/ 3723546 w 4282900"/>
                <a:gd name="connsiteY4" fmla="*/ 4939455 h 5795027"/>
                <a:gd name="connsiteX5" fmla="*/ 2332829 w 4282900"/>
                <a:gd name="connsiteY5" fmla="*/ 5630311 h 5795027"/>
                <a:gd name="connsiteX6" fmla="*/ 2137940 w 4282900"/>
                <a:gd name="connsiteY6" fmla="*/ 5795027 h 5795027"/>
                <a:gd name="connsiteX7" fmla="*/ 1950069 w 4282900"/>
                <a:gd name="connsiteY7" fmla="*/ 5630311 h 5795027"/>
                <a:gd name="connsiteX8" fmla="*/ 559353 w 4282900"/>
                <a:gd name="connsiteY8" fmla="*/ 4939455 h 5795027"/>
                <a:gd name="connsiteX9" fmla="*/ 0 w 4282900"/>
                <a:gd name="connsiteY9" fmla="*/ 3746068 h 5795027"/>
                <a:gd name="connsiteX10" fmla="*/ 0 w 4282900"/>
                <a:gd name="connsiteY10" fmla="*/ 3441681 h 5795027"/>
                <a:gd name="connsiteX11" fmla="*/ 0 w 4282900"/>
                <a:gd name="connsiteY11" fmla="*/ 3042471 h 5795027"/>
                <a:gd name="connsiteX12" fmla="*/ 0 w 4282900"/>
                <a:gd name="connsiteY12" fmla="*/ 2752557 h 5795027"/>
                <a:gd name="connsiteX13" fmla="*/ 0 w 4282900"/>
                <a:gd name="connsiteY13" fmla="*/ 2231503 h 5795027"/>
                <a:gd name="connsiteX14" fmla="*/ 0 w 4282900"/>
                <a:gd name="connsiteY14" fmla="*/ 2048959 h 5795027"/>
                <a:gd name="connsiteX15" fmla="*/ 559354 w 4282900"/>
                <a:gd name="connsiteY15" fmla="*/ 855573 h 5795027"/>
                <a:gd name="connsiteX16" fmla="*/ 1950071 w 4282900"/>
                <a:gd name="connsiteY16" fmla="*/ 164715 h 5795027"/>
                <a:gd name="connsiteX17" fmla="*/ 2144960 w 4282900"/>
                <a:gd name="connsiteY17" fmla="*/ 0 h 5795027"/>
                <a:gd name="connsiteX18" fmla="*/ 2332832 w 4282900"/>
                <a:gd name="connsiteY18" fmla="*/ 164715 h 5795027"/>
                <a:gd name="connsiteX19" fmla="*/ 2976290 w 4282900"/>
                <a:gd name="connsiteY19" fmla="*/ 524033 h 5795027"/>
                <a:gd name="connsiteX0" fmla="*/ 4282900 w 4282900"/>
                <a:gd name="connsiteY0" fmla="*/ 3042471 h 5795027"/>
                <a:gd name="connsiteX1" fmla="*/ 4282900 w 4282900"/>
                <a:gd name="connsiteY1" fmla="*/ 3441681 h 5795027"/>
                <a:gd name="connsiteX2" fmla="*/ 4282900 w 4282900"/>
                <a:gd name="connsiteY2" fmla="*/ 3746068 h 5795027"/>
                <a:gd name="connsiteX3" fmla="*/ 3723546 w 4282900"/>
                <a:gd name="connsiteY3" fmla="*/ 4939455 h 5795027"/>
                <a:gd name="connsiteX4" fmla="*/ 2332829 w 4282900"/>
                <a:gd name="connsiteY4" fmla="*/ 5630311 h 5795027"/>
                <a:gd name="connsiteX5" fmla="*/ 2137940 w 4282900"/>
                <a:gd name="connsiteY5" fmla="*/ 5795027 h 5795027"/>
                <a:gd name="connsiteX6" fmla="*/ 1950069 w 4282900"/>
                <a:gd name="connsiteY6" fmla="*/ 5630311 h 5795027"/>
                <a:gd name="connsiteX7" fmla="*/ 559353 w 4282900"/>
                <a:gd name="connsiteY7" fmla="*/ 4939455 h 5795027"/>
                <a:gd name="connsiteX8" fmla="*/ 0 w 4282900"/>
                <a:gd name="connsiteY8" fmla="*/ 3746068 h 5795027"/>
                <a:gd name="connsiteX9" fmla="*/ 0 w 4282900"/>
                <a:gd name="connsiteY9" fmla="*/ 3441681 h 5795027"/>
                <a:gd name="connsiteX10" fmla="*/ 0 w 4282900"/>
                <a:gd name="connsiteY10" fmla="*/ 3042471 h 5795027"/>
                <a:gd name="connsiteX11" fmla="*/ 0 w 4282900"/>
                <a:gd name="connsiteY11" fmla="*/ 2752557 h 5795027"/>
                <a:gd name="connsiteX12" fmla="*/ 0 w 4282900"/>
                <a:gd name="connsiteY12" fmla="*/ 2231503 h 5795027"/>
                <a:gd name="connsiteX13" fmla="*/ 0 w 4282900"/>
                <a:gd name="connsiteY13" fmla="*/ 2048959 h 5795027"/>
                <a:gd name="connsiteX14" fmla="*/ 559354 w 4282900"/>
                <a:gd name="connsiteY14" fmla="*/ 855573 h 5795027"/>
                <a:gd name="connsiteX15" fmla="*/ 1950071 w 4282900"/>
                <a:gd name="connsiteY15" fmla="*/ 164715 h 5795027"/>
                <a:gd name="connsiteX16" fmla="*/ 2144960 w 4282900"/>
                <a:gd name="connsiteY16" fmla="*/ 0 h 5795027"/>
                <a:gd name="connsiteX17" fmla="*/ 2332832 w 4282900"/>
                <a:gd name="connsiteY17" fmla="*/ 164715 h 5795027"/>
                <a:gd name="connsiteX18" fmla="*/ 2976290 w 4282900"/>
                <a:gd name="connsiteY18" fmla="*/ 524033 h 5795027"/>
                <a:gd name="connsiteX0" fmla="*/ 4282900 w 4282900"/>
                <a:gd name="connsiteY0" fmla="*/ 3441681 h 5795027"/>
                <a:gd name="connsiteX1" fmla="*/ 4282900 w 4282900"/>
                <a:gd name="connsiteY1" fmla="*/ 3746068 h 5795027"/>
                <a:gd name="connsiteX2" fmla="*/ 3723546 w 4282900"/>
                <a:gd name="connsiteY2" fmla="*/ 4939455 h 5795027"/>
                <a:gd name="connsiteX3" fmla="*/ 2332829 w 4282900"/>
                <a:gd name="connsiteY3" fmla="*/ 5630311 h 5795027"/>
                <a:gd name="connsiteX4" fmla="*/ 2137940 w 4282900"/>
                <a:gd name="connsiteY4" fmla="*/ 5795027 h 5795027"/>
                <a:gd name="connsiteX5" fmla="*/ 1950069 w 4282900"/>
                <a:gd name="connsiteY5" fmla="*/ 5630311 h 5795027"/>
                <a:gd name="connsiteX6" fmla="*/ 559353 w 4282900"/>
                <a:gd name="connsiteY6" fmla="*/ 4939455 h 5795027"/>
                <a:gd name="connsiteX7" fmla="*/ 0 w 4282900"/>
                <a:gd name="connsiteY7" fmla="*/ 3746068 h 5795027"/>
                <a:gd name="connsiteX8" fmla="*/ 0 w 4282900"/>
                <a:gd name="connsiteY8" fmla="*/ 3441681 h 5795027"/>
                <a:gd name="connsiteX9" fmla="*/ 0 w 4282900"/>
                <a:gd name="connsiteY9" fmla="*/ 3042471 h 5795027"/>
                <a:gd name="connsiteX10" fmla="*/ 0 w 4282900"/>
                <a:gd name="connsiteY10" fmla="*/ 2752557 h 5795027"/>
                <a:gd name="connsiteX11" fmla="*/ 0 w 4282900"/>
                <a:gd name="connsiteY11" fmla="*/ 2231503 h 5795027"/>
                <a:gd name="connsiteX12" fmla="*/ 0 w 4282900"/>
                <a:gd name="connsiteY12" fmla="*/ 2048959 h 5795027"/>
                <a:gd name="connsiteX13" fmla="*/ 559354 w 4282900"/>
                <a:gd name="connsiteY13" fmla="*/ 855573 h 5795027"/>
                <a:gd name="connsiteX14" fmla="*/ 1950071 w 4282900"/>
                <a:gd name="connsiteY14" fmla="*/ 164715 h 5795027"/>
                <a:gd name="connsiteX15" fmla="*/ 2144960 w 4282900"/>
                <a:gd name="connsiteY15" fmla="*/ 0 h 5795027"/>
                <a:gd name="connsiteX16" fmla="*/ 2332832 w 4282900"/>
                <a:gd name="connsiteY16" fmla="*/ 164715 h 5795027"/>
                <a:gd name="connsiteX17" fmla="*/ 2976290 w 4282900"/>
                <a:gd name="connsiteY17" fmla="*/ 524033 h 5795027"/>
                <a:gd name="connsiteX0" fmla="*/ 4282900 w 4282900"/>
                <a:gd name="connsiteY0" fmla="*/ 3441681 h 5795027"/>
                <a:gd name="connsiteX1" fmla="*/ 3723546 w 4282900"/>
                <a:gd name="connsiteY1" fmla="*/ 4939455 h 5795027"/>
                <a:gd name="connsiteX2" fmla="*/ 2332829 w 4282900"/>
                <a:gd name="connsiteY2" fmla="*/ 5630311 h 5795027"/>
                <a:gd name="connsiteX3" fmla="*/ 2137940 w 4282900"/>
                <a:gd name="connsiteY3" fmla="*/ 5795027 h 5795027"/>
                <a:gd name="connsiteX4" fmla="*/ 1950069 w 4282900"/>
                <a:gd name="connsiteY4" fmla="*/ 5630311 h 5795027"/>
                <a:gd name="connsiteX5" fmla="*/ 559353 w 4282900"/>
                <a:gd name="connsiteY5" fmla="*/ 4939455 h 5795027"/>
                <a:gd name="connsiteX6" fmla="*/ 0 w 4282900"/>
                <a:gd name="connsiteY6" fmla="*/ 3746068 h 5795027"/>
                <a:gd name="connsiteX7" fmla="*/ 0 w 4282900"/>
                <a:gd name="connsiteY7" fmla="*/ 3441681 h 5795027"/>
                <a:gd name="connsiteX8" fmla="*/ 0 w 4282900"/>
                <a:gd name="connsiteY8" fmla="*/ 3042471 h 5795027"/>
                <a:gd name="connsiteX9" fmla="*/ 0 w 4282900"/>
                <a:gd name="connsiteY9" fmla="*/ 2752557 h 5795027"/>
                <a:gd name="connsiteX10" fmla="*/ 0 w 4282900"/>
                <a:gd name="connsiteY10" fmla="*/ 2231503 h 5795027"/>
                <a:gd name="connsiteX11" fmla="*/ 0 w 4282900"/>
                <a:gd name="connsiteY11" fmla="*/ 2048959 h 5795027"/>
                <a:gd name="connsiteX12" fmla="*/ 559354 w 4282900"/>
                <a:gd name="connsiteY12" fmla="*/ 855573 h 5795027"/>
                <a:gd name="connsiteX13" fmla="*/ 1950071 w 4282900"/>
                <a:gd name="connsiteY13" fmla="*/ 164715 h 5795027"/>
                <a:gd name="connsiteX14" fmla="*/ 2144960 w 4282900"/>
                <a:gd name="connsiteY14" fmla="*/ 0 h 5795027"/>
                <a:gd name="connsiteX15" fmla="*/ 2332832 w 4282900"/>
                <a:gd name="connsiteY15" fmla="*/ 164715 h 5795027"/>
                <a:gd name="connsiteX16" fmla="*/ 2976290 w 4282900"/>
                <a:gd name="connsiteY16" fmla="*/ 524033 h 5795027"/>
                <a:gd name="connsiteX0" fmla="*/ 3723546 w 3723546"/>
                <a:gd name="connsiteY0" fmla="*/ 4939455 h 5795027"/>
                <a:gd name="connsiteX1" fmla="*/ 2332829 w 3723546"/>
                <a:gd name="connsiteY1" fmla="*/ 5630311 h 5795027"/>
                <a:gd name="connsiteX2" fmla="*/ 2137940 w 3723546"/>
                <a:gd name="connsiteY2" fmla="*/ 5795027 h 5795027"/>
                <a:gd name="connsiteX3" fmla="*/ 1950069 w 3723546"/>
                <a:gd name="connsiteY3" fmla="*/ 5630311 h 5795027"/>
                <a:gd name="connsiteX4" fmla="*/ 559353 w 3723546"/>
                <a:gd name="connsiteY4" fmla="*/ 4939455 h 5795027"/>
                <a:gd name="connsiteX5" fmla="*/ 0 w 3723546"/>
                <a:gd name="connsiteY5" fmla="*/ 3746068 h 5795027"/>
                <a:gd name="connsiteX6" fmla="*/ 0 w 3723546"/>
                <a:gd name="connsiteY6" fmla="*/ 3441681 h 5795027"/>
                <a:gd name="connsiteX7" fmla="*/ 0 w 3723546"/>
                <a:gd name="connsiteY7" fmla="*/ 3042471 h 5795027"/>
                <a:gd name="connsiteX8" fmla="*/ 0 w 3723546"/>
                <a:gd name="connsiteY8" fmla="*/ 2752557 h 5795027"/>
                <a:gd name="connsiteX9" fmla="*/ 0 w 3723546"/>
                <a:gd name="connsiteY9" fmla="*/ 2231503 h 5795027"/>
                <a:gd name="connsiteX10" fmla="*/ 0 w 3723546"/>
                <a:gd name="connsiteY10" fmla="*/ 2048959 h 5795027"/>
                <a:gd name="connsiteX11" fmla="*/ 559354 w 3723546"/>
                <a:gd name="connsiteY11" fmla="*/ 855573 h 5795027"/>
                <a:gd name="connsiteX12" fmla="*/ 1950071 w 3723546"/>
                <a:gd name="connsiteY12" fmla="*/ 164715 h 5795027"/>
                <a:gd name="connsiteX13" fmla="*/ 2144960 w 3723546"/>
                <a:gd name="connsiteY13" fmla="*/ 0 h 5795027"/>
                <a:gd name="connsiteX14" fmla="*/ 2332832 w 3723546"/>
                <a:gd name="connsiteY14" fmla="*/ 164715 h 5795027"/>
                <a:gd name="connsiteX15" fmla="*/ 2976290 w 3723546"/>
                <a:gd name="connsiteY15" fmla="*/ 524033 h 5795027"/>
                <a:gd name="connsiteX0" fmla="*/ 3723546 w 3723546"/>
                <a:gd name="connsiteY0" fmla="*/ 4939455 h 5795027"/>
                <a:gd name="connsiteX1" fmla="*/ 2989878 w 3723546"/>
                <a:gd name="connsiteY1" fmla="*/ 5266109 h 5795027"/>
                <a:gd name="connsiteX2" fmla="*/ 2332829 w 3723546"/>
                <a:gd name="connsiteY2" fmla="*/ 5630311 h 5795027"/>
                <a:gd name="connsiteX3" fmla="*/ 2137940 w 3723546"/>
                <a:gd name="connsiteY3" fmla="*/ 5795027 h 5795027"/>
                <a:gd name="connsiteX4" fmla="*/ 1950069 w 3723546"/>
                <a:gd name="connsiteY4" fmla="*/ 5630311 h 5795027"/>
                <a:gd name="connsiteX5" fmla="*/ 559353 w 3723546"/>
                <a:gd name="connsiteY5" fmla="*/ 4939455 h 5795027"/>
                <a:gd name="connsiteX6" fmla="*/ 0 w 3723546"/>
                <a:gd name="connsiteY6" fmla="*/ 3746068 h 5795027"/>
                <a:gd name="connsiteX7" fmla="*/ 0 w 3723546"/>
                <a:gd name="connsiteY7" fmla="*/ 3441681 h 5795027"/>
                <a:gd name="connsiteX8" fmla="*/ 0 w 3723546"/>
                <a:gd name="connsiteY8" fmla="*/ 3042471 h 5795027"/>
                <a:gd name="connsiteX9" fmla="*/ 0 w 3723546"/>
                <a:gd name="connsiteY9" fmla="*/ 2752557 h 5795027"/>
                <a:gd name="connsiteX10" fmla="*/ 0 w 3723546"/>
                <a:gd name="connsiteY10" fmla="*/ 2231503 h 5795027"/>
                <a:gd name="connsiteX11" fmla="*/ 0 w 3723546"/>
                <a:gd name="connsiteY11" fmla="*/ 2048959 h 5795027"/>
                <a:gd name="connsiteX12" fmla="*/ 559354 w 3723546"/>
                <a:gd name="connsiteY12" fmla="*/ 855573 h 5795027"/>
                <a:gd name="connsiteX13" fmla="*/ 1950071 w 3723546"/>
                <a:gd name="connsiteY13" fmla="*/ 164715 h 5795027"/>
                <a:gd name="connsiteX14" fmla="*/ 2144960 w 3723546"/>
                <a:gd name="connsiteY14" fmla="*/ 0 h 5795027"/>
                <a:gd name="connsiteX15" fmla="*/ 2332832 w 3723546"/>
                <a:gd name="connsiteY15" fmla="*/ 164715 h 5795027"/>
                <a:gd name="connsiteX16" fmla="*/ 2976290 w 3723546"/>
                <a:gd name="connsiteY16"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89878 w 2989878"/>
                <a:gd name="connsiteY0" fmla="*/ 5266109 h 5795027"/>
                <a:gd name="connsiteX1" fmla="*/ 2332829 w 2989878"/>
                <a:gd name="connsiteY1" fmla="*/ 5630311 h 5795027"/>
                <a:gd name="connsiteX2" fmla="*/ 2137940 w 2989878"/>
                <a:gd name="connsiteY2" fmla="*/ 5795027 h 5795027"/>
                <a:gd name="connsiteX3" fmla="*/ 1950069 w 2989878"/>
                <a:gd name="connsiteY3" fmla="*/ 5630311 h 5795027"/>
                <a:gd name="connsiteX4" fmla="*/ 559353 w 2989878"/>
                <a:gd name="connsiteY4" fmla="*/ 4939455 h 5795027"/>
                <a:gd name="connsiteX5" fmla="*/ 0 w 2989878"/>
                <a:gd name="connsiteY5" fmla="*/ 3746068 h 5795027"/>
                <a:gd name="connsiteX6" fmla="*/ 0 w 2989878"/>
                <a:gd name="connsiteY6" fmla="*/ 3441681 h 5795027"/>
                <a:gd name="connsiteX7" fmla="*/ 0 w 2989878"/>
                <a:gd name="connsiteY7" fmla="*/ 3042471 h 5795027"/>
                <a:gd name="connsiteX8" fmla="*/ 0 w 2989878"/>
                <a:gd name="connsiteY8" fmla="*/ 2752557 h 5795027"/>
                <a:gd name="connsiteX9" fmla="*/ 0 w 2989878"/>
                <a:gd name="connsiteY9" fmla="*/ 2231503 h 5795027"/>
                <a:gd name="connsiteX10" fmla="*/ 0 w 2989878"/>
                <a:gd name="connsiteY10" fmla="*/ 2048959 h 5795027"/>
                <a:gd name="connsiteX11" fmla="*/ 559354 w 2989878"/>
                <a:gd name="connsiteY11" fmla="*/ 855573 h 5795027"/>
                <a:gd name="connsiteX12" fmla="*/ 1950071 w 2989878"/>
                <a:gd name="connsiteY12" fmla="*/ 164715 h 5795027"/>
                <a:gd name="connsiteX13" fmla="*/ 2144960 w 2989878"/>
                <a:gd name="connsiteY13" fmla="*/ 0 h 5795027"/>
                <a:gd name="connsiteX14" fmla="*/ 2332832 w 2989878"/>
                <a:gd name="connsiteY14" fmla="*/ 164715 h 5795027"/>
                <a:gd name="connsiteX15" fmla="*/ 2976290 w 2989878"/>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76290"/>
                <a:gd name="connsiteY0" fmla="*/ 5266109 h 5795027"/>
                <a:gd name="connsiteX1" fmla="*/ 2332829 w 2976290"/>
                <a:gd name="connsiteY1" fmla="*/ 5630311 h 5795027"/>
                <a:gd name="connsiteX2" fmla="*/ 2137940 w 2976290"/>
                <a:gd name="connsiteY2" fmla="*/ 5795027 h 5795027"/>
                <a:gd name="connsiteX3" fmla="*/ 1950069 w 2976290"/>
                <a:gd name="connsiteY3" fmla="*/ 5630311 h 5795027"/>
                <a:gd name="connsiteX4" fmla="*/ 559353 w 2976290"/>
                <a:gd name="connsiteY4" fmla="*/ 4939455 h 5795027"/>
                <a:gd name="connsiteX5" fmla="*/ 0 w 2976290"/>
                <a:gd name="connsiteY5" fmla="*/ 3746068 h 5795027"/>
                <a:gd name="connsiteX6" fmla="*/ 0 w 2976290"/>
                <a:gd name="connsiteY6" fmla="*/ 3441681 h 5795027"/>
                <a:gd name="connsiteX7" fmla="*/ 0 w 2976290"/>
                <a:gd name="connsiteY7" fmla="*/ 3042471 h 5795027"/>
                <a:gd name="connsiteX8" fmla="*/ 0 w 2976290"/>
                <a:gd name="connsiteY8" fmla="*/ 2752557 h 5795027"/>
                <a:gd name="connsiteX9" fmla="*/ 0 w 2976290"/>
                <a:gd name="connsiteY9" fmla="*/ 2231503 h 5795027"/>
                <a:gd name="connsiteX10" fmla="*/ 0 w 2976290"/>
                <a:gd name="connsiteY10" fmla="*/ 2048959 h 5795027"/>
                <a:gd name="connsiteX11" fmla="*/ 559354 w 2976290"/>
                <a:gd name="connsiteY11" fmla="*/ 855573 h 5795027"/>
                <a:gd name="connsiteX12" fmla="*/ 1950071 w 2976290"/>
                <a:gd name="connsiteY12" fmla="*/ 164715 h 5795027"/>
                <a:gd name="connsiteX13" fmla="*/ 2144960 w 2976290"/>
                <a:gd name="connsiteY13" fmla="*/ 0 h 5795027"/>
                <a:gd name="connsiteX14" fmla="*/ 2332832 w 2976290"/>
                <a:gd name="connsiteY14" fmla="*/ 164715 h 5795027"/>
                <a:gd name="connsiteX15" fmla="*/ 2976290 w 2976290"/>
                <a:gd name="connsiteY15" fmla="*/ 524033 h 5795027"/>
                <a:gd name="connsiteX0" fmla="*/ 2955049 w 2987296"/>
                <a:gd name="connsiteY0" fmla="*/ 5266109 h 5795027"/>
                <a:gd name="connsiteX1" fmla="*/ 2332829 w 2987296"/>
                <a:gd name="connsiteY1" fmla="*/ 5630311 h 5795027"/>
                <a:gd name="connsiteX2" fmla="*/ 2137940 w 2987296"/>
                <a:gd name="connsiteY2" fmla="*/ 5795027 h 5795027"/>
                <a:gd name="connsiteX3" fmla="*/ 1950069 w 2987296"/>
                <a:gd name="connsiteY3" fmla="*/ 5630311 h 5795027"/>
                <a:gd name="connsiteX4" fmla="*/ 559353 w 2987296"/>
                <a:gd name="connsiteY4" fmla="*/ 4939455 h 5795027"/>
                <a:gd name="connsiteX5" fmla="*/ 0 w 2987296"/>
                <a:gd name="connsiteY5" fmla="*/ 3746068 h 5795027"/>
                <a:gd name="connsiteX6" fmla="*/ 0 w 2987296"/>
                <a:gd name="connsiteY6" fmla="*/ 3441681 h 5795027"/>
                <a:gd name="connsiteX7" fmla="*/ 0 w 2987296"/>
                <a:gd name="connsiteY7" fmla="*/ 3042471 h 5795027"/>
                <a:gd name="connsiteX8" fmla="*/ 0 w 2987296"/>
                <a:gd name="connsiteY8" fmla="*/ 2752557 h 5795027"/>
                <a:gd name="connsiteX9" fmla="*/ 0 w 2987296"/>
                <a:gd name="connsiteY9" fmla="*/ 2231503 h 5795027"/>
                <a:gd name="connsiteX10" fmla="*/ 0 w 2987296"/>
                <a:gd name="connsiteY10" fmla="*/ 2048959 h 5795027"/>
                <a:gd name="connsiteX11" fmla="*/ 559354 w 2987296"/>
                <a:gd name="connsiteY11" fmla="*/ 855573 h 5795027"/>
                <a:gd name="connsiteX12" fmla="*/ 1950071 w 2987296"/>
                <a:gd name="connsiteY12" fmla="*/ 164715 h 5795027"/>
                <a:gd name="connsiteX13" fmla="*/ 2144960 w 2987296"/>
                <a:gd name="connsiteY13" fmla="*/ 0 h 5795027"/>
                <a:gd name="connsiteX14" fmla="*/ 2332832 w 2987296"/>
                <a:gd name="connsiteY14" fmla="*/ 164715 h 5795027"/>
                <a:gd name="connsiteX15" fmla="*/ 2987296 w 2987296"/>
                <a:gd name="connsiteY15" fmla="*/ 557051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987296" h="5795027">
                  <a:moveTo>
                    <a:pt x="2955049" y="5266109"/>
                  </a:moveTo>
                  <a:cubicBezTo>
                    <a:pt x="2737194" y="5332489"/>
                    <a:pt x="2474819" y="554215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lnTo>
                    <a:pt x="2144960" y="0"/>
                  </a:lnTo>
                  <a:lnTo>
                    <a:pt x="2332832" y="164715"/>
                  </a:lnTo>
                  <a:cubicBezTo>
                    <a:pt x="2471387" y="252054"/>
                    <a:pt x="2755510" y="441908"/>
                    <a:pt x="2987296" y="557051"/>
                  </a:cubicBezTo>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useBgFill="1">
        <p:nvSpPr>
          <p:cNvPr id="57" name="Rectangle 37">
            <a:extLst>
              <a:ext uri="{FF2B5EF4-FFF2-40B4-BE49-F238E27FC236}">
                <a16:creationId xmlns:a16="http://schemas.microsoft.com/office/drawing/2014/main" id="{7B49DDE3-D095-6B49-8468-C97AFBEC57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8E0C667-9493-FD28-839A-6D188C6661B2}"/>
              </a:ext>
            </a:extLst>
          </p:cNvPr>
          <p:cNvSpPr>
            <a:spLocks noGrp="1"/>
          </p:cNvSpPr>
          <p:nvPr>
            <p:ph type="title"/>
          </p:nvPr>
        </p:nvSpPr>
        <p:spPr>
          <a:xfrm>
            <a:off x="6096001" y="960030"/>
            <a:ext cx="5143500" cy="1507398"/>
          </a:xfrm>
        </p:spPr>
        <p:txBody>
          <a:bodyPr vert="horz" lIns="91440" tIns="45720" rIns="91440" bIns="45720" rtlCol="0" anchor="ctr">
            <a:normAutofit/>
          </a:bodyPr>
          <a:lstStyle/>
          <a:p>
            <a:r>
              <a:rPr lang="en-US" sz="4000" kern="1200">
                <a:solidFill>
                  <a:schemeClr val="tx2"/>
                </a:solidFill>
                <a:latin typeface="+mj-lt"/>
                <a:ea typeface="+mj-ea"/>
                <a:cs typeface="+mj-cs"/>
              </a:rPr>
              <a:t>Steve Jobs</a:t>
            </a:r>
          </a:p>
        </p:txBody>
      </p:sp>
      <p:pic>
        <p:nvPicPr>
          <p:cNvPr id="6" name="Picture Placeholder 5" descr="A picture containing person, person, outdoor, standing&#10;&#10;Description automatically generated">
            <a:extLst>
              <a:ext uri="{FF2B5EF4-FFF2-40B4-BE49-F238E27FC236}">
                <a16:creationId xmlns:a16="http://schemas.microsoft.com/office/drawing/2014/main" id="{7A3AF874-7152-655F-DB95-A6E8941A6C32}"/>
              </a:ext>
            </a:extLst>
          </p:cNvPr>
          <p:cNvPicPr>
            <a:picLocks noGrp="1" noChangeAspect="1"/>
          </p:cNvPicPr>
          <p:nvPr>
            <p:ph type="pic" idx="1"/>
          </p:nvPr>
        </p:nvPicPr>
        <p:blipFill rotWithShape="1">
          <a:blip r:embed="rId3"/>
          <a:srcRect l="24602" r="1493" b="2"/>
          <a:stretch/>
        </p:blipFill>
        <p:spPr>
          <a:xfrm>
            <a:off x="1109595" y="805232"/>
            <a:ext cx="3876811" cy="5245563"/>
          </a:xfrm>
          <a:custGeom>
            <a:avLst/>
            <a:gdLst/>
            <a:ahLst/>
            <a:cxnLst/>
            <a:rect l="l" t="t" r="r" b="b"/>
            <a:pathLst>
              <a:path w="3876811" h="5245563">
                <a:moveTo>
                  <a:pt x="1941583" y="0"/>
                </a:moveTo>
                <a:lnTo>
                  <a:pt x="2111641" y="149097"/>
                </a:lnTo>
                <a:cubicBezTo>
                  <a:pt x="2533315" y="474958"/>
                  <a:pt x="3008487" y="564716"/>
                  <a:pt x="3370493" y="774451"/>
                </a:cubicBezTo>
                <a:cubicBezTo>
                  <a:pt x="3718590" y="1017851"/>
                  <a:pt x="3876811" y="1296993"/>
                  <a:pt x="3876811" y="1854684"/>
                </a:cubicBezTo>
                <a:lnTo>
                  <a:pt x="3876811" y="2019920"/>
                </a:lnTo>
                <a:lnTo>
                  <a:pt x="3876811" y="2491569"/>
                </a:lnTo>
                <a:lnTo>
                  <a:pt x="3876811" y="2753995"/>
                </a:lnTo>
                <a:lnTo>
                  <a:pt x="3876811" y="3115353"/>
                </a:lnTo>
                <a:lnTo>
                  <a:pt x="3876811" y="3390879"/>
                </a:lnTo>
                <a:cubicBezTo>
                  <a:pt x="3876811" y="3948571"/>
                  <a:pt x="3718588" y="4227713"/>
                  <a:pt x="3370493" y="4471114"/>
                </a:cubicBezTo>
                <a:cubicBezTo>
                  <a:pt x="3008484" y="4680847"/>
                  <a:pt x="2533312" y="4770605"/>
                  <a:pt x="2111639" y="5096465"/>
                </a:cubicBezTo>
                <a:lnTo>
                  <a:pt x="1935228" y="5245563"/>
                </a:lnTo>
                <a:lnTo>
                  <a:pt x="1765171" y="5096465"/>
                </a:lnTo>
                <a:cubicBezTo>
                  <a:pt x="1343496" y="4770605"/>
                  <a:pt x="868325" y="4680847"/>
                  <a:pt x="506317" y="4471114"/>
                </a:cubicBezTo>
                <a:cubicBezTo>
                  <a:pt x="158223" y="4227713"/>
                  <a:pt x="0" y="3948571"/>
                  <a:pt x="0" y="3390879"/>
                </a:cubicBezTo>
                <a:lnTo>
                  <a:pt x="0" y="3115353"/>
                </a:lnTo>
                <a:lnTo>
                  <a:pt x="0" y="2753995"/>
                </a:lnTo>
                <a:lnTo>
                  <a:pt x="0" y="2491569"/>
                </a:lnTo>
                <a:lnTo>
                  <a:pt x="0" y="2019920"/>
                </a:lnTo>
                <a:lnTo>
                  <a:pt x="0" y="1854684"/>
                </a:lnTo>
                <a:cubicBezTo>
                  <a:pt x="0" y="1296993"/>
                  <a:pt x="158224" y="1017851"/>
                  <a:pt x="506318" y="774451"/>
                </a:cubicBezTo>
                <a:cubicBezTo>
                  <a:pt x="868327" y="564716"/>
                  <a:pt x="1343498" y="474958"/>
                  <a:pt x="1765173" y="149097"/>
                </a:cubicBezTo>
                <a:close/>
              </a:path>
            </a:pathLst>
          </a:custGeom>
        </p:spPr>
      </p:pic>
      <p:sp>
        <p:nvSpPr>
          <p:cNvPr id="58" name="Freeform: Shape 39">
            <a:extLst>
              <a:ext uri="{FF2B5EF4-FFF2-40B4-BE49-F238E27FC236}">
                <a16:creationId xmlns:a16="http://schemas.microsoft.com/office/drawing/2014/main" id="{C3CA578B-5FA2-42B3-85A7-E78AFE06B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0828" y="720724"/>
            <a:ext cx="4014345" cy="5414576"/>
          </a:xfrm>
          <a:custGeom>
            <a:avLst/>
            <a:gdLst>
              <a:gd name="connsiteX0" fmla="*/ 2144960 w 4282900"/>
              <a:gd name="connsiteY0" fmla="*/ 0 h 5795027"/>
              <a:gd name="connsiteX1" fmla="*/ 2332832 w 4282900"/>
              <a:gd name="connsiteY1" fmla="*/ 164715 h 5795027"/>
              <a:gd name="connsiteX2" fmla="*/ 3723546 w 4282900"/>
              <a:gd name="connsiteY2" fmla="*/ 855573 h 5795027"/>
              <a:gd name="connsiteX3" fmla="*/ 4282900 w 4282900"/>
              <a:gd name="connsiteY3" fmla="*/ 2048959 h 5795027"/>
              <a:gd name="connsiteX4" fmla="*/ 4282900 w 4282900"/>
              <a:gd name="connsiteY4" fmla="*/ 2231503 h 5795027"/>
              <a:gd name="connsiteX5" fmla="*/ 4282900 w 4282900"/>
              <a:gd name="connsiteY5" fmla="*/ 2752557 h 5795027"/>
              <a:gd name="connsiteX6" fmla="*/ 4282900 w 4282900"/>
              <a:gd name="connsiteY6" fmla="*/ 3042471 h 5795027"/>
              <a:gd name="connsiteX7" fmla="*/ 4282900 w 4282900"/>
              <a:gd name="connsiteY7" fmla="*/ 3441681 h 5795027"/>
              <a:gd name="connsiteX8" fmla="*/ 4282900 w 4282900"/>
              <a:gd name="connsiteY8" fmla="*/ 3746068 h 5795027"/>
              <a:gd name="connsiteX9" fmla="*/ 3723546 w 4282900"/>
              <a:gd name="connsiteY9" fmla="*/ 4939455 h 5795027"/>
              <a:gd name="connsiteX10" fmla="*/ 2332829 w 4282900"/>
              <a:gd name="connsiteY10" fmla="*/ 5630311 h 5795027"/>
              <a:gd name="connsiteX11" fmla="*/ 2137940 w 4282900"/>
              <a:gd name="connsiteY11" fmla="*/ 5795027 h 5795027"/>
              <a:gd name="connsiteX12" fmla="*/ 1950069 w 4282900"/>
              <a:gd name="connsiteY12" fmla="*/ 5630311 h 5795027"/>
              <a:gd name="connsiteX13" fmla="*/ 559353 w 4282900"/>
              <a:gd name="connsiteY13" fmla="*/ 4939455 h 5795027"/>
              <a:gd name="connsiteX14" fmla="*/ 0 w 4282900"/>
              <a:gd name="connsiteY14" fmla="*/ 3746068 h 5795027"/>
              <a:gd name="connsiteX15" fmla="*/ 0 w 4282900"/>
              <a:gd name="connsiteY15" fmla="*/ 3441681 h 5795027"/>
              <a:gd name="connsiteX16" fmla="*/ 0 w 4282900"/>
              <a:gd name="connsiteY16" fmla="*/ 3042471 h 5795027"/>
              <a:gd name="connsiteX17" fmla="*/ 0 w 4282900"/>
              <a:gd name="connsiteY17" fmla="*/ 2752557 h 5795027"/>
              <a:gd name="connsiteX18" fmla="*/ 0 w 4282900"/>
              <a:gd name="connsiteY18" fmla="*/ 2231503 h 5795027"/>
              <a:gd name="connsiteX19" fmla="*/ 0 w 4282900"/>
              <a:gd name="connsiteY19" fmla="*/ 2048959 h 5795027"/>
              <a:gd name="connsiteX20" fmla="*/ 559354 w 4282900"/>
              <a:gd name="connsiteY20" fmla="*/ 855573 h 5795027"/>
              <a:gd name="connsiteX21" fmla="*/ 1950071 w 4282900"/>
              <a:gd name="connsiteY21" fmla="*/ 164715 h 5795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82900" h="5795027">
                <a:moveTo>
                  <a:pt x="2144960" y="0"/>
                </a:moveTo>
                <a:lnTo>
                  <a:pt x="2332832" y="164715"/>
                </a:lnTo>
                <a:cubicBezTo>
                  <a:pt x="2798675" y="524709"/>
                  <a:pt x="3323620" y="623869"/>
                  <a:pt x="3723546" y="855573"/>
                </a:cubicBezTo>
                <a:cubicBezTo>
                  <a:pt x="4108105" y="1124469"/>
                  <a:pt x="4282900" y="1432851"/>
                  <a:pt x="4282900" y="2048959"/>
                </a:cubicBezTo>
                <a:lnTo>
                  <a:pt x="4282900" y="2231503"/>
                </a:lnTo>
                <a:lnTo>
                  <a:pt x="4282900" y="2752557"/>
                </a:lnTo>
                <a:lnTo>
                  <a:pt x="4282900" y="3042471"/>
                </a:lnTo>
                <a:lnTo>
                  <a:pt x="4282900" y="3441681"/>
                </a:lnTo>
                <a:lnTo>
                  <a:pt x="4282900" y="3746068"/>
                </a:lnTo>
                <a:cubicBezTo>
                  <a:pt x="4282900" y="4362177"/>
                  <a:pt x="4108103" y="4670559"/>
                  <a:pt x="3723546" y="4939455"/>
                </a:cubicBezTo>
                <a:cubicBezTo>
                  <a:pt x="3323617" y="5171158"/>
                  <a:pt x="2798672" y="5270318"/>
                  <a:pt x="2332829" y="5630311"/>
                </a:cubicBezTo>
                <a:lnTo>
                  <a:pt x="2137940" y="5795027"/>
                </a:lnTo>
                <a:lnTo>
                  <a:pt x="1950069" y="5630311"/>
                </a:lnTo>
                <a:cubicBezTo>
                  <a:pt x="1484225" y="5270318"/>
                  <a:pt x="959280" y="5171158"/>
                  <a:pt x="559353" y="4939455"/>
                </a:cubicBezTo>
                <a:cubicBezTo>
                  <a:pt x="174796" y="4670559"/>
                  <a:pt x="0" y="4362177"/>
                  <a:pt x="0" y="3746068"/>
                </a:cubicBezTo>
                <a:lnTo>
                  <a:pt x="0" y="3441681"/>
                </a:lnTo>
                <a:lnTo>
                  <a:pt x="0" y="3042471"/>
                </a:lnTo>
                <a:lnTo>
                  <a:pt x="0" y="2752557"/>
                </a:lnTo>
                <a:lnTo>
                  <a:pt x="0" y="2231503"/>
                </a:lnTo>
                <a:lnTo>
                  <a:pt x="0" y="2048959"/>
                </a:lnTo>
                <a:cubicBezTo>
                  <a:pt x="0" y="1432851"/>
                  <a:pt x="174797" y="1124469"/>
                  <a:pt x="559354" y="855573"/>
                </a:cubicBezTo>
                <a:cubicBezTo>
                  <a:pt x="959283" y="623869"/>
                  <a:pt x="1484227" y="524709"/>
                  <a:pt x="1950071" y="164715"/>
                </a:cubicBezTo>
                <a:close/>
              </a:path>
            </a:pathLst>
          </a:custGeom>
          <a:noFill/>
          <a:ln w="25400" cap="rnd">
            <a:solidFill>
              <a:schemeClr val="bg2">
                <a:lumMod val="75000"/>
                <a:alpha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Text Placeholder 3">
            <a:extLst>
              <a:ext uri="{FF2B5EF4-FFF2-40B4-BE49-F238E27FC236}">
                <a16:creationId xmlns:a16="http://schemas.microsoft.com/office/drawing/2014/main" id="{C640753D-CBD1-BA9E-69F6-B4452F95E9BA}"/>
              </a:ext>
            </a:extLst>
          </p:cNvPr>
          <p:cNvSpPr>
            <a:spLocks noGrp="1"/>
          </p:cNvSpPr>
          <p:nvPr>
            <p:ph type="body" sz="half" idx="2"/>
          </p:nvPr>
        </p:nvSpPr>
        <p:spPr>
          <a:xfrm>
            <a:off x="6096001" y="2844800"/>
            <a:ext cx="5143500" cy="3053170"/>
          </a:xfrm>
        </p:spPr>
        <p:txBody>
          <a:bodyPr vert="horz" lIns="91440" tIns="45720" rIns="91440" bIns="45720" rtlCol="0" anchor="t">
            <a:normAutofit lnSpcReduction="10000"/>
          </a:bodyPr>
          <a:lstStyle/>
          <a:p>
            <a:r>
              <a:rPr lang="en-US" sz="2000" dirty="0"/>
              <a:t>- Embraced computer industry, particularly the idea of technology such as GUI</a:t>
            </a:r>
          </a:p>
          <a:p>
            <a:r>
              <a:rPr lang="en-US" sz="2000" dirty="0"/>
              <a:t>- Saw value in different business categories, such as education</a:t>
            </a:r>
          </a:p>
          <a:p>
            <a:pPr marL="342900" indent="-342900">
              <a:buFontTx/>
              <a:buChar char="-"/>
            </a:pPr>
            <a:r>
              <a:rPr lang="en-US" sz="2000" dirty="0"/>
              <a:t>Multi-faceted interests ranged from animation (PIXAR) to entertainment</a:t>
            </a:r>
          </a:p>
          <a:p>
            <a:pPr marL="342900" indent="-342900">
              <a:buFontTx/>
              <a:buChar char="-"/>
            </a:pPr>
            <a:r>
              <a:rPr lang="en-US" sz="2000" dirty="0"/>
              <a:t>Returned to Apple and created projects such as iTunes, iPhone, iPad</a:t>
            </a:r>
          </a:p>
        </p:txBody>
      </p:sp>
    </p:spTree>
    <p:extLst>
      <p:ext uri="{BB962C8B-B14F-4D97-AF65-F5344CB8AC3E}">
        <p14:creationId xmlns:p14="http://schemas.microsoft.com/office/powerpoint/2010/main" val="2959488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MarrakeshVTI">
  <a:themeElements>
    <a:clrScheme name="Marrakesh">
      <a:dk1>
        <a:srgbClr val="000000"/>
      </a:dk1>
      <a:lt1>
        <a:srgbClr val="FFFFFF"/>
      </a:lt1>
      <a:dk2>
        <a:srgbClr val="431C30"/>
      </a:dk2>
      <a:lt2>
        <a:srgbClr val="F3F0EF"/>
      </a:lt2>
      <a:accent1>
        <a:srgbClr val="B35B55"/>
      </a:accent1>
      <a:accent2>
        <a:srgbClr val="CF7E6C"/>
      </a:accent2>
      <a:accent3>
        <a:srgbClr val="CA8F58"/>
      </a:accent3>
      <a:accent4>
        <a:srgbClr val="A97C54"/>
      </a:accent4>
      <a:accent5>
        <a:srgbClr val="917E45"/>
      </a:accent5>
      <a:accent6>
        <a:srgbClr val="647576"/>
      </a:accent6>
      <a:hlink>
        <a:srgbClr val="A25872"/>
      </a:hlink>
      <a:folHlink>
        <a:srgbClr val="667A7E"/>
      </a:folHlink>
    </a:clrScheme>
    <a:fontScheme name="Goudy">
      <a:majorFont>
        <a:latin typeface="Goudy Old Style"/>
        <a:ea typeface=""/>
        <a:cs typeface=""/>
      </a:majorFont>
      <a:minorFont>
        <a:latin typeface="Goudy Old Styl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arrakeshVTI" id="{DCD97A9B-DAE4-42FA-B2F9-0A5C34F43D6C}" vid="{A7163F41-974B-4A88-831F-D9DFFFE40CE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{0B8C771C-2FCE-C444-AD6F-E9AF990A48F5}tf10001070</Template>
  <TotalTime>817</TotalTime>
  <Words>1524</Words>
  <Application>Microsoft Macintosh PowerPoint</Application>
  <PresentationFormat>Widescreen</PresentationFormat>
  <Paragraphs>144</Paragraphs>
  <Slides>28</Slides>
  <Notes>7</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Goudy Old Style</vt:lpstr>
      <vt:lpstr>MarrakeshVTI</vt:lpstr>
      <vt:lpstr>‘Shake It Up’ – A Mindset for Living the Best Life You Can</vt:lpstr>
      <vt:lpstr>Opening Thought</vt:lpstr>
      <vt:lpstr>‘Shake It Up’ Mindset</vt:lpstr>
      <vt:lpstr>Today’s Discussion</vt:lpstr>
      <vt:lpstr>‘Shaking Up Your Business’</vt:lpstr>
      <vt:lpstr>‘The Words and Phrases We Use’</vt:lpstr>
      <vt:lpstr>Tangible Examples of Business Leaders Who ‘Shook Things Up’</vt:lpstr>
      <vt:lpstr>Bob Iger</vt:lpstr>
      <vt:lpstr>Steve Jobs</vt:lpstr>
      <vt:lpstr>Kenneth Chenault</vt:lpstr>
      <vt:lpstr>Key Takeaways</vt:lpstr>
      <vt:lpstr>Questions For You</vt:lpstr>
      <vt:lpstr>‘Shaking Up Your Relationships’</vt:lpstr>
      <vt:lpstr>‘The Words and Phrases We Use’</vt:lpstr>
      <vt:lpstr>‘What if….’</vt:lpstr>
      <vt:lpstr>What ‘Shakes Up’ a Relationship?</vt:lpstr>
      <vt:lpstr>'Shake It Up’ Key Words for Relationships</vt:lpstr>
      <vt:lpstr>Key Takeaways</vt:lpstr>
      <vt:lpstr>Questions For You</vt:lpstr>
      <vt:lpstr>‘Shaking Up… You’</vt:lpstr>
      <vt:lpstr>'The Words and Phrases We Use’</vt:lpstr>
      <vt:lpstr>How do we become the best version of ourselves instead of being stuck as the worst version of ourselves?</vt:lpstr>
      <vt:lpstr>‘The Best You’</vt:lpstr>
      <vt:lpstr>Questions For You</vt:lpstr>
      <vt:lpstr>Group Activity</vt:lpstr>
      <vt:lpstr>Closing Thoughts</vt:lpstr>
      <vt:lpstr>Takeaways</vt:lpstr>
      <vt:lpstr>For Additional Discussion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‘Shake It Up’ – A Mindset for Living the Best Life You Can</dc:title>
  <dc:creator>Jonathan Oglesby</dc:creator>
  <cp:lastModifiedBy>Jonathan Oglesby</cp:lastModifiedBy>
  <cp:revision>28</cp:revision>
  <dcterms:created xsi:type="dcterms:W3CDTF">2022-08-09T15:43:38Z</dcterms:created>
  <dcterms:modified xsi:type="dcterms:W3CDTF">2022-09-20T04:40:59Z</dcterms:modified>
</cp:coreProperties>
</file>