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C3CB8D-35FC-4087-9B47-7652BB7DFEC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366CC-02C9-48A3-8AE7-AA0413C1009A}">
      <dgm:prSet phldrT="[Text]"/>
      <dgm:spPr>
        <a:solidFill>
          <a:schemeClr val="accent3">
            <a:lumMod val="50000"/>
          </a:schemeClr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dirty="0"/>
            <a:t>How to educate administrators on the value and need of Speech and Debate programs?</a:t>
          </a:r>
        </a:p>
      </dgm:t>
    </dgm:pt>
    <dgm:pt modelId="{1459F4F0-45C6-45A8-8BD0-6C7DB3BBFF6F}" type="parTrans" cxnId="{EA4F9C87-63BA-484D-AE82-637C4BE1127C}">
      <dgm:prSet/>
      <dgm:spPr/>
      <dgm:t>
        <a:bodyPr/>
        <a:lstStyle/>
        <a:p>
          <a:endParaRPr lang="en-US"/>
        </a:p>
      </dgm:t>
    </dgm:pt>
    <dgm:pt modelId="{C68D2321-FCCF-4152-806C-F820D3DB4A48}" type="sibTrans" cxnId="{EA4F9C87-63BA-484D-AE82-637C4BE1127C}">
      <dgm:prSet/>
      <dgm:spPr/>
      <dgm:t>
        <a:bodyPr/>
        <a:lstStyle/>
        <a:p>
          <a:endParaRPr lang="en-US"/>
        </a:p>
      </dgm:t>
    </dgm:pt>
    <dgm:pt modelId="{E559EF5A-C968-42FA-A69B-36416EA753D8}">
      <dgm:prSet phldrT="[Text]"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Public speech &amp; debate events</a:t>
          </a:r>
        </a:p>
      </dgm:t>
    </dgm:pt>
    <dgm:pt modelId="{85B89F6C-2DC3-4330-A88E-48D5724ACEDD}" type="parTrans" cxnId="{883C8632-EF66-46CF-A6D7-0915385E8DB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54752F49-8C61-405D-BC0F-B1E551FB8CEE}" type="sibTrans" cxnId="{883C8632-EF66-46CF-A6D7-0915385E8DBE}">
      <dgm:prSet/>
      <dgm:spPr/>
      <dgm:t>
        <a:bodyPr/>
        <a:lstStyle/>
        <a:p>
          <a:endParaRPr lang="en-US"/>
        </a:p>
      </dgm:t>
    </dgm:pt>
    <dgm:pt modelId="{CF3E5DE4-E6E5-435C-9E04-BFF2A7A37ED5}">
      <dgm:prSet phldrT="[Text]"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Visit with state education department</a:t>
          </a:r>
        </a:p>
      </dgm:t>
    </dgm:pt>
    <dgm:pt modelId="{1EBBDFC5-C069-4095-AA3D-C85EE1777A0F}" type="parTrans" cxnId="{32944835-D45C-4C25-9683-86B86050180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9A738AC1-18C6-497C-B73F-CF9537B6FE76}" type="sibTrans" cxnId="{32944835-D45C-4C25-9683-86B860501807}">
      <dgm:prSet/>
      <dgm:spPr/>
      <dgm:t>
        <a:bodyPr/>
        <a:lstStyle/>
        <a:p>
          <a:endParaRPr lang="en-US"/>
        </a:p>
      </dgm:t>
    </dgm:pt>
    <dgm:pt modelId="{E71F0262-E33B-41B7-B4B9-A20E435CDA36}">
      <dgm:prSet phldrT="[Text]"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Schedule in person meeting</a:t>
          </a:r>
        </a:p>
      </dgm:t>
    </dgm:pt>
    <dgm:pt modelId="{99118055-9340-4EBA-92AD-276D791F5CB0}" type="parTrans" cxnId="{8227D285-0AAA-42A2-8B72-E8DAFBC2327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FFC7F416-5AE3-4431-9C87-96474337E779}" type="sibTrans" cxnId="{8227D285-0AAA-42A2-8B72-E8DAFBC2327E}">
      <dgm:prSet/>
      <dgm:spPr/>
      <dgm:t>
        <a:bodyPr/>
        <a:lstStyle/>
        <a:p>
          <a:endParaRPr lang="en-US"/>
        </a:p>
      </dgm:t>
    </dgm:pt>
    <dgm:pt modelId="{3E769876-F59D-4FB4-ABAD-37FC9E57AAE2}">
      <dgm:prSet phldrT="[Text]"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Share performances at staff meetings</a:t>
          </a:r>
        </a:p>
      </dgm:t>
    </dgm:pt>
    <dgm:pt modelId="{7CD8B642-3B7E-4310-8C6A-C52EF0C601ED}" type="parTrans" cxnId="{B05CB963-64EB-42C4-96F7-3649828656F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8CA02CB-3258-4957-9751-56D08B4509B3}" type="sibTrans" cxnId="{B05CB963-64EB-42C4-96F7-3649828656F1}">
      <dgm:prSet/>
      <dgm:spPr/>
      <dgm:t>
        <a:bodyPr/>
        <a:lstStyle/>
        <a:p>
          <a:endParaRPr lang="en-US"/>
        </a:p>
      </dgm:t>
    </dgm:pt>
    <dgm:pt modelId="{1AE1BF92-5AD3-4F2C-978B-E03589588C18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sz="1600" dirty="0"/>
            <a:t>Use successful programs from schools of their size as examples</a:t>
          </a:r>
        </a:p>
      </dgm:t>
    </dgm:pt>
    <dgm:pt modelId="{3112E9A7-A59F-4D18-A5C4-11DC7BC4EA3E}" type="parTrans" cxnId="{8E0E0CA1-E8BE-4B72-9A09-DB79FA56DD7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23175D8F-8FEB-410C-B4C6-2D50637B7C3C}" type="sibTrans" cxnId="{8E0E0CA1-E8BE-4B72-9A09-DB79FA56DD77}">
      <dgm:prSet/>
      <dgm:spPr/>
      <dgm:t>
        <a:bodyPr/>
        <a:lstStyle/>
        <a:p>
          <a:endParaRPr lang="en-US"/>
        </a:p>
      </dgm:t>
    </dgm:pt>
    <dgm:pt modelId="{30896CF2-3958-4BF8-A1A2-C0009A24232C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sz="2800" dirty="0"/>
            <a:t>Invite to Events</a:t>
          </a:r>
        </a:p>
      </dgm:t>
    </dgm:pt>
    <dgm:pt modelId="{70245865-FD01-4015-B004-7D43A05427F2}" type="parTrans" cxnId="{D615C73B-0196-4C92-9D8A-AD7FACBD2E13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3F2CE8F-D445-4C4B-8D64-43756369852C}" type="sibTrans" cxnId="{D615C73B-0196-4C92-9D8A-AD7FACBD2E13}">
      <dgm:prSet/>
      <dgm:spPr/>
      <dgm:t>
        <a:bodyPr/>
        <a:lstStyle/>
        <a:p>
          <a:endParaRPr lang="en-US"/>
        </a:p>
      </dgm:t>
    </dgm:pt>
    <dgm:pt modelId="{9C8F7C38-C370-440E-BF8C-3BE48027EA21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400" dirty="0"/>
            <a:t>Advertise your team through announcements, social media, etc.</a:t>
          </a:r>
        </a:p>
      </dgm:t>
    </dgm:pt>
    <dgm:pt modelId="{99C2BB0E-8C80-4FE1-9694-77937AE871AB}" type="parTrans" cxnId="{BF16B17A-E5FD-4AA4-82B6-54E35A27F13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7E0318A7-722F-45E9-83CC-257CF87E36CA}" type="sibTrans" cxnId="{BF16B17A-E5FD-4AA4-82B6-54E35A27F131}">
      <dgm:prSet/>
      <dgm:spPr/>
      <dgm:t>
        <a:bodyPr/>
        <a:lstStyle/>
        <a:p>
          <a:endParaRPr lang="en-US"/>
        </a:p>
      </dgm:t>
    </dgm:pt>
    <dgm:pt modelId="{FD45CABB-9A2C-402E-804A-9A1DE7CD2601}">
      <dgm:prSet custT="1"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400" dirty="0"/>
            <a:t>Make the connection to future career/life skills and public speaking</a:t>
          </a:r>
        </a:p>
      </dgm:t>
    </dgm:pt>
    <dgm:pt modelId="{4E58B004-C371-41B6-8BCD-1D0D5812ADFB}" type="parTrans" cxnId="{D01039B4-51F7-4661-B5D5-1461C5AED6C2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8417E60C-1EC1-4AF5-895B-C3FA32EC30AA}" type="sibTrans" cxnId="{D01039B4-51F7-4661-B5D5-1461C5AED6C2}">
      <dgm:prSet/>
      <dgm:spPr/>
      <dgm:t>
        <a:bodyPr/>
        <a:lstStyle/>
        <a:p>
          <a:endParaRPr lang="en-US"/>
        </a:p>
      </dgm:t>
    </dgm:pt>
    <dgm:pt modelId="{91D6A77A-511E-4256-AAC6-DAEB8B7700EE}">
      <dgm:prSet/>
      <dgm:spPr/>
      <dgm:t>
        <a:bodyPr/>
        <a:lstStyle/>
        <a:p>
          <a:endParaRPr lang="en-US"/>
        </a:p>
      </dgm:t>
    </dgm:pt>
    <dgm:pt modelId="{41CCD75A-34D5-4F02-B461-983216B047EE}" type="parTrans" cxnId="{14AB1DA8-809A-4EAD-BE3A-99E806586A82}">
      <dgm:prSet/>
      <dgm:spPr/>
      <dgm:t>
        <a:bodyPr/>
        <a:lstStyle/>
        <a:p>
          <a:endParaRPr lang="en-US"/>
        </a:p>
      </dgm:t>
    </dgm:pt>
    <dgm:pt modelId="{263A08E2-8170-45B1-AF53-3D4399FA10DA}" type="sibTrans" cxnId="{14AB1DA8-809A-4EAD-BE3A-99E806586A82}">
      <dgm:prSet/>
      <dgm:spPr/>
      <dgm:t>
        <a:bodyPr/>
        <a:lstStyle/>
        <a:p>
          <a:endParaRPr lang="en-US"/>
        </a:p>
      </dgm:t>
    </dgm:pt>
    <dgm:pt modelId="{121A855C-55AA-4E10-87C6-9A138A0DB546}">
      <dgm:prSet/>
      <dgm:spPr/>
      <dgm:t>
        <a:bodyPr/>
        <a:lstStyle/>
        <a:p>
          <a:endParaRPr lang="en-US"/>
        </a:p>
      </dgm:t>
    </dgm:pt>
    <dgm:pt modelId="{3C8F7241-F461-4EF0-82D2-B9BD10B02FF9}" type="parTrans" cxnId="{1D30F296-8D7E-4B0C-9DE5-DDA519C40995}">
      <dgm:prSet/>
      <dgm:spPr/>
      <dgm:t>
        <a:bodyPr/>
        <a:lstStyle/>
        <a:p>
          <a:endParaRPr lang="en-US"/>
        </a:p>
      </dgm:t>
    </dgm:pt>
    <dgm:pt modelId="{17AC8E3E-5AA9-4A61-B5F8-3E70C17F7879}" type="sibTrans" cxnId="{1D30F296-8D7E-4B0C-9DE5-DDA519C40995}">
      <dgm:prSet/>
      <dgm:spPr/>
      <dgm:t>
        <a:bodyPr/>
        <a:lstStyle/>
        <a:p>
          <a:endParaRPr lang="en-US"/>
        </a:p>
      </dgm:t>
    </dgm:pt>
    <dgm:pt modelId="{375354F2-2CB9-44EA-BC30-8A2B22063878}" type="pres">
      <dgm:prSet presAssocID="{78C3CB8D-35FC-4087-9B47-7652BB7DFEC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BD09C1-3699-4C6B-8965-DA5154010D13}" type="pres">
      <dgm:prSet presAssocID="{85C366CC-02C9-48A3-8AE7-AA0413C1009A}" presName="centerShape" presStyleLbl="node0" presStyleIdx="0" presStyleCnt="1" custScaleX="205511" custScaleY="172322" custLinFactNeighborX="408" custLinFactNeighborY="1836"/>
      <dgm:spPr/>
    </dgm:pt>
    <dgm:pt modelId="{A8B02722-5209-4B1D-8D90-5802F989460C}" type="pres">
      <dgm:prSet presAssocID="{85B89F6C-2DC3-4330-A88E-48D5724ACEDD}" presName="Name9" presStyleLbl="parChTrans1D2" presStyleIdx="0" presStyleCnt="8"/>
      <dgm:spPr/>
    </dgm:pt>
    <dgm:pt modelId="{B2B4A474-78F1-4DBA-A1DE-21F10EC4C1B6}" type="pres">
      <dgm:prSet presAssocID="{85B89F6C-2DC3-4330-A88E-48D5724ACEDD}" presName="connTx" presStyleLbl="parChTrans1D2" presStyleIdx="0" presStyleCnt="8"/>
      <dgm:spPr/>
    </dgm:pt>
    <dgm:pt modelId="{9785DF4A-2B24-4C23-B1A3-89D7FFF5BB49}" type="pres">
      <dgm:prSet presAssocID="{E559EF5A-C968-42FA-A69B-36416EA753D8}" presName="node" presStyleLbl="node1" presStyleIdx="0" presStyleCnt="8" custScaleX="123282" custScaleY="125397" custRadScaleRad="96840" custRadScaleInc="86977">
        <dgm:presLayoutVars>
          <dgm:bulletEnabled val="1"/>
        </dgm:presLayoutVars>
      </dgm:prSet>
      <dgm:spPr/>
    </dgm:pt>
    <dgm:pt modelId="{A968DF46-D33C-4BEC-B2DC-962CA57ADC2A}" type="pres">
      <dgm:prSet presAssocID="{1EBBDFC5-C069-4095-AA3D-C85EE1777A0F}" presName="Name9" presStyleLbl="parChTrans1D2" presStyleIdx="1" presStyleCnt="8"/>
      <dgm:spPr/>
    </dgm:pt>
    <dgm:pt modelId="{0BC4A095-1F90-4C99-89F6-0E1920262375}" type="pres">
      <dgm:prSet presAssocID="{1EBBDFC5-C069-4095-AA3D-C85EE1777A0F}" presName="connTx" presStyleLbl="parChTrans1D2" presStyleIdx="1" presStyleCnt="8"/>
      <dgm:spPr/>
    </dgm:pt>
    <dgm:pt modelId="{3A670111-3118-493A-B001-FFF25E2FFD3B}" type="pres">
      <dgm:prSet presAssocID="{CF3E5DE4-E6E5-435C-9E04-BFF2A7A37ED5}" presName="node" presStyleLbl="node1" presStyleIdx="1" presStyleCnt="8" custScaleX="115731" custScaleY="107281" custRadScaleRad="138421" custRadScaleInc="29135">
        <dgm:presLayoutVars>
          <dgm:bulletEnabled val="1"/>
        </dgm:presLayoutVars>
      </dgm:prSet>
      <dgm:spPr/>
    </dgm:pt>
    <dgm:pt modelId="{3D50FF1F-8097-4994-B7E1-6F9F159ED5EB}" type="pres">
      <dgm:prSet presAssocID="{99118055-9340-4EBA-92AD-276D791F5CB0}" presName="Name9" presStyleLbl="parChTrans1D2" presStyleIdx="2" presStyleCnt="8"/>
      <dgm:spPr/>
    </dgm:pt>
    <dgm:pt modelId="{28CC922E-932A-4DC9-A115-3F7D76B8BAC7}" type="pres">
      <dgm:prSet presAssocID="{99118055-9340-4EBA-92AD-276D791F5CB0}" presName="connTx" presStyleLbl="parChTrans1D2" presStyleIdx="2" presStyleCnt="8"/>
      <dgm:spPr/>
    </dgm:pt>
    <dgm:pt modelId="{45C1C64B-9B61-48F8-AAA1-E30F8AA28230}" type="pres">
      <dgm:prSet presAssocID="{E71F0262-E33B-41B7-B4B9-A20E435CDA36}" presName="node" presStyleLbl="node1" presStyleIdx="2" presStyleCnt="8" custRadScaleRad="145553" custRadScaleInc="-23868">
        <dgm:presLayoutVars>
          <dgm:bulletEnabled val="1"/>
        </dgm:presLayoutVars>
      </dgm:prSet>
      <dgm:spPr/>
    </dgm:pt>
    <dgm:pt modelId="{BA69BF68-1EFD-4051-9944-A0977A716766}" type="pres">
      <dgm:prSet presAssocID="{3112E9A7-A59F-4D18-A5C4-11DC7BC4EA3E}" presName="Name9" presStyleLbl="parChTrans1D2" presStyleIdx="3" presStyleCnt="8"/>
      <dgm:spPr/>
    </dgm:pt>
    <dgm:pt modelId="{AA175161-0992-4041-BCF6-7651E1F0CC7D}" type="pres">
      <dgm:prSet presAssocID="{3112E9A7-A59F-4D18-A5C4-11DC7BC4EA3E}" presName="connTx" presStyleLbl="parChTrans1D2" presStyleIdx="3" presStyleCnt="8"/>
      <dgm:spPr/>
    </dgm:pt>
    <dgm:pt modelId="{D8011A19-EDD1-4B7C-BE84-2D245D25E288}" type="pres">
      <dgm:prSet presAssocID="{1AE1BF92-5AD3-4F2C-978B-E03589588C18}" presName="node" presStyleLbl="node1" presStyleIdx="3" presStyleCnt="8" custScaleX="148349" custScaleY="114493" custRadScaleRad="133184" custRadScaleInc="-51417">
        <dgm:presLayoutVars>
          <dgm:bulletEnabled val="1"/>
        </dgm:presLayoutVars>
      </dgm:prSet>
      <dgm:spPr/>
    </dgm:pt>
    <dgm:pt modelId="{10E85C34-F3C5-4D9A-B230-63BE15FB7A2C}" type="pres">
      <dgm:prSet presAssocID="{70245865-FD01-4015-B004-7D43A05427F2}" presName="Name9" presStyleLbl="parChTrans1D2" presStyleIdx="4" presStyleCnt="8"/>
      <dgm:spPr/>
    </dgm:pt>
    <dgm:pt modelId="{A389C13F-94B5-4FDA-92A6-ED734A8FA3DA}" type="pres">
      <dgm:prSet presAssocID="{70245865-FD01-4015-B004-7D43A05427F2}" presName="connTx" presStyleLbl="parChTrans1D2" presStyleIdx="4" presStyleCnt="8"/>
      <dgm:spPr/>
    </dgm:pt>
    <dgm:pt modelId="{34D0B5AB-4715-428B-A2C6-FFFEECB85371}" type="pres">
      <dgm:prSet presAssocID="{30896CF2-3958-4BF8-A1A2-C0009A24232C}" presName="node" presStyleLbl="node1" presStyleIdx="4" presStyleCnt="8" custScaleX="157000" custScaleY="119892" custRadScaleRad="93380" custRadScaleInc="7788">
        <dgm:presLayoutVars>
          <dgm:bulletEnabled val="1"/>
        </dgm:presLayoutVars>
      </dgm:prSet>
      <dgm:spPr/>
    </dgm:pt>
    <dgm:pt modelId="{75983892-933B-49C2-B80B-EB4814288358}" type="pres">
      <dgm:prSet presAssocID="{7CD8B642-3B7E-4310-8C6A-C52EF0C601ED}" presName="Name9" presStyleLbl="parChTrans1D2" presStyleIdx="5" presStyleCnt="8"/>
      <dgm:spPr/>
    </dgm:pt>
    <dgm:pt modelId="{1F48E4A3-22FA-4AA6-BAB3-BC65309D4BE1}" type="pres">
      <dgm:prSet presAssocID="{7CD8B642-3B7E-4310-8C6A-C52EF0C601ED}" presName="connTx" presStyleLbl="parChTrans1D2" presStyleIdx="5" presStyleCnt="8"/>
      <dgm:spPr/>
    </dgm:pt>
    <dgm:pt modelId="{7A9CA3CE-8160-416C-B37B-BAA94D6943B5}" type="pres">
      <dgm:prSet presAssocID="{3E769876-F59D-4FB4-ABAD-37FC9E57AAE2}" presName="node" presStyleLbl="node1" presStyleIdx="5" presStyleCnt="8" custScaleX="131982" custScaleY="112745" custRadScaleRad="129992" custRadScaleInc="48319">
        <dgm:presLayoutVars>
          <dgm:bulletEnabled val="1"/>
        </dgm:presLayoutVars>
      </dgm:prSet>
      <dgm:spPr/>
    </dgm:pt>
    <dgm:pt modelId="{7A964202-840C-42FE-AF47-BFC24FA3EDF5}" type="pres">
      <dgm:prSet presAssocID="{4E58B004-C371-41B6-8BCD-1D0D5812ADFB}" presName="Name9" presStyleLbl="parChTrans1D2" presStyleIdx="6" presStyleCnt="8"/>
      <dgm:spPr/>
    </dgm:pt>
    <dgm:pt modelId="{E22DC17B-8832-4770-A8B3-37D4A412EC72}" type="pres">
      <dgm:prSet presAssocID="{4E58B004-C371-41B6-8BCD-1D0D5812ADFB}" presName="connTx" presStyleLbl="parChTrans1D2" presStyleIdx="6" presStyleCnt="8"/>
      <dgm:spPr/>
    </dgm:pt>
    <dgm:pt modelId="{C5CA7F65-82F6-4B35-B961-A585E3C5F701}" type="pres">
      <dgm:prSet presAssocID="{FD45CABB-9A2C-402E-804A-9A1DE7CD2601}" presName="node" presStyleLbl="node1" presStyleIdx="6" presStyleCnt="8" custScaleX="126782" custScaleY="110112" custRadScaleRad="138800" custRadScaleInc="0">
        <dgm:presLayoutVars>
          <dgm:bulletEnabled val="1"/>
        </dgm:presLayoutVars>
      </dgm:prSet>
      <dgm:spPr/>
    </dgm:pt>
    <dgm:pt modelId="{9F1652B8-9DCA-41B0-AC6B-A7D76BEB81AE}" type="pres">
      <dgm:prSet presAssocID="{99C2BB0E-8C80-4FE1-9694-77937AE871AB}" presName="Name9" presStyleLbl="parChTrans1D2" presStyleIdx="7" presStyleCnt="8"/>
      <dgm:spPr/>
    </dgm:pt>
    <dgm:pt modelId="{EC63EE96-8A88-4CBF-9FC6-1B671E29ABB6}" type="pres">
      <dgm:prSet presAssocID="{99C2BB0E-8C80-4FE1-9694-77937AE871AB}" presName="connTx" presStyleLbl="parChTrans1D2" presStyleIdx="7" presStyleCnt="8"/>
      <dgm:spPr/>
    </dgm:pt>
    <dgm:pt modelId="{D8A96A7D-3B81-4C2E-A689-AA1378A80801}" type="pres">
      <dgm:prSet presAssocID="{9C8F7C38-C370-440E-BF8C-3BE48027EA21}" presName="node" presStyleLbl="node1" presStyleIdx="7" presStyleCnt="8" custScaleX="130733" custScaleY="123336" custRadScaleRad="112175" custRadScaleInc="-20979">
        <dgm:presLayoutVars>
          <dgm:bulletEnabled val="1"/>
        </dgm:presLayoutVars>
      </dgm:prSet>
      <dgm:spPr/>
    </dgm:pt>
  </dgm:ptLst>
  <dgm:cxnLst>
    <dgm:cxn modelId="{C4EEBB04-02EC-45B3-B50D-227CDC004CAE}" type="presOf" srcId="{FD45CABB-9A2C-402E-804A-9A1DE7CD2601}" destId="{C5CA7F65-82F6-4B35-B961-A585E3C5F701}" srcOrd="0" destOrd="0" presId="urn:microsoft.com/office/officeart/2005/8/layout/radial1"/>
    <dgm:cxn modelId="{10C56406-14F0-493A-A523-AB8E000734FB}" type="presOf" srcId="{E559EF5A-C968-42FA-A69B-36416EA753D8}" destId="{9785DF4A-2B24-4C23-B1A3-89D7FFF5BB49}" srcOrd="0" destOrd="0" presId="urn:microsoft.com/office/officeart/2005/8/layout/radial1"/>
    <dgm:cxn modelId="{CA2E7923-FECD-44B7-A0B0-BAA99411E642}" type="presOf" srcId="{85C366CC-02C9-48A3-8AE7-AA0413C1009A}" destId="{4FBD09C1-3699-4C6B-8965-DA5154010D13}" srcOrd="0" destOrd="0" presId="urn:microsoft.com/office/officeart/2005/8/layout/radial1"/>
    <dgm:cxn modelId="{883C8632-EF66-46CF-A6D7-0915385E8DBE}" srcId="{85C366CC-02C9-48A3-8AE7-AA0413C1009A}" destId="{E559EF5A-C968-42FA-A69B-36416EA753D8}" srcOrd="0" destOrd="0" parTransId="{85B89F6C-2DC3-4330-A88E-48D5724ACEDD}" sibTransId="{54752F49-8C61-405D-BC0F-B1E551FB8CEE}"/>
    <dgm:cxn modelId="{32944835-D45C-4C25-9683-86B860501807}" srcId="{85C366CC-02C9-48A3-8AE7-AA0413C1009A}" destId="{CF3E5DE4-E6E5-435C-9E04-BFF2A7A37ED5}" srcOrd="1" destOrd="0" parTransId="{1EBBDFC5-C069-4095-AA3D-C85EE1777A0F}" sibTransId="{9A738AC1-18C6-497C-B73F-CF9537B6FE76}"/>
    <dgm:cxn modelId="{94B82737-8166-47BC-B369-9D22316F8D7F}" type="presOf" srcId="{4E58B004-C371-41B6-8BCD-1D0D5812ADFB}" destId="{E22DC17B-8832-4770-A8B3-37D4A412EC72}" srcOrd="1" destOrd="0" presId="urn:microsoft.com/office/officeart/2005/8/layout/radial1"/>
    <dgm:cxn modelId="{F2262F39-BAD8-4E30-A48A-8ABEB15CFB83}" type="presOf" srcId="{70245865-FD01-4015-B004-7D43A05427F2}" destId="{10E85C34-F3C5-4D9A-B230-63BE15FB7A2C}" srcOrd="0" destOrd="0" presId="urn:microsoft.com/office/officeart/2005/8/layout/radial1"/>
    <dgm:cxn modelId="{2C649039-9783-4E5B-8291-D78CD07034AC}" type="presOf" srcId="{99C2BB0E-8C80-4FE1-9694-77937AE871AB}" destId="{9F1652B8-9DCA-41B0-AC6B-A7D76BEB81AE}" srcOrd="0" destOrd="0" presId="urn:microsoft.com/office/officeart/2005/8/layout/radial1"/>
    <dgm:cxn modelId="{D615C73B-0196-4C92-9D8A-AD7FACBD2E13}" srcId="{85C366CC-02C9-48A3-8AE7-AA0413C1009A}" destId="{30896CF2-3958-4BF8-A1A2-C0009A24232C}" srcOrd="4" destOrd="0" parTransId="{70245865-FD01-4015-B004-7D43A05427F2}" sibTransId="{13F2CE8F-D445-4C4B-8D64-43756369852C}"/>
    <dgm:cxn modelId="{53D58D43-B305-4126-8FDC-EDD7C6F0390C}" type="presOf" srcId="{78C3CB8D-35FC-4087-9B47-7652BB7DFEC6}" destId="{375354F2-2CB9-44EA-BC30-8A2B22063878}" srcOrd="0" destOrd="0" presId="urn:microsoft.com/office/officeart/2005/8/layout/radial1"/>
    <dgm:cxn modelId="{B05CB963-64EB-42C4-96F7-3649828656F1}" srcId="{85C366CC-02C9-48A3-8AE7-AA0413C1009A}" destId="{3E769876-F59D-4FB4-ABAD-37FC9E57AAE2}" srcOrd="5" destOrd="0" parTransId="{7CD8B642-3B7E-4310-8C6A-C52EF0C601ED}" sibTransId="{38CA02CB-3258-4957-9751-56D08B4509B3}"/>
    <dgm:cxn modelId="{771C296B-0A59-4D2A-8A8B-F8D5BEA8781A}" type="presOf" srcId="{70245865-FD01-4015-B004-7D43A05427F2}" destId="{A389C13F-94B5-4FDA-92A6-ED734A8FA3DA}" srcOrd="1" destOrd="0" presId="urn:microsoft.com/office/officeart/2005/8/layout/radial1"/>
    <dgm:cxn modelId="{A33F0071-903B-479C-8214-E041372A627D}" type="presOf" srcId="{99118055-9340-4EBA-92AD-276D791F5CB0}" destId="{3D50FF1F-8097-4994-B7E1-6F9F159ED5EB}" srcOrd="0" destOrd="0" presId="urn:microsoft.com/office/officeart/2005/8/layout/radial1"/>
    <dgm:cxn modelId="{91FD2252-C1ED-4CFA-9E40-5DC63F118031}" type="presOf" srcId="{30896CF2-3958-4BF8-A1A2-C0009A24232C}" destId="{34D0B5AB-4715-428B-A2C6-FFFEECB85371}" srcOrd="0" destOrd="0" presId="urn:microsoft.com/office/officeart/2005/8/layout/radial1"/>
    <dgm:cxn modelId="{1B894C72-73FE-4617-BB06-DFF93420E839}" type="presOf" srcId="{3112E9A7-A59F-4D18-A5C4-11DC7BC4EA3E}" destId="{BA69BF68-1EFD-4051-9944-A0977A716766}" srcOrd="0" destOrd="0" presId="urn:microsoft.com/office/officeart/2005/8/layout/radial1"/>
    <dgm:cxn modelId="{40ACE852-1669-4226-96C4-72673CF56742}" type="presOf" srcId="{1AE1BF92-5AD3-4F2C-978B-E03589588C18}" destId="{D8011A19-EDD1-4B7C-BE84-2D245D25E288}" srcOrd="0" destOrd="0" presId="urn:microsoft.com/office/officeart/2005/8/layout/radial1"/>
    <dgm:cxn modelId="{01563B58-C906-4AAB-84F7-73DF78F87165}" type="presOf" srcId="{99118055-9340-4EBA-92AD-276D791F5CB0}" destId="{28CC922E-932A-4DC9-A115-3F7D76B8BAC7}" srcOrd="1" destOrd="0" presId="urn:microsoft.com/office/officeart/2005/8/layout/radial1"/>
    <dgm:cxn modelId="{BF16B17A-E5FD-4AA4-82B6-54E35A27F131}" srcId="{85C366CC-02C9-48A3-8AE7-AA0413C1009A}" destId="{9C8F7C38-C370-440E-BF8C-3BE48027EA21}" srcOrd="7" destOrd="0" parTransId="{99C2BB0E-8C80-4FE1-9694-77937AE871AB}" sibTransId="{7E0318A7-722F-45E9-83CC-257CF87E36CA}"/>
    <dgm:cxn modelId="{F3C8CB7C-369E-4467-BBE6-28B674E322C5}" type="presOf" srcId="{85B89F6C-2DC3-4330-A88E-48D5724ACEDD}" destId="{B2B4A474-78F1-4DBA-A1DE-21F10EC4C1B6}" srcOrd="1" destOrd="0" presId="urn:microsoft.com/office/officeart/2005/8/layout/radial1"/>
    <dgm:cxn modelId="{8227D285-0AAA-42A2-8B72-E8DAFBC2327E}" srcId="{85C366CC-02C9-48A3-8AE7-AA0413C1009A}" destId="{E71F0262-E33B-41B7-B4B9-A20E435CDA36}" srcOrd="2" destOrd="0" parTransId="{99118055-9340-4EBA-92AD-276D791F5CB0}" sibTransId="{FFC7F416-5AE3-4431-9C87-96474337E779}"/>
    <dgm:cxn modelId="{EA4F9C87-63BA-484D-AE82-637C4BE1127C}" srcId="{78C3CB8D-35FC-4087-9B47-7652BB7DFEC6}" destId="{85C366CC-02C9-48A3-8AE7-AA0413C1009A}" srcOrd="0" destOrd="0" parTransId="{1459F4F0-45C6-45A8-8BD0-6C7DB3BBFF6F}" sibTransId="{C68D2321-FCCF-4152-806C-F820D3DB4A48}"/>
    <dgm:cxn modelId="{D6F53390-F7FC-4284-A4E0-545A880B166D}" type="presOf" srcId="{85B89F6C-2DC3-4330-A88E-48D5724ACEDD}" destId="{A8B02722-5209-4B1D-8D90-5802F989460C}" srcOrd="0" destOrd="0" presId="urn:microsoft.com/office/officeart/2005/8/layout/radial1"/>
    <dgm:cxn modelId="{254D2492-0765-40BB-821A-9317F5636D51}" type="presOf" srcId="{9C8F7C38-C370-440E-BF8C-3BE48027EA21}" destId="{D8A96A7D-3B81-4C2E-A689-AA1378A80801}" srcOrd="0" destOrd="0" presId="urn:microsoft.com/office/officeart/2005/8/layout/radial1"/>
    <dgm:cxn modelId="{1D30F296-8D7E-4B0C-9DE5-DDA519C40995}" srcId="{78C3CB8D-35FC-4087-9B47-7652BB7DFEC6}" destId="{121A855C-55AA-4E10-87C6-9A138A0DB546}" srcOrd="2" destOrd="0" parTransId="{3C8F7241-F461-4EF0-82D2-B9BD10B02FF9}" sibTransId="{17AC8E3E-5AA9-4A61-B5F8-3E70C17F7879}"/>
    <dgm:cxn modelId="{8E0E0CA1-E8BE-4B72-9A09-DB79FA56DD77}" srcId="{85C366CC-02C9-48A3-8AE7-AA0413C1009A}" destId="{1AE1BF92-5AD3-4F2C-978B-E03589588C18}" srcOrd="3" destOrd="0" parTransId="{3112E9A7-A59F-4D18-A5C4-11DC7BC4EA3E}" sibTransId="{23175D8F-8FEB-410C-B4C6-2D50637B7C3C}"/>
    <dgm:cxn modelId="{14AB1DA8-809A-4EAD-BE3A-99E806586A82}" srcId="{78C3CB8D-35FC-4087-9B47-7652BB7DFEC6}" destId="{91D6A77A-511E-4256-AAC6-DAEB8B7700EE}" srcOrd="1" destOrd="0" parTransId="{41CCD75A-34D5-4F02-B461-983216B047EE}" sibTransId="{263A08E2-8170-45B1-AF53-3D4399FA10DA}"/>
    <dgm:cxn modelId="{CA6B44AC-2BC0-4E64-B10F-AF9CDC2B537C}" type="presOf" srcId="{3E769876-F59D-4FB4-ABAD-37FC9E57AAE2}" destId="{7A9CA3CE-8160-416C-B37B-BAA94D6943B5}" srcOrd="0" destOrd="0" presId="urn:microsoft.com/office/officeart/2005/8/layout/radial1"/>
    <dgm:cxn modelId="{D01039B4-51F7-4661-B5D5-1461C5AED6C2}" srcId="{85C366CC-02C9-48A3-8AE7-AA0413C1009A}" destId="{FD45CABB-9A2C-402E-804A-9A1DE7CD2601}" srcOrd="6" destOrd="0" parTransId="{4E58B004-C371-41B6-8BCD-1D0D5812ADFB}" sibTransId="{8417E60C-1EC1-4AF5-895B-C3FA32EC30AA}"/>
    <dgm:cxn modelId="{0255CEB7-8934-4099-9DF8-278932780009}" type="presOf" srcId="{7CD8B642-3B7E-4310-8C6A-C52EF0C601ED}" destId="{75983892-933B-49C2-B80B-EB4814288358}" srcOrd="0" destOrd="0" presId="urn:microsoft.com/office/officeart/2005/8/layout/radial1"/>
    <dgm:cxn modelId="{C3139DC0-47CC-44B4-B199-9CD9C09BA829}" type="presOf" srcId="{99C2BB0E-8C80-4FE1-9694-77937AE871AB}" destId="{EC63EE96-8A88-4CBF-9FC6-1B671E29ABB6}" srcOrd="1" destOrd="0" presId="urn:microsoft.com/office/officeart/2005/8/layout/radial1"/>
    <dgm:cxn modelId="{211EA4C1-B7EC-4A95-9ECA-ABD955137557}" type="presOf" srcId="{3112E9A7-A59F-4D18-A5C4-11DC7BC4EA3E}" destId="{AA175161-0992-4041-BCF6-7651E1F0CC7D}" srcOrd="1" destOrd="0" presId="urn:microsoft.com/office/officeart/2005/8/layout/radial1"/>
    <dgm:cxn modelId="{D81BD9C5-4553-4560-ADFF-564BA42EFA93}" type="presOf" srcId="{1EBBDFC5-C069-4095-AA3D-C85EE1777A0F}" destId="{A968DF46-D33C-4BEC-B2DC-962CA57ADC2A}" srcOrd="0" destOrd="0" presId="urn:microsoft.com/office/officeart/2005/8/layout/radial1"/>
    <dgm:cxn modelId="{1854B7CD-17F2-4586-9A56-74B8BC71109D}" type="presOf" srcId="{CF3E5DE4-E6E5-435C-9E04-BFF2A7A37ED5}" destId="{3A670111-3118-493A-B001-FFF25E2FFD3B}" srcOrd="0" destOrd="0" presId="urn:microsoft.com/office/officeart/2005/8/layout/radial1"/>
    <dgm:cxn modelId="{A88958D0-C273-4EC7-B40B-4A185F850C3A}" type="presOf" srcId="{E71F0262-E33B-41B7-B4B9-A20E435CDA36}" destId="{45C1C64B-9B61-48F8-AAA1-E30F8AA28230}" srcOrd="0" destOrd="0" presId="urn:microsoft.com/office/officeart/2005/8/layout/radial1"/>
    <dgm:cxn modelId="{9C9595D8-03CC-4E2C-A250-C7B3E4E0F756}" type="presOf" srcId="{4E58B004-C371-41B6-8BCD-1D0D5812ADFB}" destId="{7A964202-840C-42FE-AF47-BFC24FA3EDF5}" srcOrd="0" destOrd="0" presId="urn:microsoft.com/office/officeart/2005/8/layout/radial1"/>
    <dgm:cxn modelId="{0FD8A2FB-56BF-4BD7-A972-B22671343C73}" type="presOf" srcId="{1EBBDFC5-C069-4095-AA3D-C85EE1777A0F}" destId="{0BC4A095-1F90-4C99-89F6-0E1920262375}" srcOrd="1" destOrd="0" presId="urn:microsoft.com/office/officeart/2005/8/layout/radial1"/>
    <dgm:cxn modelId="{40870AFF-DADD-43AA-9D6E-1284AB3900C7}" type="presOf" srcId="{7CD8B642-3B7E-4310-8C6A-C52EF0C601ED}" destId="{1F48E4A3-22FA-4AA6-BAB3-BC65309D4BE1}" srcOrd="1" destOrd="0" presId="urn:microsoft.com/office/officeart/2005/8/layout/radial1"/>
    <dgm:cxn modelId="{41B71A8C-5B58-48D2-89E5-F182CA8EAB8E}" type="presParOf" srcId="{375354F2-2CB9-44EA-BC30-8A2B22063878}" destId="{4FBD09C1-3699-4C6B-8965-DA5154010D13}" srcOrd="0" destOrd="0" presId="urn:microsoft.com/office/officeart/2005/8/layout/radial1"/>
    <dgm:cxn modelId="{278D5ED2-DD1F-4E15-A846-37796481085B}" type="presParOf" srcId="{375354F2-2CB9-44EA-BC30-8A2B22063878}" destId="{A8B02722-5209-4B1D-8D90-5802F989460C}" srcOrd="1" destOrd="0" presId="urn:microsoft.com/office/officeart/2005/8/layout/radial1"/>
    <dgm:cxn modelId="{23AE23FE-55C8-4CC2-9258-2F9A2B7B92A1}" type="presParOf" srcId="{A8B02722-5209-4B1D-8D90-5802F989460C}" destId="{B2B4A474-78F1-4DBA-A1DE-21F10EC4C1B6}" srcOrd="0" destOrd="0" presId="urn:microsoft.com/office/officeart/2005/8/layout/radial1"/>
    <dgm:cxn modelId="{CC4F3650-26B4-40DC-A8FF-D78CB26265DE}" type="presParOf" srcId="{375354F2-2CB9-44EA-BC30-8A2B22063878}" destId="{9785DF4A-2B24-4C23-B1A3-89D7FFF5BB49}" srcOrd="2" destOrd="0" presId="urn:microsoft.com/office/officeart/2005/8/layout/radial1"/>
    <dgm:cxn modelId="{474F3B49-2782-4981-A77E-76E9F26B584D}" type="presParOf" srcId="{375354F2-2CB9-44EA-BC30-8A2B22063878}" destId="{A968DF46-D33C-4BEC-B2DC-962CA57ADC2A}" srcOrd="3" destOrd="0" presId="urn:microsoft.com/office/officeart/2005/8/layout/radial1"/>
    <dgm:cxn modelId="{2D594F43-5810-4A97-915A-57FE31305998}" type="presParOf" srcId="{A968DF46-D33C-4BEC-B2DC-962CA57ADC2A}" destId="{0BC4A095-1F90-4C99-89F6-0E1920262375}" srcOrd="0" destOrd="0" presId="urn:microsoft.com/office/officeart/2005/8/layout/radial1"/>
    <dgm:cxn modelId="{AF49F792-78BF-4D1F-84DF-22688A7EAE58}" type="presParOf" srcId="{375354F2-2CB9-44EA-BC30-8A2B22063878}" destId="{3A670111-3118-493A-B001-FFF25E2FFD3B}" srcOrd="4" destOrd="0" presId="urn:microsoft.com/office/officeart/2005/8/layout/radial1"/>
    <dgm:cxn modelId="{3F301D0B-6ACA-4DB2-9E81-430CD4000A97}" type="presParOf" srcId="{375354F2-2CB9-44EA-BC30-8A2B22063878}" destId="{3D50FF1F-8097-4994-B7E1-6F9F159ED5EB}" srcOrd="5" destOrd="0" presId="urn:microsoft.com/office/officeart/2005/8/layout/radial1"/>
    <dgm:cxn modelId="{AA5833D3-09F4-45A5-9CB8-B6AC51A198E3}" type="presParOf" srcId="{3D50FF1F-8097-4994-B7E1-6F9F159ED5EB}" destId="{28CC922E-932A-4DC9-A115-3F7D76B8BAC7}" srcOrd="0" destOrd="0" presId="urn:microsoft.com/office/officeart/2005/8/layout/radial1"/>
    <dgm:cxn modelId="{C8E561CC-AB03-4136-AE7B-3C19813C002C}" type="presParOf" srcId="{375354F2-2CB9-44EA-BC30-8A2B22063878}" destId="{45C1C64B-9B61-48F8-AAA1-E30F8AA28230}" srcOrd="6" destOrd="0" presId="urn:microsoft.com/office/officeart/2005/8/layout/radial1"/>
    <dgm:cxn modelId="{D4533AE6-965E-4D37-9C4D-E396A5845A8D}" type="presParOf" srcId="{375354F2-2CB9-44EA-BC30-8A2B22063878}" destId="{BA69BF68-1EFD-4051-9944-A0977A716766}" srcOrd="7" destOrd="0" presId="urn:microsoft.com/office/officeart/2005/8/layout/radial1"/>
    <dgm:cxn modelId="{3D57C9E8-200E-4688-9D3A-572AA61744E7}" type="presParOf" srcId="{BA69BF68-1EFD-4051-9944-A0977A716766}" destId="{AA175161-0992-4041-BCF6-7651E1F0CC7D}" srcOrd="0" destOrd="0" presId="urn:microsoft.com/office/officeart/2005/8/layout/radial1"/>
    <dgm:cxn modelId="{14460D90-5B11-42A7-88B1-96E151216389}" type="presParOf" srcId="{375354F2-2CB9-44EA-BC30-8A2B22063878}" destId="{D8011A19-EDD1-4B7C-BE84-2D245D25E288}" srcOrd="8" destOrd="0" presId="urn:microsoft.com/office/officeart/2005/8/layout/radial1"/>
    <dgm:cxn modelId="{FE48F4C3-ABF0-47FD-BA4C-D96C8569866A}" type="presParOf" srcId="{375354F2-2CB9-44EA-BC30-8A2B22063878}" destId="{10E85C34-F3C5-4D9A-B230-63BE15FB7A2C}" srcOrd="9" destOrd="0" presId="urn:microsoft.com/office/officeart/2005/8/layout/radial1"/>
    <dgm:cxn modelId="{882B2C41-A7C1-4657-82AA-593E424B1500}" type="presParOf" srcId="{10E85C34-F3C5-4D9A-B230-63BE15FB7A2C}" destId="{A389C13F-94B5-4FDA-92A6-ED734A8FA3DA}" srcOrd="0" destOrd="0" presId="urn:microsoft.com/office/officeart/2005/8/layout/radial1"/>
    <dgm:cxn modelId="{9BDF1AC6-C8E5-4477-B4EB-CACA871A6829}" type="presParOf" srcId="{375354F2-2CB9-44EA-BC30-8A2B22063878}" destId="{34D0B5AB-4715-428B-A2C6-FFFEECB85371}" srcOrd="10" destOrd="0" presId="urn:microsoft.com/office/officeart/2005/8/layout/radial1"/>
    <dgm:cxn modelId="{F40D4204-3260-4E82-B60E-59F79319F5CA}" type="presParOf" srcId="{375354F2-2CB9-44EA-BC30-8A2B22063878}" destId="{75983892-933B-49C2-B80B-EB4814288358}" srcOrd="11" destOrd="0" presId="urn:microsoft.com/office/officeart/2005/8/layout/radial1"/>
    <dgm:cxn modelId="{B0D5A4E0-E7F9-45FE-BA41-E3C01A6665F4}" type="presParOf" srcId="{75983892-933B-49C2-B80B-EB4814288358}" destId="{1F48E4A3-22FA-4AA6-BAB3-BC65309D4BE1}" srcOrd="0" destOrd="0" presId="urn:microsoft.com/office/officeart/2005/8/layout/radial1"/>
    <dgm:cxn modelId="{086CCCD7-BD83-4DC2-B83A-EE184A24F1E5}" type="presParOf" srcId="{375354F2-2CB9-44EA-BC30-8A2B22063878}" destId="{7A9CA3CE-8160-416C-B37B-BAA94D6943B5}" srcOrd="12" destOrd="0" presId="urn:microsoft.com/office/officeart/2005/8/layout/radial1"/>
    <dgm:cxn modelId="{D9929269-CEAC-485F-B828-6D8B4FFFE49B}" type="presParOf" srcId="{375354F2-2CB9-44EA-BC30-8A2B22063878}" destId="{7A964202-840C-42FE-AF47-BFC24FA3EDF5}" srcOrd="13" destOrd="0" presId="urn:microsoft.com/office/officeart/2005/8/layout/radial1"/>
    <dgm:cxn modelId="{D3F0B596-2BB3-4288-A8CE-C5D5EB28AC24}" type="presParOf" srcId="{7A964202-840C-42FE-AF47-BFC24FA3EDF5}" destId="{E22DC17B-8832-4770-A8B3-37D4A412EC72}" srcOrd="0" destOrd="0" presId="urn:microsoft.com/office/officeart/2005/8/layout/radial1"/>
    <dgm:cxn modelId="{8CCA6CD1-B777-4D96-A5FB-8223A6735F4C}" type="presParOf" srcId="{375354F2-2CB9-44EA-BC30-8A2B22063878}" destId="{C5CA7F65-82F6-4B35-B961-A585E3C5F701}" srcOrd="14" destOrd="0" presId="urn:microsoft.com/office/officeart/2005/8/layout/radial1"/>
    <dgm:cxn modelId="{41A27C36-F1A3-42A1-9BE7-C09EE50606FD}" type="presParOf" srcId="{375354F2-2CB9-44EA-BC30-8A2B22063878}" destId="{9F1652B8-9DCA-41B0-AC6B-A7D76BEB81AE}" srcOrd="15" destOrd="0" presId="urn:microsoft.com/office/officeart/2005/8/layout/radial1"/>
    <dgm:cxn modelId="{13C87398-F726-47F6-B26A-0719B78AC492}" type="presParOf" srcId="{9F1652B8-9DCA-41B0-AC6B-A7D76BEB81AE}" destId="{EC63EE96-8A88-4CBF-9FC6-1B671E29ABB6}" srcOrd="0" destOrd="0" presId="urn:microsoft.com/office/officeart/2005/8/layout/radial1"/>
    <dgm:cxn modelId="{76B6B9A2-2FC8-4FCF-A237-D7913861AC69}" type="presParOf" srcId="{375354F2-2CB9-44EA-BC30-8A2B22063878}" destId="{D8A96A7D-3B81-4C2E-A689-AA1378A80801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C3CB8D-35FC-4087-9B47-7652BB7DFEC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366CC-02C9-48A3-8AE7-AA0413C1009A}">
      <dgm:prSet phldrT="[Text]"/>
      <dgm:spPr>
        <a:solidFill>
          <a:schemeClr val="accent3">
            <a:lumMod val="50000"/>
          </a:schemeClr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dirty="0"/>
            <a:t>How to educate administrators on the value and need of Speech and Debate programs?</a:t>
          </a:r>
        </a:p>
      </dgm:t>
    </dgm:pt>
    <dgm:pt modelId="{1459F4F0-45C6-45A8-8BD0-6C7DB3BBFF6F}" type="parTrans" cxnId="{EA4F9C87-63BA-484D-AE82-637C4BE1127C}">
      <dgm:prSet/>
      <dgm:spPr/>
      <dgm:t>
        <a:bodyPr/>
        <a:lstStyle/>
        <a:p>
          <a:endParaRPr lang="en-US"/>
        </a:p>
      </dgm:t>
    </dgm:pt>
    <dgm:pt modelId="{C68D2321-FCCF-4152-806C-F820D3DB4A48}" type="sibTrans" cxnId="{EA4F9C87-63BA-484D-AE82-637C4BE1127C}">
      <dgm:prSet/>
      <dgm:spPr/>
      <dgm:t>
        <a:bodyPr/>
        <a:lstStyle/>
        <a:p>
          <a:endParaRPr lang="en-US"/>
        </a:p>
      </dgm:t>
    </dgm:pt>
    <dgm:pt modelId="{E559EF5A-C968-42FA-A69B-36416EA753D8}">
      <dgm:prSet phldrT="[Text]"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Connect with other admins who are already “fans”</a:t>
          </a:r>
        </a:p>
      </dgm:t>
    </dgm:pt>
    <dgm:pt modelId="{85B89F6C-2DC3-4330-A88E-48D5724ACEDD}" type="parTrans" cxnId="{883C8632-EF66-46CF-A6D7-0915385E8DB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54752F49-8C61-405D-BC0F-B1E551FB8CEE}" type="sibTrans" cxnId="{883C8632-EF66-46CF-A6D7-0915385E8DBE}">
      <dgm:prSet/>
      <dgm:spPr/>
      <dgm:t>
        <a:bodyPr/>
        <a:lstStyle/>
        <a:p>
          <a:endParaRPr lang="en-US"/>
        </a:p>
      </dgm:t>
    </dgm:pt>
    <dgm:pt modelId="{CF3E5DE4-E6E5-435C-9E04-BFF2A7A37ED5}">
      <dgm:prSet phldrT="[Text]"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Invite them to attend</a:t>
          </a:r>
        </a:p>
      </dgm:t>
    </dgm:pt>
    <dgm:pt modelId="{1EBBDFC5-C069-4095-AA3D-C85EE1777A0F}" type="parTrans" cxnId="{32944835-D45C-4C25-9683-86B86050180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9A738AC1-18C6-497C-B73F-CF9537B6FE76}" type="sibTrans" cxnId="{32944835-D45C-4C25-9683-86B860501807}">
      <dgm:prSet/>
      <dgm:spPr/>
      <dgm:t>
        <a:bodyPr/>
        <a:lstStyle/>
        <a:p>
          <a:endParaRPr lang="en-US"/>
        </a:p>
      </dgm:t>
    </dgm:pt>
    <dgm:pt modelId="{E71F0262-E33B-41B7-B4B9-A20E435CDA36}">
      <dgm:prSet phldrT="[Text]"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Have them talk with students</a:t>
          </a:r>
        </a:p>
      </dgm:t>
    </dgm:pt>
    <dgm:pt modelId="{99118055-9340-4EBA-92AD-276D791F5CB0}" type="parTrans" cxnId="{8227D285-0AAA-42A2-8B72-E8DAFBC2327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FFC7F416-5AE3-4431-9C87-96474337E779}" type="sibTrans" cxnId="{8227D285-0AAA-42A2-8B72-E8DAFBC2327E}">
      <dgm:prSet/>
      <dgm:spPr/>
      <dgm:t>
        <a:bodyPr/>
        <a:lstStyle/>
        <a:p>
          <a:endParaRPr lang="en-US"/>
        </a:p>
      </dgm:t>
    </dgm:pt>
    <dgm:pt modelId="{3E769876-F59D-4FB4-ABAD-37FC9E57AAE2}">
      <dgm:prSet phldrT="[Text]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dirty="0"/>
            <a:t>Telling admins that, “It’s their basketball”</a:t>
          </a:r>
        </a:p>
      </dgm:t>
    </dgm:pt>
    <dgm:pt modelId="{7CD8B642-3B7E-4310-8C6A-C52EF0C601ED}" type="parTrans" cxnId="{B05CB963-64EB-42C4-96F7-3649828656F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8CA02CB-3258-4957-9751-56D08B4509B3}" type="sibTrans" cxnId="{B05CB963-64EB-42C4-96F7-3649828656F1}">
      <dgm:prSet/>
      <dgm:spPr/>
      <dgm:t>
        <a:bodyPr/>
        <a:lstStyle/>
        <a:p>
          <a:endParaRPr lang="en-US"/>
        </a:p>
      </dgm:t>
    </dgm:pt>
    <dgm:pt modelId="{1AE1BF92-5AD3-4F2C-978B-E03589588C18}">
      <dgm:prSet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en-US" sz="2400" dirty="0"/>
            <a:t>Showcase/Fundraiser</a:t>
          </a:r>
        </a:p>
      </dgm:t>
    </dgm:pt>
    <dgm:pt modelId="{3112E9A7-A59F-4D18-A5C4-11DC7BC4EA3E}" type="parTrans" cxnId="{8E0E0CA1-E8BE-4B72-9A09-DB79FA56DD7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23175D8F-8FEB-410C-B4C6-2D50637B7C3C}" type="sibTrans" cxnId="{8E0E0CA1-E8BE-4B72-9A09-DB79FA56DD77}">
      <dgm:prSet/>
      <dgm:spPr/>
      <dgm:t>
        <a:bodyPr/>
        <a:lstStyle/>
        <a:p>
          <a:endParaRPr lang="en-US"/>
        </a:p>
      </dgm:t>
    </dgm:pt>
    <dgm:pt modelId="{30896CF2-3958-4BF8-A1A2-C0009A24232C}">
      <dgm:prSet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en-US" sz="2800" dirty="0"/>
            <a:t>Share data</a:t>
          </a:r>
        </a:p>
      </dgm:t>
    </dgm:pt>
    <dgm:pt modelId="{70245865-FD01-4015-B004-7D43A05427F2}" type="parTrans" cxnId="{D615C73B-0196-4C92-9D8A-AD7FACBD2E13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3F2CE8F-D445-4C4B-8D64-43756369852C}" type="sibTrans" cxnId="{D615C73B-0196-4C92-9D8A-AD7FACBD2E13}">
      <dgm:prSet/>
      <dgm:spPr/>
      <dgm:t>
        <a:bodyPr/>
        <a:lstStyle/>
        <a:p>
          <a:endParaRPr lang="en-US"/>
        </a:p>
      </dgm:t>
    </dgm:pt>
    <dgm:pt modelId="{9C8F7C38-C370-440E-BF8C-3BE48027EA21}">
      <dgm:prSet custT="1"/>
      <dgm:spPr>
        <a:solidFill>
          <a:schemeClr val="accent6"/>
        </a:solidFill>
        <a:ln>
          <a:solidFill>
            <a:schemeClr val="bg2">
              <a:lumMod val="10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2800" dirty="0"/>
            <a:t>Make program more visible</a:t>
          </a:r>
        </a:p>
      </dgm:t>
    </dgm:pt>
    <dgm:pt modelId="{99C2BB0E-8C80-4FE1-9694-77937AE871AB}" type="parTrans" cxnId="{BF16B17A-E5FD-4AA4-82B6-54E35A27F13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7E0318A7-722F-45E9-83CC-257CF87E36CA}" type="sibTrans" cxnId="{BF16B17A-E5FD-4AA4-82B6-54E35A27F131}">
      <dgm:prSet/>
      <dgm:spPr/>
      <dgm:t>
        <a:bodyPr/>
        <a:lstStyle/>
        <a:p>
          <a:endParaRPr lang="en-US"/>
        </a:p>
      </dgm:t>
    </dgm:pt>
    <dgm:pt modelId="{375354F2-2CB9-44EA-BC30-8A2B22063878}" type="pres">
      <dgm:prSet presAssocID="{78C3CB8D-35FC-4087-9B47-7652BB7DFEC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BD09C1-3699-4C6B-8965-DA5154010D13}" type="pres">
      <dgm:prSet presAssocID="{85C366CC-02C9-48A3-8AE7-AA0413C1009A}" presName="centerShape" presStyleLbl="node0" presStyleIdx="0" presStyleCnt="1" custScaleX="205511" custScaleY="172322" custLinFactNeighborX="5619" custLinFactNeighborY="416"/>
      <dgm:spPr/>
    </dgm:pt>
    <dgm:pt modelId="{A8B02722-5209-4B1D-8D90-5802F989460C}" type="pres">
      <dgm:prSet presAssocID="{85B89F6C-2DC3-4330-A88E-48D5724ACEDD}" presName="Name9" presStyleLbl="parChTrans1D2" presStyleIdx="0" presStyleCnt="7"/>
      <dgm:spPr/>
    </dgm:pt>
    <dgm:pt modelId="{B2B4A474-78F1-4DBA-A1DE-21F10EC4C1B6}" type="pres">
      <dgm:prSet presAssocID="{85B89F6C-2DC3-4330-A88E-48D5724ACEDD}" presName="connTx" presStyleLbl="parChTrans1D2" presStyleIdx="0" presStyleCnt="7"/>
      <dgm:spPr/>
    </dgm:pt>
    <dgm:pt modelId="{9785DF4A-2B24-4C23-B1A3-89D7FFF5BB49}" type="pres">
      <dgm:prSet presAssocID="{E559EF5A-C968-42FA-A69B-36416EA753D8}" presName="node" presStyleLbl="node1" presStyleIdx="0" presStyleCnt="7" custScaleX="128400" custScaleY="113369" custRadScaleRad="111201" custRadScaleInc="133513">
        <dgm:presLayoutVars>
          <dgm:bulletEnabled val="1"/>
        </dgm:presLayoutVars>
      </dgm:prSet>
      <dgm:spPr/>
    </dgm:pt>
    <dgm:pt modelId="{A968DF46-D33C-4BEC-B2DC-962CA57ADC2A}" type="pres">
      <dgm:prSet presAssocID="{1EBBDFC5-C069-4095-AA3D-C85EE1777A0F}" presName="Name9" presStyleLbl="parChTrans1D2" presStyleIdx="1" presStyleCnt="7"/>
      <dgm:spPr/>
    </dgm:pt>
    <dgm:pt modelId="{0BC4A095-1F90-4C99-89F6-0E1920262375}" type="pres">
      <dgm:prSet presAssocID="{1EBBDFC5-C069-4095-AA3D-C85EE1777A0F}" presName="connTx" presStyleLbl="parChTrans1D2" presStyleIdx="1" presStyleCnt="7"/>
      <dgm:spPr/>
    </dgm:pt>
    <dgm:pt modelId="{3A670111-3118-493A-B001-FFF25E2FFD3B}" type="pres">
      <dgm:prSet presAssocID="{CF3E5DE4-E6E5-435C-9E04-BFF2A7A37ED5}" presName="node" presStyleLbl="node1" presStyleIdx="1" presStyleCnt="7" custRadScaleRad="154129" custRadScaleInc="75489">
        <dgm:presLayoutVars>
          <dgm:bulletEnabled val="1"/>
        </dgm:presLayoutVars>
      </dgm:prSet>
      <dgm:spPr/>
    </dgm:pt>
    <dgm:pt modelId="{3D50FF1F-8097-4994-B7E1-6F9F159ED5EB}" type="pres">
      <dgm:prSet presAssocID="{99118055-9340-4EBA-92AD-276D791F5CB0}" presName="Name9" presStyleLbl="parChTrans1D2" presStyleIdx="2" presStyleCnt="7"/>
      <dgm:spPr/>
    </dgm:pt>
    <dgm:pt modelId="{28CC922E-932A-4DC9-A115-3F7D76B8BAC7}" type="pres">
      <dgm:prSet presAssocID="{99118055-9340-4EBA-92AD-276D791F5CB0}" presName="connTx" presStyleLbl="parChTrans1D2" presStyleIdx="2" presStyleCnt="7"/>
      <dgm:spPr/>
    </dgm:pt>
    <dgm:pt modelId="{45C1C64B-9B61-48F8-AAA1-E30F8AA28230}" type="pres">
      <dgm:prSet presAssocID="{E71F0262-E33B-41B7-B4B9-A20E435CDA36}" presName="node" presStyleLbl="node1" presStyleIdx="2" presStyleCnt="7" custRadScaleRad="153731" custRadScaleInc="-3398">
        <dgm:presLayoutVars>
          <dgm:bulletEnabled val="1"/>
        </dgm:presLayoutVars>
      </dgm:prSet>
      <dgm:spPr/>
    </dgm:pt>
    <dgm:pt modelId="{BA69BF68-1EFD-4051-9944-A0977A716766}" type="pres">
      <dgm:prSet presAssocID="{3112E9A7-A59F-4D18-A5C4-11DC7BC4EA3E}" presName="Name9" presStyleLbl="parChTrans1D2" presStyleIdx="3" presStyleCnt="7"/>
      <dgm:spPr/>
    </dgm:pt>
    <dgm:pt modelId="{AA175161-0992-4041-BCF6-7651E1F0CC7D}" type="pres">
      <dgm:prSet presAssocID="{3112E9A7-A59F-4D18-A5C4-11DC7BC4EA3E}" presName="connTx" presStyleLbl="parChTrans1D2" presStyleIdx="3" presStyleCnt="7"/>
      <dgm:spPr/>
    </dgm:pt>
    <dgm:pt modelId="{D8011A19-EDD1-4B7C-BE84-2D245D25E288}" type="pres">
      <dgm:prSet presAssocID="{1AE1BF92-5AD3-4F2C-978B-E03589588C18}" presName="node" presStyleLbl="node1" presStyleIdx="3" presStyleCnt="7" custScaleX="128869" custScaleY="105639" custRadScaleRad="115775" custRadScaleInc="-59462">
        <dgm:presLayoutVars>
          <dgm:bulletEnabled val="1"/>
        </dgm:presLayoutVars>
      </dgm:prSet>
      <dgm:spPr/>
    </dgm:pt>
    <dgm:pt modelId="{10E85C34-F3C5-4D9A-B230-63BE15FB7A2C}" type="pres">
      <dgm:prSet presAssocID="{70245865-FD01-4015-B004-7D43A05427F2}" presName="Name9" presStyleLbl="parChTrans1D2" presStyleIdx="4" presStyleCnt="7"/>
      <dgm:spPr/>
    </dgm:pt>
    <dgm:pt modelId="{A389C13F-94B5-4FDA-92A6-ED734A8FA3DA}" type="pres">
      <dgm:prSet presAssocID="{70245865-FD01-4015-B004-7D43A05427F2}" presName="connTx" presStyleLbl="parChTrans1D2" presStyleIdx="4" presStyleCnt="7"/>
      <dgm:spPr/>
    </dgm:pt>
    <dgm:pt modelId="{34D0B5AB-4715-428B-A2C6-FFFEECB85371}" type="pres">
      <dgm:prSet presAssocID="{30896CF2-3958-4BF8-A1A2-C0009A24232C}" presName="node" presStyleLbl="node1" presStyleIdx="4" presStyleCnt="7" custRadScaleRad="111036" custRadScaleInc="68053">
        <dgm:presLayoutVars>
          <dgm:bulletEnabled val="1"/>
        </dgm:presLayoutVars>
      </dgm:prSet>
      <dgm:spPr/>
    </dgm:pt>
    <dgm:pt modelId="{75983892-933B-49C2-B80B-EB4814288358}" type="pres">
      <dgm:prSet presAssocID="{7CD8B642-3B7E-4310-8C6A-C52EF0C601ED}" presName="Name9" presStyleLbl="parChTrans1D2" presStyleIdx="5" presStyleCnt="7"/>
      <dgm:spPr/>
    </dgm:pt>
    <dgm:pt modelId="{1F48E4A3-22FA-4AA6-BAB3-BC65309D4BE1}" type="pres">
      <dgm:prSet presAssocID="{7CD8B642-3B7E-4310-8C6A-C52EF0C601ED}" presName="connTx" presStyleLbl="parChTrans1D2" presStyleIdx="5" presStyleCnt="7"/>
      <dgm:spPr/>
    </dgm:pt>
    <dgm:pt modelId="{7A9CA3CE-8160-416C-B37B-BAA94D6943B5}" type="pres">
      <dgm:prSet presAssocID="{3E769876-F59D-4FB4-ABAD-37FC9E57AAE2}" presName="node" presStyleLbl="node1" presStyleIdx="5" presStyleCnt="7" custRadScaleRad="140764" custRadScaleInc="42745">
        <dgm:presLayoutVars>
          <dgm:bulletEnabled val="1"/>
        </dgm:presLayoutVars>
      </dgm:prSet>
      <dgm:spPr/>
    </dgm:pt>
    <dgm:pt modelId="{9F1652B8-9DCA-41B0-AC6B-A7D76BEB81AE}" type="pres">
      <dgm:prSet presAssocID="{99C2BB0E-8C80-4FE1-9694-77937AE871AB}" presName="Name9" presStyleLbl="parChTrans1D2" presStyleIdx="6" presStyleCnt="7"/>
      <dgm:spPr/>
    </dgm:pt>
    <dgm:pt modelId="{EC63EE96-8A88-4CBF-9FC6-1B671E29ABB6}" type="pres">
      <dgm:prSet presAssocID="{99C2BB0E-8C80-4FE1-9694-77937AE871AB}" presName="connTx" presStyleLbl="parChTrans1D2" presStyleIdx="6" presStyleCnt="7"/>
      <dgm:spPr/>
    </dgm:pt>
    <dgm:pt modelId="{D8A96A7D-3B81-4C2E-A689-AA1378A80801}" type="pres">
      <dgm:prSet presAssocID="{9C8F7C38-C370-440E-BF8C-3BE48027EA21}" presName="node" presStyleLbl="node1" presStyleIdx="6" presStyleCnt="7" custScaleX="130733" custScaleY="123336" custRadScaleRad="110818" custRadScaleInc="27271">
        <dgm:presLayoutVars>
          <dgm:bulletEnabled val="1"/>
        </dgm:presLayoutVars>
      </dgm:prSet>
      <dgm:spPr/>
    </dgm:pt>
  </dgm:ptLst>
  <dgm:cxnLst>
    <dgm:cxn modelId="{10C56406-14F0-493A-A523-AB8E000734FB}" type="presOf" srcId="{E559EF5A-C968-42FA-A69B-36416EA753D8}" destId="{9785DF4A-2B24-4C23-B1A3-89D7FFF5BB49}" srcOrd="0" destOrd="0" presId="urn:microsoft.com/office/officeart/2005/8/layout/radial1"/>
    <dgm:cxn modelId="{CA2E7923-FECD-44B7-A0B0-BAA99411E642}" type="presOf" srcId="{85C366CC-02C9-48A3-8AE7-AA0413C1009A}" destId="{4FBD09C1-3699-4C6B-8965-DA5154010D13}" srcOrd="0" destOrd="0" presId="urn:microsoft.com/office/officeart/2005/8/layout/radial1"/>
    <dgm:cxn modelId="{883C8632-EF66-46CF-A6D7-0915385E8DBE}" srcId="{85C366CC-02C9-48A3-8AE7-AA0413C1009A}" destId="{E559EF5A-C968-42FA-A69B-36416EA753D8}" srcOrd="0" destOrd="0" parTransId="{85B89F6C-2DC3-4330-A88E-48D5724ACEDD}" sibTransId="{54752F49-8C61-405D-BC0F-B1E551FB8CEE}"/>
    <dgm:cxn modelId="{32944835-D45C-4C25-9683-86B860501807}" srcId="{85C366CC-02C9-48A3-8AE7-AA0413C1009A}" destId="{CF3E5DE4-E6E5-435C-9E04-BFF2A7A37ED5}" srcOrd="1" destOrd="0" parTransId="{1EBBDFC5-C069-4095-AA3D-C85EE1777A0F}" sibTransId="{9A738AC1-18C6-497C-B73F-CF9537B6FE76}"/>
    <dgm:cxn modelId="{F2262F39-BAD8-4E30-A48A-8ABEB15CFB83}" type="presOf" srcId="{70245865-FD01-4015-B004-7D43A05427F2}" destId="{10E85C34-F3C5-4D9A-B230-63BE15FB7A2C}" srcOrd="0" destOrd="0" presId="urn:microsoft.com/office/officeart/2005/8/layout/radial1"/>
    <dgm:cxn modelId="{2C649039-9783-4E5B-8291-D78CD07034AC}" type="presOf" srcId="{99C2BB0E-8C80-4FE1-9694-77937AE871AB}" destId="{9F1652B8-9DCA-41B0-AC6B-A7D76BEB81AE}" srcOrd="0" destOrd="0" presId="urn:microsoft.com/office/officeart/2005/8/layout/radial1"/>
    <dgm:cxn modelId="{D615C73B-0196-4C92-9D8A-AD7FACBD2E13}" srcId="{85C366CC-02C9-48A3-8AE7-AA0413C1009A}" destId="{30896CF2-3958-4BF8-A1A2-C0009A24232C}" srcOrd="4" destOrd="0" parTransId="{70245865-FD01-4015-B004-7D43A05427F2}" sibTransId="{13F2CE8F-D445-4C4B-8D64-43756369852C}"/>
    <dgm:cxn modelId="{53D58D43-B305-4126-8FDC-EDD7C6F0390C}" type="presOf" srcId="{78C3CB8D-35FC-4087-9B47-7652BB7DFEC6}" destId="{375354F2-2CB9-44EA-BC30-8A2B22063878}" srcOrd="0" destOrd="0" presId="urn:microsoft.com/office/officeart/2005/8/layout/radial1"/>
    <dgm:cxn modelId="{B05CB963-64EB-42C4-96F7-3649828656F1}" srcId="{85C366CC-02C9-48A3-8AE7-AA0413C1009A}" destId="{3E769876-F59D-4FB4-ABAD-37FC9E57AAE2}" srcOrd="5" destOrd="0" parTransId="{7CD8B642-3B7E-4310-8C6A-C52EF0C601ED}" sibTransId="{38CA02CB-3258-4957-9751-56D08B4509B3}"/>
    <dgm:cxn modelId="{771C296B-0A59-4D2A-8A8B-F8D5BEA8781A}" type="presOf" srcId="{70245865-FD01-4015-B004-7D43A05427F2}" destId="{A389C13F-94B5-4FDA-92A6-ED734A8FA3DA}" srcOrd="1" destOrd="0" presId="urn:microsoft.com/office/officeart/2005/8/layout/radial1"/>
    <dgm:cxn modelId="{A33F0071-903B-479C-8214-E041372A627D}" type="presOf" srcId="{99118055-9340-4EBA-92AD-276D791F5CB0}" destId="{3D50FF1F-8097-4994-B7E1-6F9F159ED5EB}" srcOrd="0" destOrd="0" presId="urn:microsoft.com/office/officeart/2005/8/layout/radial1"/>
    <dgm:cxn modelId="{91FD2252-C1ED-4CFA-9E40-5DC63F118031}" type="presOf" srcId="{30896CF2-3958-4BF8-A1A2-C0009A24232C}" destId="{34D0B5AB-4715-428B-A2C6-FFFEECB85371}" srcOrd="0" destOrd="0" presId="urn:microsoft.com/office/officeart/2005/8/layout/radial1"/>
    <dgm:cxn modelId="{1B894C72-73FE-4617-BB06-DFF93420E839}" type="presOf" srcId="{3112E9A7-A59F-4D18-A5C4-11DC7BC4EA3E}" destId="{BA69BF68-1EFD-4051-9944-A0977A716766}" srcOrd="0" destOrd="0" presId="urn:microsoft.com/office/officeart/2005/8/layout/radial1"/>
    <dgm:cxn modelId="{40ACE852-1669-4226-96C4-72673CF56742}" type="presOf" srcId="{1AE1BF92-5AD3-4F2C-978B-E03589588C18}" destId="{D8011A19-EDD1-4B7C-BE84-2D245D25E288}" srcOrd="0" destOrd="0" presId="urn:microsoft.com/office/officeart/2005/8/layout/radial1"/>
    <dgm:cxn modelId="{01563B58-C906-4AAB-84F7-73DF78F87165}" type="presOf" srcId="{99118055-9340-4EBA-92AD-276D791F5CB0}" destId="{28CC922E-932A-4DC9-A115-3F7D76B8BAC7}" srcOrd="1" destOrd="0" presId="urn:microsoft.com/office/officeart/2005/8/layout/radial1"/>
    <dgm:cxn modelId="{BF16B17A-E5FD-4AA4-82B6-54E35A27F131}" srcId="{85C366CC-02C9-48A3-8AE7-AA0413C1009A}" destId="{9C8F7C38-C370-440E-BF8C-3BE48027EA21}" srcOrd="6" destOrd="0" parTransId="{99C2BB0E-8C80-4FE1-9694-77937AE871AB}" sibTransId="{7E0318A7-722F-45E9-83CC-257CF87E36CA}"/>
    <dgm:cxn modelId="{F3C8CB7C-369E-4467-BBE6-28B674E322C5}" type="presOf" srcId="{85B89F6C-2DC3-4330-A88E-48D5724ACEDD}" destId="{B2B4A474-78F1-4DBA-A1DE-21F10EC4C1B6}" srcOrd="1" destOrd="0" presId="urn:microsoft.com/office/officeart/2005/8/layout/radial1"/>
    <dgm:cxn modelId="{8227D285-0AAA-42A2-8B72-E8DAFBC2327E}" srcId="{85C366CC-02C9-48A3-8AE7-AA0413C1009A}" destId="{E71F0262-E33B-41B7-B4B9-A20E435CDA36}" srcOrd="2" destOrd="0" parTransId="{99118055-9340-4EBA-92AD-276D791F5CB0}" sibTransId="{FFC7F416-5AE3-4431-9C87-96474337E779}"/>
    <dgm:cxn modelId="{EA4F9C87-63BA-484D-AE82-637C4BE1127C}" srcId="{78C3CB8D-35FC-4087-9B47-7652BB7DFEC6}" destId="{85C366CC-02C9-48A3-8AE7-AA0413C1009A}" srcOrd="0" destOrd="0" parTransId="{1459F4F0-45C6-45A8-8BD0-6C7DB3BBFF6F}" sibTransId="{C68D2321-FCCF-4152-806C-F820D3DB4A48}"/>
    <dgm:cxn modelId="{D6F53390-F7FC-4284-A4E0-545A880B166D}" type="presOf" srcId="{85B89F6C-2DC3-4330-A88E-48D5724ACEDD}" destId="{A8B02722-5209-4B1D-8D90-5802F989460C}" srcOrd="0" destOrd="0" presId="urn:microsoft.com/office/officeart/2005/8/layout/radial1"/>
    <dgm:cxn modelId="{254D2492-0765-40BB-821A-9317F5636D51}" type="presOf" srcId="{9C8F7C38-C370-440E-BF8C-3BE48027EA21}" destId="{D8A96A7D-3B81-4C2E-A689-AA1378A80801}" srcOrd="0" destOrd="0" presId="urn:microsoft.com/office/officeart/2005/8/layout/radial1"/>
    <dgm:cxn modelId="{8E0E0CA1-E8BE-4B72-9A09-DB79FA56DD77}" srcId="{85C366CC-02C9-48A3-8AE7-AA0413C1009A}" destId="{1AE1BF92-5AD3-4F2C-978B-E03589588C18}" srcOrd="3" destOrd="0" parTransId="{3112E9A7-A59F-4D18-A5C4-11DC7BC4EA3E}" sibTransId="{23175D8F-8FEB-410C-B4C6-2D50637B7C3C}"/>
    <dgm:cxn modelId="{CA6B44AC-2BC0-4E64-B10F-AF9CDC2B537C}" type="presOf" srcId="{3E769876-F59D-4FB4-ABAD-37FC9E57AAE2}" destId="{7A9CA3CE-8160-416C-B37B-BAA94D6943B5}" srcOrd="0" destOrd="0" presId="urn:microsoft.com/office/officeart/2005/8/layout/radial1"/>
    <dgm:cxn modelId="{0255CEB7-8934-4099-9DF8-278932780009}" type="presOf" srcId="{7CD8B642-3B7E-4310-8C6A-C52EF0C601ED}" destId="{75983892-933B-49C2-B80B-EB4814288358}" srcOrd="0" destOrd="0" presId="urn:microsoft.com/office/officeart/2005/8/layout/radial1"/>
    <dgm:cxn modelId="{C3139DC0-47CC-44B4-B199-9CD9C09BA829}" type="presOf" srcId="{99C2BB0E-8C80-4FE1-9694-77937AE871AB}" destId="{EC63EE96-8A88-4CBF-9FC6-1B671E29ABB6}" srcOrd="1" destOrd="0" presId="urn:microsoft.com/office/officeart/2005/8/layout/radial1"/>
    <dgm:cxn modelId="{211EA4C1-B7EC-4A95-9ECA-ABD955137557}" type="presOf" srcId="{3112E9A7-A59F-4D18-A5C4-11DC7BC4EA3E}" destId="{AA175161-0992-4041-BCF6-7651E1F0CC7D}" srcOrd="1" destOrd="0" presId="urn:microsoft.com/office/officeart/2005/8/layout/radial1"/>
    <dgm:cxn modelId="{D81BD9C5-4553-4560-ADFF-564BA42EFA93}" type="presOf" srcId="{1EBBDFC5-C069-4095-AA3D-C85EE1777A0F}" destId="{A968DF46-D33C-4BEC-B2DC-962CA57ADC2A}" srcOrd="0" destOrd="0" presId="urn:microsoft.com/office/officeart/2005/8/layout/radial1"/>
    <dgm:cxn modelId="{1854B7CD-17F2-4586-9A56-74B8BC71109D}" type="presOf" srcId="{CF3E5DE4-E6E5-435C-9E04-BFF2A7A37ED5}" destId="{3A670111-3118-493A-B001-FFF25E2FFD3B}" srcOrd="0" destOrd="0" presId="urn:microsoft.com/office/officeart/2005/8/layout/radial1"/>
    <dgm:cxn modelId="{A88958D0-C273-4EC7-B40B-4A185F850C3A}" type="presOf" srcId="{E71F0262-E33B-41B7-B4B9-A20E435CDA36}" destId="{45C1C64B-9B61-48F8-AAA1-E30F8AA28230}" srcOrd="0" destOrd="0" presId="urn:microsoft.com/office/officeart/2005/8/layout/radial1"/>
    <dgm:cxn modelId="{0FD8A2FB-56BF-4BD7-A972-B22671343C73}" type="presOf" srcId="{1EBBDFC5-C069-4095-AA3D-C85EE1777A0F}" destId="{0BC4A095-1F90-4C99-89F6-0E1920262375}" srcOrd="1" destOrd="0" presId="urn:microsoft.com/office/officeart/2005/8/layout/radial1"/>
    <dgm:cxn modelId="{40870AFF-DADD-43AA-9D6E-1284AB3900C7}" type="presOf" srcId="{7CD8B642-3B7E-4310-8C6A-C52EF0C601ED}" destId="{1F48E4A3-22FA-4AA6-BAB3-BC65309D4BE1}" srcOrd="1" destOrd="0" presId="urn:microsoft.com/office/officeart/2005/8/layout/radial1"/>
    <dgm:cxn modelId="{41B71A8C-5B58-48D2-89E5-F182CA8EAB8E}" type="presParOf" srcId="{375354F2-2CB9-44EA-BC30-8A2B22063878}" destId="{4FBD09C1-3699-4C6B-8965-DA5154010D13}" srcOrd="0" destOrd="0" presId="urn:microsoft.com/office/officeart/2005/8/layout/radial1"/>
    <dgm:cxn modelId="{278D5ED2-DD1F-4E15-A846-37796481085B}" type="presParOf" srcId="{375354F2-2CB9-44EA-BC30-8A2B22063878}" destId="{A8B02722-5209-4B1D-8D90-5802F989460C}" srcOrd="1" destOrd="0" presId="urn:microsoft.com/office/officeart/2005/8/layout/radial1"/>
    <dgm:cxn modelId="{23AE23FE-55C8-4CC2-9258-2F9A2B7B92A1}" type="presParOf" srcId="{A8B02722-5209-4B1D-8D90-5802F989460C}" destId="{B2B4A474-78F1-4DBA-A1DE-21F10EC4C1B6}" srcOrd="0" destOrd="0" presId="urn:microsoft.com/office/officeart/2005/8/layout/radial1"/>
    <dgm:cxn modelId="{CC4F3650-26B4-40DC-A8FF-D78CB26265DE}" type="presParOf" srcId="{375354F2-2CB9-44EA-BC30-8A2B22063878}" destId="{9785DF4A-2B24-4C23-B1A3-89D7FFF5BB49}" srcOrd="2" destOrd="0" presId="urn:microsoft.com/office/officeart/2005/8/layout/radial1"/>
    <dgm:cxn modelId="{474F3B49-2782-4981-A77E-76E9F26B584D}" type="presParOf" srcId="{375354F2-2CB9-44EA-BC30-8A2B22063878}" destId="{A968DF46-D33C-4BEC-B2DC-962CA57ADC2A}" srcOrd="3" destOrd="0" presId="urn:microsoft.com/office/officeart/2005/8/layout/radial1"/>
    <dgm:cxn modelId="{2D594F43-5810-4A97-915A-57FE31305998}" type="presParOf" srcId="{A968DF46-D33C-4BEC-B2DC-962CA57ADC2A}" destId="{0BC4A095-1F90-4C99-89F6-0E1920262375}" srcOrd="0" destOrd="0" presId="urn:microsoft.com/office/officeart/2005/8/layout/radial1"/>
    <dgm:cxn modelId="{AF49F792-78BF-4D1F-84DF-22688A7EAE58}" type="presParOf" srcId="{375354F2-2CB9-44EA-BC30-8A2B22063878}" destId="{3A670111-3118-493A-B001-FFF25E2FFD3B}" srcOrd="4" destOrd="0" presId="urn:microsoft.com/office/officeart/2005/8/layout/radial1"/>
    <dgm:cxn modelId="{3F301D0B-6ACA-4DB2-9E81-430CD4000A97}" type="presParOf" srcId="{375354F2-2CB9-44EA-BC30-8A2B22063878}" destId="{3D50FF1F-8097-4994-B7E1-6F9F159ED5EB}" srcOrd="5" destOrd="0" presId="urn:microsoft.com/office/officeart/2005/8/layout/radial1"/>
    <dgm:cxn modelId="{AA5833D3-09F4-45A5-9CB8-B6AC51A198E3}" type="presParOf" srcId="{3D50FF1F-8097-4994-B7E1-6F9F159ED5EB}" destId="{28CC922E-932A-4DC9-A115-3F7D76B8BAC7}" srcOrd="0" destOrd="0" presId="urn:microsoft.com/office/officeart/2005/8/layout/radial1"/>
    <dgm:cxn modelId="{C8E561CC-AB03-4136-AE7B-3C19813C002C}" type="presParOf" srcId="{375354F2-2CB9-44EA-BC30-8A2B22063878}" destId="{45C1C64B-9B61-48F8-AAA1-E30F8AA28230}" srcOrd="6" destOrd="0" presId="urn:microsoft.com/office/officeart/2005/8/layout/radial1"/>
    <dgm:cxn modelId="{D4533AE6-965E-4D37-9C4D-E396A5845A8D}" type="presParOf" srcId="{375354F2-2CB9-44EA-BC30-8A2B22063878}" destId="{BA69BF68-1EFD-4051-9944-A0977A716766}" srcOrd="7" destOrd="0" presId="urn:microsoft.com/office/officeart/2005/8/layout/radial1"/>
    <dgm:cxn modelId="{3D57C9E8-200E-4688-9D3A-572AA61744E7}" type="presParOf" srcId="{BA69BF68-1EFD-4051-9944-A0977A716766}" destId="{AA175161-0992-4041-BCF6-7651E1F0CC7D}" srcOrd="0" destOrd="0" presId="urn:microsoft.com/office/officeart/2005/8/layout/radial1"/>
    <dgm:cxn modelId="{14460D90-5B11-42A7-88B1-96E151216389}" type="presParOf" srcId="{375354F2-2CB9-44EA-BC30-8A2B22063878}" destId="{D8011A19-EDD1-4B7C-BE84-2D245D25E288}" srcOrd="8" destOrd="0" presId="urn:microsoft.com/office/officeart/2005/8/layout/radial1"/>
    <dgm:cxn modelId="{FE48F4C3-ABF0-47FD-BA4C-D96C8569866A}" type="presParOf" srcId="{375354F2-2CB9-44EA-BC30-8A2B22063878}" destId="{10E85C34-F3C5-4D9A-B230-63BE15FB7A2C}" srcOrd="9" destOrd="0" presId="urn:microsoft.com/office/officeart/2005/8/layout/radial1"/>
    <dgm:cxn modelId="{882B2C41-A7C1-4657-82AA-593E424B1500}" type="presParOf" srcId="{10E85C34-F3C5-4D9A-B230-63BE15FB7A2C}" destId="{A389C13F-94B5-4FDA-92A6-ED734A8FA3DA}" srcOrd="0" destOrd="0" presId="urn:microsoft.com/office/officeart/2005/8/layout/radial1"/>
    <dgm:cxn modelId="{9BDF1AC6-C8E5-4477-B4EB-CACA871A6829}" type="presParOf" srcId="{375354F2-2CB9-44EA-BC30-8A2B22063878}" destId="{34D0B5AB-4715-428B-A2C6-FFFEECB85371}" srcOrd="10" destOrd="0" presId="urn:microsoft.com/office/officeart/2005/8/layout/radial1"/>
    <dgm:cxn modelId="{F40D4204-3260-4E82-B60E-59F79319F5CA}" type="presParOf" srcId="{375354F2-2CB9-44EA-BC30-8A2B22063878}" destId="{75983892-933B-49C2-B80B-EB4814288358}" srcOrd="11" destOrd="0" presId="urn:microsoft.com/office/officeart/2005/8/layout/radial1"/>
    <dgm:cxn modelId="{B0D5A4E0-E7F9-45FE-BA41-E3C01A6665F4}" type="presParOf" srcId="{75983892-933B-49C2-B80B-EB4814288358}" destId="{1F48E4A3-22FA-4AA6-BAB3-BC65309D4BE1}" srcOrd="0" destOrd="0" presId="urn:microsoft.com/office/officeart/2005/8/layout/radial1"/>
    <dgm:cxn modelId="{086CCCD7-BD83-4DC2-B83A-EE184A24F1E5}" type="presParOf" srcId="{375354F2-2CB9-44EA-BC30-8A2B22063878}" destId="{7A9CA3CE-8160-416C-B37B-BAA94D6943B5}" srcOrd="12" destOrd="0" presId="urn:microsoft.com/office/officeart/2005/8/layout/radial1"/>
    <dgm:cxn modelId="{41A27C36-F1A3-42A1-9BE7-C09EE50606FD}" type="presParOf" srcId="{375354F2-2CB9-44EA-BC30-8A2B22063878}" destId="{9F1652B8-9DCA-41B0-AC6B-A7D76BEB81AE}" srcOrd="13" destOrd="0" presId="urn:microsoft.com/office/officeart/2005/8/layout/radial1"/>
    <dgm:cxn modelId="{13C87398-F726-47F6-B26A-0719B78AC492}" type="presParOf" srcId="{9F1652B8-9DCA-41B0-AC6B-A7D76BEB81AE}" destId="{EC63EE96-8A88-4CBF-9FC6-1B671E29ABB6}" srcOrd="0" destOrd="0" presId="urn:microsoft.com/office/officeart/2005/8/layout/radial1"/>
    <dgm:cxn modelId="{76B6B9A2-2FC8-4FCF-A237-D7913861AC69}" type="presParOf" srcId="{375354F2-2CB9-44EA-BC30-8A2B22063878}" destId="{D8A96A7D-3B81-4C2E-A689-AA1378A80801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C3CB8D-35FC-4087-9B47-7652BB7DFEC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366CC-02C9-48A3-8AE7-AA0413C1009A}">
      <dgm:prSet phldrT="[Text]"/>
      <dgm:spPr>
        <a:solidFill>
          <a:schemeClr val="accent3">
            <a:lumMod val="5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dirty="0"/>
            <a:t>How to educate administrators on the value and need of Speech and Debate programs?</a:t>
          </a:r>
        </a:p>
      </dgm:t>
    </dgm:pt>
    <dgm:pt modelId="{1459F4F0-45C6-45A8-8BD0-6C7DB3BBFF6F}" type="parTrans" cxnId="{EA4F9C87-63BA-484D-AE82-637C4BE1127C}">
      <dgm:prSet/>
      <dgm:spPr/>
      <dgm:t>
        <a:bodyPr/>
        <a:lstStyle/>
        <a:p>
          <a:endParaRPr lang="en-US"/>
        </a:p>
      </dgm:t>
    </dgm:pt>
    <dgm:pt modelId="{C68D2321-FCCF-4152-806C-F820D3DB4A48}" type="sibTrans" cxnId="{EA4F9C87-63BA-484D-AE82-637C4BE1127C}">
      <dgm:prSet/>
      <dgm:spPr/>
      <dgm:t>
        <a:bodyPr/>
        <a:lstStyle/>
        <a:p>
          <a:endParaRPr lang="en-US"/>
        </a:p>
      </dgm:t>
    </dgm:pt>
    <dgm:pt modelId="{E559EF5A-C968-42FA-A69B-36416EA753D8}">
      <dgm:prSet phldrT="[Text]"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Connect participation to improved scholastic climate</a:t>
          </a:r>
        </a:p>
      </dgm:t>
    </dgm:pt>
    <dgm:pt modelId="{85B89F6C-2DC3-4330-A88E-48D5724ACEDD}" type="parTrans" cxnId="{883C8632-EF66-46CF-A6D7-0915385E8DB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54752F49-8C61-405D-BC0F-B1E551FB8CEE}" type="sibTrans" cxnId="{883C8632-EF66-46CF-A6D7-0915385E8DBE}">
      <dgm:prSet/>
      <dgm:spPr/>
      <dgm:t>
        <a:bodyPr/>
        <a:lstStyle/>
        <a:p>
          <a:endParaRPr lang="en-US"/>
        </a:p>
      </dgm:t>
    </dgm:pt>
    <dgm:pt modelId="{CF3E5DE4-E6E5-435C-9E04-BFF2A7A37ED5}">
      <dgm:prSet phldrT="[Text]"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Go beyond school admin to district</a:t>
          </a:r>
        </a:p>
      </dgm:t>
    </dgm:pt>
    <dgm:pt modelId="{1EBBDFC5-C069-4095-AA3D-C85EE1777A0F}" type="parTrans" cxnId="{32944835-D45C-4C25-9683-86B86050180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9A738AC1-18C6-497C-B73F-CF9537B6FE76}" type="sibTrans" cxnId="{32944835-D45C-4C25-9683-86B860501807}">
      <dgm:prSet/>
      <dgm:spPr/>
      <dgm:t>
        <a:bodyPr/>
        <a:lstStyle/>
        <a:p>
          <a:endParaRPr lang="en-US"/>
        </a:p>
      </dgm:t>
    </dgm:pt>
    <dgm:pt modelId="{E71F0262-E33B-41B7-B4B9-A20E435CDA36}">
      <dgm:prSet phldrT="[Text]"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Link students’ participation to test scores, attendance rates, and college acceptances</a:t>
          </a:r>
        </a:p>
      </dgm:t>
    </dgm:pt>
    <dgm:pt modelId="{99118055-9340-4EBA-92AD-276D791F5CB0}" type="parTrans" cxnId="{8227D285-0AAA-42A2-8B72-E8DAFBC2327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FFC7F416-5AE3-4431-9C87-96474337E779}" type="sibTrans" cxnId="{8227D285-0AAA-42A2-8B72-E8DAFBC2327E}">
      <dgm:prSet/>
      <dgm:spPr/>
      <dgm:t>
        <a:bodyPr/>
        <a:lstStyle/>
        <a:p>
          <a:endParaRPr lang="en-US"/>
        </a:p>
      </dgm:t>
    </dgm:pt>
    <dgm:pt modelId="{3E769876-F59D-4FB4-ABAD-37FC9E57AAE2}">
      <dgm:prSet phldrT="[Text]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dirty="0"/>
            <a:t>Get students to share experiences</a:t>
          </a:r>
        </a:p>
      </dgm:t>
    </dgm:pt>
    <dgm:pt modelId="{7CD8B642-3B7E-4310-8C6A-C52EF0C601ED}" type="parTrans" cxnId="{B05CB963-64EB-42C4-96F7-3649828656F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8CA02CB-3258-4957-9751-56D08B4509B3}" type="sibTrans" cxnId="{B05CB963-64EB-42C4-96F7-3649828656F1}">
      <dgm:prSet/>
      <dgm:spPr/>
      <dgm:t>
        <a:bodyPr/>
        <a:lstStyle/>
        <a:p>
          <a:endParaRPr lang="en-US"/>
        </a:p>
      </dgm:t>
    </dgm:pt>
    <dgm:pt modelId="{1AE1BF92-5AD3-4F2C-978B-E03589588C18}">
      <dgm:prSet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sz="1600" dirty="0"/>
            <a:t>Webinar for Administration</a:t>
          </a:r>
        </a:p>
      </dgm:t>
    </dgm:pt>
    <dgm:pt modelId="{3112E9A7-A59F-4D18-A5C4-11DC7BC4EA3E}" type="parTrans" cxnId="{8E0E0CA1-E8BE-4B72-9A09-DB79FA56DD7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23175D8F-8FEB-410C-B4C6-2D50637B7C3C}" type="sibTrans" cxnId="{8E0E0CA1-E8BE-4B72-9A09-DB79FA56DD77}">
      <dgm:prSet/>
      <dgm:spPr/>
      <dgm:t>
        <a:bodyPr/>
        <a:lstStyle/>
        <a:p>
          <a:endParaRPr lang="en-US"/>
        </a:p>
      </dgm:t>
    </dgm:pt>
    <dgm:pt modelId="{9C8F7C38-C370-440E-BF8C-3BE48027EA21}">
      <dgm:prSet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2800" dirty="0"/>
            <a:t>Use the word “sport”</a:t>
          </a:r>
        </a:p>
      </dgm:t>
    </dgm:pt>
    <dgm:pt modelId="{99C2BB0E-8C80-4FE1-9694-77937AE871AB}" type="parTrans" cxnId="{BF16B17A-E5FD-4AA4-82B6-54E35A27F13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7E0318A7-722F-45E9-83CC-257CF87E36CA}" type="sibTrans" cxnId="{BF16B17A-E5FD-4AA4-82B6-54E35A27F131}">
      <dgm:prSet/>
      <dgm:spPr/>
      <dgm:t>
        <a:bodyPr/>
        <a:lstStyle/>
        <a:p>
          <a:endParaRPr lang="en-US"/>
        </a:p>
      </dgm:t>
    </dgm:pt>
    <dgm:pt modelId="{FD45CABB-9A2C-402E-804A-9A1DE7CD2601}">
      <dgm:prSet custT="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Show what rival schools have done</a:t>
          </a:r>
        </a:p>
      </dgm:t>
    </dgm:pt>
    <dgm:pt modelId="{4E58B004-C371-41B6-8BCD-1D0D5812ADFB}" type="parTrans" cxnId="{D01039B4-51F7-4661-B5D5-1461C5AED6C2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8417E60C-1EC1-4AF5-895B-C3FA32EC30AA}" type="sibTrans" cxnId="{D01039B4-51F7-4661-B5D5-1461C5AED6C2}">
      <dgm:prSet/>
      <dgm:spPr/>
      <dgm:t>
        <a:bodyPr/>
        <a:lstStyle/>
        <a:p>
          <a:endParaRPr lang="en-US"/>
        </a:p>
      </dgm:t>
    </dgm:pt>
    <dgm:pt modelId="{375354F2-2CB9-44EA-BC30-8A2B22063878}" type="pres">
      <dgm:prSet presAssocID="{78C3CB8D-35FC-4087-9B47-7652BB7DFEC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BD09C1-3699-4C6B-8965-DA5154010D13}" type="pres">
      <dgm:prSet presAssocID="{85C366CC-02C9-48A3-8AE7-AA0413C1009A}" presName="centerShape" presStyleLbl="node0" presStyleIdx="0" presStyleCnt="1" custScaleX="205511" custScaleY="172322" custLinFactNeighborX="3980" custLinFactNeighborY="3554"/>
      <dgm:spPr/>
    </dgm:pt>
    <dgm:pt modelId="{A8B02722-5209-4B1D-8D90-5802F989460C}" type="pres">
      <dgm:prSet presAssocID="{85B89F6C-2DC3-4330-A88E-48D5724ACEDD}" presName="Name9" presStyleLbl="parChTrans1D2" presStyleIdx="0" presStyleCnt="7"/>
      <dgm:spPr/>
    </dgm:pt>
    <dgm:pt modelId="{B2B4A474-78F1-4DBA-A1DE-21F10EC4C1B6}" type="pres">
      <dgm:prSet presAssocID="{85B89F6C-2DC3-4330-A88E-48D5724ACEDD}" presName="connTx" presStyleLbl="parChTrans1D2" presStyleIdx="0" presStyleCnt="7"/>
      <dgm:spPr/>
    </dgm:pt>
    <dgm:pt modelId="{9785DF4A-2B24-4C23-B1A3-89D7FFF5BB49}" type="pres">
      <dgm:prSet presAssocID="{E559EF5A-C968-42FA-A69B-36416EA753D8}" presName="node" presStyleLbl="node1" presStyleIdx="0" presStyleCnt="7" custScaleX="128400" custScaleY="113369" custRadScaleRad="116920" custRadScaleInc="142125">
        <dgm:presLayoutVars>
          <dgm:bulletEnabled val="1"/>
        </dgm:presLayoutVars>
      </dgm:prSet>
      <dgm:spPr/>
    </dgm:pt>
    <dgm:pt modelId="{A968DF46-D33C-4BEC-B2DC-962CA57ADC2A}" type="pres">
      <dgm:prSet presAssocID="{1EBBDFC5-C069-4095-AA3D-C85EE1777A0F}" presName="Name9" presStyleLbl="parChTrans1D2" presStyleIdx="1" presStyleCnt="7"/>
      <dgm:spPr/>
    </dgm:pt>
    <dgm:pt modelId="{0BC4A095-1F90-4C99-89F6-0E1920262375}" type="pres">
      <dgm:prSet presAssocID="{1EBBDFC5-C069-4095-AA3D-C85EE1777A0F}" presName="connTx" presStyleLbl="parChTrans1D2" presStyleIdx="1" presStyleCnt="7"/>
      <dgm:spPr/>
    </dgm:pt>
    <dgm:pt modelId="{3A670111-3118-493A-B001-FFF25E2FFD3B}" type="pres">
      <dgm:prSet presAssocID="{CF3E5DE4-E6E5-435C-9E04-BFF2A7A37ED5}" presName="node" presStyleLbl="node1" presStyleIdx="1" presStyleCnt="7" custRadScaleRad="182921" custRadScaleInc="49715">
        <dgm:presLayoutVars>
          <dgm:bulletEnabled val="1"/>
        </dgm:presLayoutVars>
      </dgm:prSet>
      <dgm:spPr/>
    </dgm:pt>
    <dgm:pt modelId="{3D50FF1F-8097-4994-B7E1-6F9F159ED5EB}" type="pres">
      <dgm:prSet presAssocID="{99118055-9340-4EBA-92AD-276D791F5CB0}" presName="Name9" presStyleLbl="parChTrans1D2" presStyleIdx="2" presStyleCnt="7"/>
      <dgm:spPr/>
    </dgm:pt>
    <dgm:pt modelId="{28CC922E-932A-4DC9-A115-3F7D76B8BAC7}" type="pres">
      <dgm:prSet presAssocID="{99118055-9340-4EBA-92AD-276D791F5CB0}" presName="connTx" presStyleLbl="parChTrans1D2" presStyleIdx="2" presStyleCnt="7"/>
      <dgm:spPr/>
    </dgm:pt>
    <dgm:pt modelId="{45C1C64B-9B61-48F8-AAA1-E30F8AA28230}" type="pres">
      <dgm:prSet presAssocID="{E71F0262-E33B-41B7-B4B9-A20E435CDA36}" presName="node" presStyleLbl="node1" presStyleIdx="2" presStyleCnt="7" custScaleX="147384" custScaleY="133020" custRadScaleRad="148429" custRadScaleInc="-36298">
        <dgm:presLayoutVars>
          <dgm:bulletEnabled val="1"/>
        </dgm:presLayoutVars>
      </dgm:prSet>
      <dgm:spPr/>
    </dgm:pt>
    <dgm:pt modelId="{BA69BF68-1EFD-4051-9944-A0977A716766}" type="pres">
      <dgm:prSet presAssocID="{3112E9A7-A59F-4D18-A5C4-11DC7BC4EA3E}" presName="Name9" presStyleLbl="parChTrans1D2" presStyleIdx="3" presStyleCnt="7"/>
      <dgm:spPr/>
    </dgm:pt>
    <dgm:pt modelId="{AA175161-0992-4041-BCF6-7651E1F0CC7D}" type="pres">
      <dgm:prSet presAssocID="{3112E9A7-A59F-4D18-A5C4-11DC7BC4EA3E}" presName="connTx" presStyleLbl="parChTrans1D2" presStyleIdx="3" presStyleCnt="7"/>
      <dgm:spPr/>
    </dgm:pt>
    <dgm:pt modelId="{D8011A19-EDD1-4B7C-BE84-2D245D25E288}" type="pres">
      <dgm:prSet presAssocID="{1AE1BF92-5AD3-4F2C-978B-E03589588C18}" presName="node" presStyleLbl="node1" presStyleIdx="3" presStyleCnt="7" custScaleX="128869" custScaleY="105639" custRadScaleRad="126478" custRadScaleInc="-81471">
        <dgm:presLayoutVars>
          <dgm:bulletEnabled val="1"/>
        </dgm:presLayoutVars>
      </dgm:prSet>
      <dgm:spPr/>
    </dgm:pt>
    <dgm:pt modelId="{75983892-933B-49C2-B80B-EB4814288358}" type="pres">
      <dgm:prSet presAssocID="{7CD8B642-3B7E-4310-8C6A-C52EF0C601ED}" presName="Name9" presStyleLbl="parChTrans1D2" presStyleIdx="4" presStyleCnt="7"/>
      <dgm:spPr/>
    </dgm:pt>
    <dgm:pt modelId="{1F48E4A3-22FA-4AA6-BAB3-BC65309D4BE1}" type="pres">
      <dgm:prSet presAssocID="{7CD8B642-3B7E-4310-8C6A-C52EF0C601ED}" presName="connTx" presStyleLbl="parChTrans1D2" presStyleIdx="4" presStyleCnt="7"/>
      <dgm:spPr/>
    </dgm:pt>
    <dgm:pt modelId="{7A9CA3CE-8160-416C-B37B-BAA94D6943B5}" type="pres">
      <dgm:prSet presAssocID="{3E769876-F59D-4FB4-ABAD-37FC9E57AAE2}" presName="node" presStyleLbl="node1" presStyleIdx="4" presStyleCnt="7" custRadScaleRad="111959" custRadScaleInc="60986">
        <dgm:presLayoutVars>
          <dgm:bulletEnabled val="1"/>
        </dgm:presLayoutVars>
      </dgm:prSet>
      <dgm:spPr/>
    </dgm:pt>
    <dgm:pt modelId="{7A964202-840C-42FE-AF47-BFC24FA3EDF5}" type="pres">
      <dgm:prSet presAssocID="{4E58B004-C371-41B6-8BCD-1D0D5812ADFB}" presName="Name9" presStyleLbl="parChTrans1D2" presStyleIdx="5" presStyleCnt="7"/>
      <dgm:spPr/>
    </dgm:pt>
    <dgm:pt modelId="{E22DC17B-8832-4770-A8B3-37D4A412EC72}" type="pres">
      <dgm:prSet presAssocID="{4E58B004-C371-41B6-8BCD-1D0D5812ADFB}" presName="connTx" presStyleLbl="parChTrans1D2" presStyleIdx="5" presStyleCnt="7"/>
      <dgm:spPr/>
    </dgm:pt>
    <dgm:pt modelId="{C5CA7F65-82F6-4B35-B961-A585E3C5F701}" type="pres">
      <dgm:prSet presAssocID="{FD45CABB-9A2C-402E-804A-9A1DE7CD2601}" presName="node" presStyleLbl="node1" presStyleIdx="5" presStyleCnt="7" custScaleX="110716" custScaleY="105550" custRadScaleRad="125834" custRadScaleInc="31915">
        <dgm:presLayoutVars>
          <dgm:bulletEnabled val="1"/>
        </dgm:presLayoutVars>
      </dgm:prSet>
      <dgm:spPr/>
    </dgm:pt>
    <dgm:pt modelId="{9F1652B8-9DCA-41B0-AC6B-A7D76BEB81AE}" type="pres">
      <dgm:prSet presAssocID="{99C2BB0E-8C80-4FE1-9694-77937AE871AB}" presName="Name9" presStyleLbl="parChTrans1D2" presStyleIdx="6" presStyleCnt="7"/>
      <dgm:spPr/>
    </dgm:pt>
    <dgm:pt modelId="{EC63EE96-8A88-4CBF-9FC6-1B671E29ABB6}" type="pres">
      <dgm:prSet presAssocID="{99C2BB0E-8C80-4FE1-9694-77937AE871AB}" presName="connTx" presStyleLbl="parChTrans1D2" presStyleIdx="6" presStyleCnt="7"/>
      <dgm:spPr/>
    </dgm:pt>
    <dgm:pt modelId="{D8A96A7D-3B81-4C2E-A689-AA1378A80801}" type="pres">
      <dgm:prSet presAssocID="{9C8F7C38-C370-440E-BF8C-3BE48027EA21}" presName="node" presStyleLbl="node1" presStyleIdx="6" presStyleCnt="7" custScaleX="130733" custScaleY="123336" custRadScaleRad="110470" custRadScaleInc="35102">
        <dgm:presLayoutVars>
          <dgm:bulletEnabled val="1"/>
        </dgm:presLayoutVars>
      </dgm:prSet>
      <dgm:spPr/>
    </dgm:pt>
  </dgm:ptLst>
  <dgm:cxnLst>
    <dgm:cxn modelId="{C4EEBB04-02EC-45B3-B50D-227CDC004CAE}" type="presOf" srcId="{FD45CABB-9A2C-402E-804A-9A1DE7CD2601}" destId="{C5CA7F65-82F6-4B35-B961-A585E3C5F701}" srcOrd="0" destOrd="0" presId="urn:microsoft.com/office/officeart/2005/8/layout/radial1"/>
    <dgm:cxn modelId="{10C56406-14F0-493A-A523-AB8E000734FB}" type="presOf" srcId="{E559EF5A-C968-42FA-A69B-36416EA753D8}" destId="{9785DF4A-2B24-4C23-B1A3-89D7FFF5BB49}" srcOrd="0" destOrd="0" presId="urn:microsoft.com/office/officeart/2005/8/layout/radial1"/>
    <dgm:cxn modelId="{CA2E7923-FECD-44B7-A0B0-BAA99411E642}" type="presOf" srcId="{85C366CC-02C9-48A3-8AE7-AA0413C1009A}" destId="{4FBD09C1-3699-4C6B-8965-DA5154010D13}" srcOrd="0" destOrd="0" presId="urn:microsoft.com/office/officeart/2005/8/layout/radial1"/>
    <dgm:cxn modelId="{883C8632-EF66-46CF-A6D7-0915385E8DBE}" srcId="{85C366CC-02C9-48A3-8AE7-AA0413C1009A}" destId="{E559EF5A-C968-42FA-A69B-36416EA753D8}" srcOrd="0" destOrd="0" parTransId="{85B89F6C-2DC3-4330-A88E-48D5724ACEDD}" sibTransId="{54752F49-8C61-405D-BC0F-B1E551FB8CEE}"/>
    <dgm:cxn modelId="{32944835-D45C-4C25-9683-86B860501807}" srcId="{85C366CC-02C9-48A3-8AE7-AA0413C1009A}" destId="{CF3E5DE4-E6E5-435C-9E04-BFF2A7A37ED5}" srcOrd="1" destOrd="0" parTransId="{1EBBDFC5-C069-4095-AA3D-C85EE1777A0F}" sibTransId="{9A738AC1-18C6-497C-B73F-CF9537B6FE76}"/>
    <dgm:cxn modelId="{94B82737-8166-47BC-B369-9D22316F8D7F}" type="presOf" srcId="{4E58B004-C371-41B6-8BCD-1D0D5812ADFB}" destId="{E22DC17B-8832-4770-A8B3-37D4A412EC72}" srcOrd="1" destOrd="0" presId="urn:microsoft.com/office/officeart/2005/8/layout/radial1"/>
    <dgm:cxn modelId="{2C649039-9783-4E5B-8291-D78CD07034AC}" type="presOf" srcId="{99C2BB0E-8C80-4FE1-9694-77937AE871AB}" destId="{9F1652B8-9DCA-41B0-AC6B-A7D76BEB81AE}" srcOrd="0" destOrd="0" presId="urn:microsoft.com/office/officeart/2005/8/layout/radial1"/>
    <dgm:cxn modelId="{53D58D43-B305-4126-8FDC-EDD7C6F0390C}" type="presOf" srcId="{78C3CB8D-35FC-4087-9B47-7652BB7DFEC6}" destId="{375354F2-2CB9-44EA-BC30-8A2B22063878}" srcOrd="0" destOrd="0" presId="urn:microsoft.com/office/officeart/2005/8/layout/radial1"/>
    <dgm:cxn modelId="{B05CB963-64EB-42C4-96F7-3649828656F1}" srcId="{85C366CC-02C9-48A3-8AE7-AA0413C1009A}" destId="{3E769876-F59D-4FB4-ABAD-37FC9E57AAE2}" srcOrd="4" destOrd="0" parTransId="{7CD8B642-3B7E-4310-8C6A-C52EF0C601ED}" sibTransId="{38CA02CB-3258-4957-9751-56D08B4509B3}"/>
    <dgm:cxn modelId="{A33F0071-903B-479C-8214-E041372A627D}" type="presOf" srcId="{99118055-9340-4EBA-92AD-276D791F5CB0}" destId="{3D50FF1F-8097-4994-B7E1-6F9F159ED5EB}" srcOrd="0" destOrd="0" presId="urn:microsoft.com/office/officeart/2005/8/layout/radial1"/>
    <dgm:cxn modelId="{1B894C72-73FE-4617-BB06-DFF93420E839}" type="presOf" srcId="{3112E9A7-A59F-4D18-A5C4-11DC7BC4EA3E}" destId="{BA69BF68-1EFD-4051-9944-A0977A716766}" srcOrd="0" destOrd="0" presId="urn:microsoft.com/office/officeart/2005/8/layout/radial1"/>
    <dgm:cxn modelId="{40ACE852-1669-4226-96C4-72673CF56742}" type="presOf" srcId="{1AE1BF92-5AD3-4F2C-978B-E03589588C18}" destId="{D8011A19-EDD1-4B7C-BE84-2D245D25E288}" srcOrd="0" destOrd="0" presId="urn:microsoft.com/office/officeart/2005/8/layout/radial1"/>
    <dgm:cxn modelId="{01563B58-C906-4AAB-84F7-73DF78F87165}" type="presOf" srcId="{99118055-9340-4EBA-92AD-276D791F5CB0}" destId="{28CC922E-932A-4DC9-A115-3F7D76B8BAC7}" srcOrd="1" destOrd="0" presId="urn:microsoft.com/office/officeart/2005/8/layout/radial1"/>
    <dgm:cxn modelId="{BF16B17A-E5FD-4AA4-82B6-54E35A27F131}" srcId="{85C366CC-02C9-48A3-8AE7-AA0413C1009A}" destId="{9C8F7C38-C370-440E-BF8C-3BE48027EA21}" srcOrd="6" destOrd="0" parTransId="{99C2BB0E-8C80-4FE1-9694-77937AE871AB}" sibTransId="{7E0318A7-722F-45E9-83CC-257CF87E36CA}"/>
    <dgm:cxn modelId="{F3C8CB7C-369E-4467-BBE6-28B674E322C5}" type="presOf" srcId="{85B89F6C-2DC3-4330-A88E-48D5724ACEDD}" destId="{B2B4A474-78F1-4DBA-A1DE-21F10EC4C1B6}" srcOrd="1" destOrd="0" presId="urn:microsoft.com/office/officeart/2005/8/layout/radial1"/>
    <dgm:cxn modelId="{8227D285-0AAA-42A2-8B72-E8DAFBC2327E}" srcId="{85C366CC-02C9-48A3-8AE7-AA0413C1009A}" destId="{E71F0262-E33B-41B7-B4B9-A20E435CDA36}" srcOrd="2" destOrd="0" parTransId="{99118055-9340-4EBA-92AD-276D791F5CB0}" sibTransId="{FFC7F416-5AE3-4431-9C87-96474337E779}"/>
    <dgm:cxn modelId="{EA4F9C87-63BA-484D-AE82-637C4BE1127C}" srcId="{78C3CB8D-35FC-4087-9B47-7652BB7DFEC6}" destId="{85C366CC-02C9-48A3-8AE7-AA0413C1009A}" srcOrd="0" destOrd="0" parTransId="{1459F4F0-45C6-45A8-8BD0-6C7DB3BBFF6F}" sibTransId="{C68D2321-FCCF-4152-806C-F820D3DB4A48}"/>
    <dgm:cxn modelId="{D6F53390-F7FC-4284-A4E0-545A880B166D}" type="presOf" srcId="{85B89F6C-2DC3-4330-A88E-48D5724ACEDD}" destId="{A8B02722-5209-4B1D-8D90-5802F989460C}" srcOrd="0" destOrd="0" presId="urn:microsoft.com/office/officeart/2005/8/layout/radial1"/>
    <dgm:cxn modelId="{254D2492-0765-40BB-821A-9317F5636D51}" type="presOf" srcId="{9C8F7C38-C370-440E-BF8C-3BE48027EA21}" destId="{D8A96A7D-3B81-4C2E-A689-AA1378A80801}" srcOrd="0" destOrd="0" presId="urn:microsoft.com/office/officeart/2005/8/layout/radial1"/>
    <dgm:cxn modelId="{8E0E0CA1-E8BE-4B72-9A09-DB79FA56DD77}" srcId="{85C366CC-02C9-48A3-8AE7-AA0413C1009A}" destId="{1AE1BF92-5AD3-4F2C-978B-E03589588C18}" srcOrd="3" destOrd="0" parTransId="{3112E9A7-A59F-4D18-A5C4-11DC7BC4EA3E}" sibTransId="{23175D8F-8FEB-410C-B4C6-2D50637B7C3C}"/>
    <dgm:cxn modelId="{CA6B44AC-2BC0-4E64-B10F-AF9CDC2B537C}" type="presOf" srcId="{3E769876-F59D-4FB4-ABAD-37FC9E57AAE2}" destId="{7A9CA3CE-8160-416C-B37B-BAA94D6943B5}" srcOrd="0" destOrd="0" presId="urn:microsoft.com/office/officeart/2005/8/layout/radial1"/>
    <dgm:cxn modelId="{D01039B4-51F7-4661-B5D5-1461C5AED6C2}" srcId="{85C366CC-02C9-48A3-8AE7-AA0413C1009A}" destId="{FD45CABB-9A2C-402E-804A-9A1DE7CD2601}" srcOrd="5" destOrd="0" parTransId="{4E58B004-C371-41B6-8BCD-1D0D5812ADFB}" sibTransId="{8417E60C-1EC1-4AF5-895B-C3FA32EC30AA}"/>
    <dgm:cxn modelId="{0255CEB7-8934-4099-9DF8-278932780009}" type="presOf" srcId="{7CD8B642-3B7E-4310-8C6A-C52EF0C601ED}" destId="{75983892-933B-49C2-B80B-EB4814288358}" srcOrd="0" destOrd="0" presId="urn:microsoft.com/office/officeart/2005/8/layout/radial1"/>
    <dgm:cxn modelId="{C3139DC0-47CC-44B4-B199-9CD9C09BA829}" type="presOf" srcId="{99C2BB0E-8C80-4FE1-9694-77937AE871AB}" destId="{EC63EE96-8A88-4CBF-9FC6-1B671E29ABB6}" srcOrd="1" destOrd="0" presId="urn:microsoft.com/office/officeart/2005/8/layout/radial1"/>
    <dgm:cxn modelId="{211EA4C1-B7EC-4A95-9ECA-ABD955137557}" type="presOf" srcId="{3112E9A7-A59F-4D18-A5C4-11DC7BC4EA3E}" destId="{AA175161-0992-4041-BCF6-7651E1F0CC7D}" srcOrd="1" destOrd="0" presId="urn:microsoft.com/office/officeart/2005/8/layout/radial1"/>
    <dgm:cxn modelId="{D81BD9C5-4553-4560-ADFF-564BA42EFA93}" type="presOf" srcId="{1EBBDFC5-C069-4095-AA3D-C85EE1777A0F}" destId="{A968DF46-D33C-4BEC-B2DC-962CA57ADC2A}" srcOrd="0" destOrd="0" presId="urn:microsoft.com/office/officeart/2005/8/layout/radial1"/>
    <dgm:cxn modelId="{1854B7CD-17F2-4586-9A56-74B8BC71109D}" type="presOf" srcId="{CF3E5DE4-E6E5-435C-9E04-BFF2A7A37ED5}" destId="{3A670111-3118-493A-B001-FFF25E2FFD3B}" srcOrd="0" destOrd="0" presId="urn:microsoft.com/office/officeart/2005/8/layout/radial1"/>
    <dgm:cxn modelId="{A88958D0-C273-4EC7-B40B-4A185F850C3A}" type="presOf" srcId="{E71F0262-E33B-41B7-B4B9-A20E435CDA36}" destId="{45C1C64B-9B61-48F8-AAA1-E30F8AA28230}" srcOrd="0" destOrd="0" presId="urn:microsoft.com/office/officeart/2005/8/layout/radial1"/>
    <dgm:cxn modelId="{9C9595D8-03CC-4E2C-A250-C7B3E4E0F756}" type="presOf" srcId="{4E58B004-C371-41B6-8BCD-1D0D5812ADFB}" destId="{7A964202-840C-42FE-AF47-BFC24FA3EDF5}" srcOrd="0" destOrd="0" presId="urn:microsoft.com/office/officeart/2005/8/layout/radial1"/>
    <dgm:cxn modelId="{0FD8A2FB-56BF-4BD7-A972-B22671343C73}" type="presOf" srcId="{1EBBDFC5-C069-4095-AA3D-C85EE1777A0F}" destId="{0BC4A095-1F90-4C99-89F6-0E1920262375}" srcOrd="1" destOrd="0" presId="urn:microsoft.com/office/officeart/2005/8/layout/radial1"/>
    <dgm:cxn modelId="{40870AFF-DADD-43AA-9D6E-1284AB3900C7}" type="presOf" srcId="{7CD8B642-3B7E-4310-8C6A-C52EF0C601ED}" destId="{1F48E4A3-22FA-4AA6-BAB3-BC65309D4BE1}" srcOrd="1" destOrd="0" presId="urn:microsoft.com/office/officeart/2005/8/layout/radial1"/>
    <dgm:cxn modelId="{41B71A8C-5B58-48D2-89E5-F182CA8EAB8E}" type="presParOf" srcId="{375354F2-2CB9-44EA-BC30-8A2B22063878}" destId="{4FBD09C1-3699-4C6B-8965-DA5154010D13}" srcOrd="0" destOrd="0" presId="urn:microsoft.com/office/officeart/2005/8/layout/radial1"/>
    <dgm:cxn modelId="{278D5ED2-DD1F-4E15-A846-37796481085B}" type="presParOf" srcId="{375354F2-2CB9-44EA-BC30-8A2B22063878}" destId="{A8B02722-5209-4B1D-8D90-5802F989460C}" srcOrd="1" destOrd="0" presId="urn:microsoft.com/office/officeart/2005/8/layout/radial1"/>
    <dgm:cxn modelId="{23AE23FE-55C8-4CC2-9258-2F9A2B7B92A1}" type="presParOf" srcId="{A8B02722-5209-4B1D-8D90-5802F989460C}" destId="{B2B4A474-78F1-4DBA-A1DE-21F10EC4C1B6}" srcOrd="0" destOrd="0" presId="urn:microsoft.com/office/officeart/2005/8/layout/radial1"/>
    <dgm:cxn modelId="{CC4F3650-26B4-40DC-A8FF-D78CB26265DE}" type="presParOf" srcId="{375354F2-2CB9-44EA-BC30-8A2B22063878}" destId="{9785DF4A-2B24-4C23-B1A3-89D7FFF5BB49}" srcOrd="2" destOrd="0" presId="urn:microsoft.com/office/officeart/2005/8/layout/radial1"/>
    <dgm:cxn modelId="{474F3B49-2782-4981-A77E-76E9F26B584D}" type="presParOf" srcId="{375354F2-2CB9-44EA-BC30-8A2B22063878}" destId="{A968DF46-D33C-4BEC-B2DC-962CA57ADC2A}" srcOrd="3" destOrd="0" presId="urn:microsoft.com/office/officeart/2005/8/layout/radial1"/>
    <dgm:cxn modelId="{2D594F43-5810-4A97-915A-57FE31305998}" type="presParOf" srcId="{A968DF46-D33C-4BEC-B2DC-962CA57ADC2A}" destId="{0BC4A095-1F90-4C99-89F6-0E1920262375}" srcOrd="0" destOrd="0" presId="urn:microsoft.com/office/officeart/2005/8/layout/radial1"/>
    <dgm:cxn modelId="{AF49F792-78BF-4D1F-84DF-22688A7EAE58}" type="presParOf" srcId="{375354F2-2CB9-44EA-BC30-8A2B22063878}" destId="{3A670111-3118-493A-B001-FFF25E2FFD3B}" srcOrd="4" destOrd="0" presId="urn:microsoft.com/office/officeart/2005/8/layout/radial1"/>
    <dgm:cxn modelId="{3F301D0B-6ACA-4DB2-9E81-430CD4000A97}" type="presParOf" srcId="{375354F2-2CB9-44EA-BC30-8A2B22063878}" destId="{3D50FF1F-8097-4994-B7E1-6F9F159ED5EB}" srcOrd="5" destOrd="0" presId="urn:microsoft.com/office/officeart/2005/8/layout/radial1"/>
    <dgm:cxn modelId="{AA5833D3-09F4-45A5-9CB8-B6AC51A198E3}" type="presParOf" srcId="{3D50FF1F-8097-4994-B7E1-6F9F159ED5EB}" destId="{28CC922E-932A-4DC9-A115-3F7D76B8BAC7}" srcOrd="0" destOrd="0" presId="urn:microsoft.com/office/officeart/2005/8/layout/radial1"/>
    <dgm:cxn modelId="{C8E561CC-AB03-4136-AE7B-3C19813C002C}" type="presParOf" srcId="{375354F2-2CB9-44EA-BC30-8A2B22063878}" destId="{45C1C64B-9B61-48F8-AAA1-E30F8AA28230}" srcOrd="6" destOrd="0" presId="urn:microsoft.com/office/officeart/2005/8/layout/radial1"/>
    <dgm:cxn modelId="{D4533AE6-965E-4D37-9C4D-E396A5845A8D}" type="presParOf" srcId="{375354F2-2CB9-44EA-BC30-8A2B22063878}" destId="{BA69BF68-1EFD-4051-9944-A0977A716766}" srcOrd="7" destOrd="0" presId="urn:microsoft.com/office/officeart/2005/8/layout/radial1"/>
    <dgm:cxn modelId="{3D57C9E8-200E-4688-9D3A-572AA61744E7}" type="presParOf" srcId="{BA69BF68-1EFD-4051-9944-A0977A716766}" destId="{AA175161-0992-4041-BCF6-7651E1F0CC7D}" srcOrd="0" destOrd="0" presId="urn:microsoft.com/office/officeart/2005/8/layout/radial1"/>
    <dgm:cxn modelId="{14460D90-5B11-42A7-88B1-96E151216389}" type="presParOf" srcId="{375354F2-2CB9-44EA-BC30-8A2B22063878}" destId="{D8011A19-EDD1-4B7C-BE84-2D245D25E288}" srcOrd="8" destOrd="0" presId="urn:microsoft.com/office/officeart/2005/8/layout/radial1"/>
    <dgm:cxn modelId="{F40D4204-3260-4E82-B60E-59F79319F5CA}" type="presParOf" srcId="{375354F2-2CB9-44EA-BC30-8A2B22063878}" destId="{75983892-933B-49C2-B80B-EB4814288358}" srcOrd="9" destOrd="0" presId="urn:microsoft.com/office/officeart/2005/8/layout/radial1"/>
    <dgm:cxn modelId="{B0D5A4E0-E7F9-45FE-BA41-E3C01A6665F4}" type="presParOf" srcId="{75983892-933B-49C2-B80B-EB4814288358}" destId="{1F48E4A3-22FA-4AA6-BAB3-BC65309D4BE1}" srcOrd="0" destOrd="0" presId="urn:microsoft.com/office/officeart/2005/8/layout/radial1"/>
    <dgm:cxn modelId="{086CCCD7-BD83-4DC2-B83A-EE184A24F1E5}" type="presParOf" srcId="{375354F2-2CB9-44EA-BC30-8A2B22063878}" destId="{7A9CA3CE-8160-416C-B37B-BAA94D6943B5}" srcOrd="10" destOrd="0" presId="urn:microsoft.com/office/officeart/2005/8/layout/radial1"/>
    <dgm:cxn modelId="{D9929269-CEAC-485F-B828-6D8B4FFFE49B}" type="presParOf" srcId="{375354F2-2CB9-44EA-BC30-8A2B22063878}" destId="{7A964202-840C-42FE-AF47-BFC24FA3EDF5}" srcOrd="11" destOrd="0" presId="urn:microsoft.com/office/officeart/2005/8/layout/radial1"/>
    <dgm:cxn modelId="{D3F0B596-2BB3-4288-A8CE-C5D5EB28AC24}" type="presParOf" srcId="{7A964202-840C-42FE-AF47-BFC24FA3EDF5}" destId="{E22DC17B-8832-4770-A8B3-37D4A412EC72}" srcOrd="0" destOrd="0" presId="urn:microsoft.com/office/officeart/2005/8/layout/radial1"/>
    <dgm:cxn modelId="{8CCA6CD1-B777-4D96-A5FB-8223A6735F4C}" type="presParOf" srcId="{375354F2-2CB9-44EA-BC30-8A2B22063878}" destId="{C5CA7F65-82F6-4B35-B961-A585E3C5F701}" srcOrd="12" destOrd="0" presId="urn:microsoft.com/office/officeart/2005/8/layout/radial1"/>
    <dgm:cxn modelId="{41A27C36-F1A3-42A1-9BE7-C09EE50606FD}" type="presParOf" srcId="{375354F2-2CB9-44EA-BC30-8A2B22063878}" destId="{9F1652B8-9DCA-41B0-AC6B-A7D76BEB81AE}" srcOrd="13" destOrd="0" presId="urn:microsoft.com/office/officeart/2005/8/layout/radial1"/>
    <dgm:cxn modelId="{13C87398-F726-47F6-B26A-0719B78AC492}" type="presParOf" srcId="{9F1652B8-9DCA-41B0-AC6B-A7D76BEB81AE}" destId="{EC63EE96-8A88-4CBF-9FC6-1B671E29ABB6}" srcOrd="0" destOrd="0" presId="urn:microsoft.com/office/officeart/2005/8/layout/radial1"/>
    <dgm:cxn modelId="{76B6B9A2-2FC8-4FCF-A237-D7913861AC69}" type="presParOf" srcId="{375354F2-2CB9-44EA-BC30-8A2B22063878}" destId="{D8A96A7D-3B81-4C2E-A689-AA1378A80801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C3CB8D-35FC-4087-9B47-7652BB7DFEC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366CC-02C9-48A3-8AE7-AA0413C1009A}">
      <dgm:prSet phldrT="[Text]"/>
      <dgm:spPr>
        <a:solidFill>
          <a:schemeClr val="accent3">
            <a:lumMod val="5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dirty="0"/>
            <a:t>How to educate administrators on the value and need of Speech and Debate programs?</a:t>
          </a:r>
        </a:p>
      </dgm:t>
    </dgm:pt>
    <dgm:pt modelId="{1459F4F0-45C6-45A8-8BD0-6C7DB3BBFF6F}" type="parTrans" cxnId="{EA4F9C87-63BA-484D-AE82-637C4BE1127C}">
      <dgm:prSet/>
      <dgm:spPr/>
      <dgm:t>
        <a:bodyPr/>
        <a:lstStyle/>
        <a:p>
          <a:endParaRPr lang="en-US"/>
        </a:p>
      </dgm:t>
    </dgm:pt>
    <dgm:pt modelId="{C68D2321-FCCF-4152-806C-F820D3DB4A48}" type="sibTrans" cxnId="{EA4F9C87-63BA-484D-AE82-637C4BE1127C}">
      <dgm:prSet/>
      <dgm:spPr/>
      <dgm:t>
        <a:bodyPr/>
        <a:lstStyle/>
        <a:p>
          <a:endParaRPr lang="en-US"/>
        </a:p>
      </dgm:t>
    </dgm:pt>
    <dgm:pt modelId="{E559EF5A-C968-42FA-A69B-36416EA753D8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2400" dirty="0"/>
            <a:t>Logical appeal – using stats and research</a:t>
          </a:r>
        </a:p>
      </dgm:t>
    </dgm:pt>
    <dgm:pt modelId="{85B89F6C-2DC3-4330-A88E-48D5724ACEDD}" type="parTrans" cxnId="{883C8632-EF66-46CF-A6D7-0915385E8DB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54752F49-8C61-405D-BC0F-B1E551FB8CEE}" type="sibTrans" cxnId="{883C8632-EF66-46CF-A6D7-0915385E8DBE}">
      <dgm:prSet/>
      <dgm:spPr/>
      <dgm:t>
        <a:bodyPr/>
        <a:lstStyle/>
        <a:p>
          <a:endParaRPr lang="en-US"/>
        </a:p>
      </dgm:t>
    </dgm:pt>
    <dgm:pt modelId="{CF3E5DE4-E6E5-435C-9E04-BFF2A7A37ED5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Compare money, stats, and data</a:t>
          </a:r>
        </a:p>
      </dgm:t>
    </dgm:pt>
    <dgm:pt modelId="{1EBBDFC5-C069-4095-AA3D-C85EE1777A0F}" type="parTrans" cxnId="{32944835-D45C-4C25-9683-86B86050180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9A738AC1-18C6-497C-B73F-CF9537B6FE76}" type="sibTrans" cxnId="{32944835-D45C-4C25-9683-86B860501807}">
      <dgm:prSet/>
      <dgm:spPr/>
      <dgm:t>
        <a:bodyPr/>
        <a:lstStyle/>
        <a:p>
          <a:endParaRPr lang="en-US"/>
        </a:p>
      </dgm:t>
    </dgm:pt>
    <dgm:pt modelId="{3E769876-F59D-4FB4-ABAD-37FC9E57AAE2}">
      <dgm:prSet phldrT="[Text]"/>
      <dgm:spPr>
        <a:solidFill>
          <a:schemeClr val="accent4">
            <a:lumMod val="60000"/>
            <a:lumOff val="4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dirty="0"/>
            <a:t>Parental involvement broadened</a:t>
          </a:r>
        </a:p>
      </dgm:t>
    </dgm:pt>
    <dgm:pt modelId="{7CD8B642-3B7E-4310-8C6A-C52EF0C601ED}" type="parTrans" cxnId="{B05CB963-64EB-42C4-96F7-3649828656F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8CA02CB-3258-4957-9751-56D08B4509B3}" type="sibTrans" cxnId="{B05CB963-64EB-42C4-96F7-3649828656F1}">
      <dgm:prSet/>
      <dgm:spPr/>
      <dgm:t>
        <a:bodyPr/>
        <a:lstStyle/>
        <a:p>
          <a:endParaRPr lang="en-US"/>
        </a:p>
      </dgm:t>
    </dgm:pt>
    <dgm:pt modelId="{9C8F7C38-C370-440E-BF8C-3BE48027EA21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2400" dirty="0"/>
            <a:t>Fulfills students’ academic goals</a:t>
          </a:r>
        </a:p>
      </dgm:t>
    </dgm:pt>
    <dgm:pt modelId="{99C2BB0E-8C80-4FE1-9694-77937AE871AB}" type="parTrans" cxnId="{BF16B17A-E5FD-4AA4-82B6-54E35A27F13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7E0318A7-722F-45E9-83CC-257CF87E36CA}" type="sibTrans" cxnId="{BF16B17A-E5FD-4AA4-82B6-54E35A27F131}">
      <dgm:prSet/>
      <dgm:spPr/>
      <dgm:t>
        <a:bodyPr/>
        <a:lstStyle/>
        <a:p>
          <a:endParaRPr lang="en-US"/>
        </a:p>
      </dgm:t>
    </dgm:pt>
    <dgm:pt modelId="{FD45CABB-9A2C-402E-804A-9A1DE7CD2601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2000" dirty="0"/>
            <a:t>Talk in their “language”</a:t>
          </a:r>
        </a:p>
      </dgm:t>
    </dgm:pt>
    <dgm:pt modelId="{4E58B004-C371-41B6-8BCD-1D0D5812ADFB}" type="parTrans" cxnId="{D01039B4-51F7-4661-B5D5-1461C5AED6C2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8417E60C-1EC1-4AF5-895B-C3FA32EC30AA}" type="sibTrans" cxnId="{D01039B4-51F7-4661-B5D5-1461C5AED6C2}">
      <dgm:prSet/>
      <dgm:spPr/>
      <dgm:t>
        <a:bodyPr/>
        <a:lstStyle/>
        <a:p>
          <a:endParaRPr lang="en-US"/>
        </a:p>
      </dgm:t>
    </dgm:pt>
    <dgm:pt modelId="{375354F2-2CB9-44EA-BC30-8A2B22063878}" type="pres">
      <dgm:prSet presAssocID="{78C3CB8D-35FC-4087-9B47-7652BB7DFEC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BD09C1-3699-4C6B-8965-DA5154010D13}" type="pres">
      <dgm:prSet presAssocID="{85C366CC-02C9-48A3-8AE7-AA0413C1009A}" presName="centerShape" presStyleLbl="node0" presStyleIdx="0" presStyleCnt="1" custScaleX="205511" custScaleY="172322" custLinFactNeighborX="-7896" custLinFactNeighborY="-2309"/>
      <dgm:spPr/>
    </dgm:pt>
    <dgm:pt modelId="{A8B02722-5209-4B1D-8D90-5802F989460C}" type="pres">
      <dgm:prSet presAssocID="{85B89F6C-2DC3-4330-A88E-48D5724ACEDD}" presName="Name9" presStyleLbl="parChTrans1D2" presStyleIdx="0" presStyleCnt="5"/>
      <dgm:spPr/>
    </dgm:pt>
    <dgm:pt modelId="{B2B4A474-78F1-4DBA-A1DE-21F10EC4C1B6}" type="pres">
      <dgm:prSet presAssocID="{85B89F6C-2DC3-4330-A88E-48D5724ACEDD}" presName="connTx" presStyleLbl="parChTrans1D2" presStyleIdx="0" presStyleCnt="5"/>
      <dgm:spPr/>
    </dgm:pt>
    <dgm:pt modelId="{9785DF4A-2B24-4C23-B1A3-89D7FFF5BB49}" type="pres">
      <dgm:prSet presAssocID="{E559EF5A-C968-42FA-A69B-36416EA753D8}" presName="node" presStyleLbl="node1" presStyleIdx="0" presStyleCnt="5" custScaleX="128400" custScaleY="113369" custRadScaleRad="129566" custRadScaleInc="128266">
        <dgm:presLayoutVars>
          <dgm:bulletEnabled val="1"/>
        </dgm:presLayoutVars>
      </dgm:prSet>
      <dgm:spPr/>
    </dgm:pt>
    <dgm:pt modelId="{A968DF46-D33C-4BEC-B2DC-962CA57ADC2A}" type="pres">
      <dgm:prSet presAssocID="{1EBBDFC5-C069-4095-AA3D-C85EE1777A0F}" presName="Name9" presStyleLbl="parChTrans1D2" presStyleIdx="1" presStyleCnt="5"/>
      <dgm:spPr/>
    </dgm:pt>
    <dgm:pt modelId="{0BC4A095-1F90-4C99-89F6-0E1920262375}" type="pres">
      <dgm:prSet presAssocID="{1EBBDFC5-C069-4095-AA3D-C85EE1777A0F}" presName="connTx" presStyleLbl="parChTrans1D2" presStyleIdx="1" presStyleCnt="5"/>
      <dgm:spPr/>
    </dgm:pt>
    <dgm:pt modelId="{3A670111-3118-493A-B001-FFF25E2FFD3B}" type="pres">
      <dgm:prSet presAssocID="{CF3E5DE4-E6E5-435C-9E04-BFF2A7A37ED5}" presName="node" presStyleLbl="node1" presStyleIdx="1" presStyleCnt="5" custRadScaleRad="153497" custRadScaleInc="56705">
        <dgm:presLayoutVars>
          <dgm:bulletEnabled val="1"/>
        </dgm:presLayoutVars>
      </dgm:prSet>
      <dgm:spPr/>
    </dgm:pt>
    <dgm:pt modelId="{75983892-933B-49C2-B80B-EB4814288358}" type="pres">
      <dgm:prSet presAssocID="{7CD8B642-3B7E-4310-8C6A-C52EF0C601ED}" presName="Name9" presStyleLbl="parChTrans1D2" presStyleIdx="2" presStyleCnt="5"/>
      <dgm:spPr/>
    </dgm:pt>
    <dgm:pt modelId="{1F48E4A3-22FA-4AA6-BAB3-BC65309D4BE1}" type="pres">
      <dgm:prSet presAssocID="{7CD8B642-3B7E-4310-8C6A-C52EF0C601ED}" presName="connTx" presStyleLbl="parChTrans1D2" presStyleIdx="2" presStyleCnt="5"/>
      <dgm:spPr/>
    </dgm:pt>
    <dgm:pt modelId="{7A9CA3CE-8160-416C-B37B-BAA94D6943B5}" type="pres">
      <dgm:prSet presAssocID="{3E769876-F59D-4FB4-ABAD-37FC9E57AAE2}" presName="node" presStyleLbl="node1" presStyleIdx="2" presStyleCnt="5" custRadScaleRad="113417" custRadScaleInc="-24292">
        <dgm:presLayoutVars>
          <dgm:bulletEnabled val="1"/>
        </dgm:presLayoutVars>
      </dgm:prSet>
      <dgm:spPr/>
    </dgm:pt>
    <dgm:pt modelId="{7A964202-840C-42FE-AF47-BFC24FA3EDF5}" type="pres">
      <dgm:prSet presAssocID="{4E58B004-C371-41B6-8BCD-1D0D5812ADFB}" presName="Name9" presStyleLbl="parChTrans1D2" presStyleIdx="3" presStyleCnt="5"/>
      <dgm:spPr/>
    </dgm:pt>
    <dgm:pt modelId="{E22DC17B-8832-4770-A8B3-37D4A412EC72}" type="pres">
      <dgm:prSet presAssocID="{4E58B004-C371-41B6-8BCD-1D0D5812ADFB}" presName="connTx" presStyleLbl="parChTrans1D2" presStyleIdx="3" presStyleCnt="5"/>
      <dgm:spPr/>
    </dgm:pt>
    <dgm:pt modelId="{C5CA7F65-82F6-4B35-B961-A585E3C5F701}" type="pres">
      <dgm:prSet presAssocID="{FD45CABB-9A2C-402E-804A-9A1DE7CD2601}" presName="node" presStyleLbl="node1" presStyleIdx="3" presStyleCnt="5" custScaleX="110716" custScaleY="105550" custRadScaleRad="139854" custRadScaleInc="54152">
        <dgm:presLayoutVars>
          <dgm:bulletEnabled val="1"/>
        </dgm:presLayoutVars>
      </dgm:prSet>
      <dgm:spPr/>
    </dgm:pt>
    <dgm:pt modelId="{9F1652B8-9DCA-41B0-AC6B-A7D76BEB81AE}" type="pres">
      <dgm:prSet presAssocID="{99C2BB0E-8C80-4FE1-9694-77937AE871AB}" presName="Name9" presStyleLbl="parChTrans1D2" presStyleIdx="4" presStyleCnt="5"/>
      <dgm:spPr/>
    </dgm:pt>
    <dgm:pt modelId="{EC63EE96-8A88-4CBF-9FC6-1B671E29ABB6}" type="pres">
      <dgm:prSet presAssocID="{99C2BB0E-8C80-4FE1-9694-77937AE871AB}" presName="connTx" presStyleLbl="parChTrans1D2" presStyleIdx="4" presStyleCnt="5"/>
      <dgm:spPr/>
    </dgm:pt>
    <dgm:pt modelId="{D8A96A7D-3B81-4C2E-A689-AA1378A80801}" type="pres">
      <dgm:prSet presAssocID="{9C8F7C38-C370-440E-BF8C-3BE48027EA21}" presName="node" presStyleLbl="node1" presStyleIdx="4" presStyleCnt="5" custScaleX="103253" custScaleY="100494" custRadScaleRad="145860" custRadScaleInc="-5499">
        <dgm:presLayoutVars>
          <dgm:bulletEnabled val="1"/>
        </dgm:presLayoutVars>
      </dgm:prSet>
      <dgm:spPr/>
    </dgm:pt>
  </dgm:ptLst>
  <dgm:cxnLst>
    <dgm:cxn modelId="{C4EEBB04-02EC-45B3-B50D-227CDC004CAE}" type="presOf" srcId="{FD45CABB-9A2C-402E-804A-9A1DE7CD2601}" destId="{C5CA7F65-82F6-4B35-B961-A585E3C5F701}" srcOrd="0" destOrd="0" presId="urn:microsoft.com/office/officeart/2005/8/layout/radial1"/>
    <dgm:cxn modelId="{10C56406-14F0-493A-A523-AB8E000734FB}" type="presOf" srcId="{E559EF5A-C968-42FA-A69B-36416EA753D8}" destId="{9785DF4A-2B24-4C23-B1A3-89D7FFF5BB49}" srcOrd="0" destOrd="0" presId="urn:microsoft.com/office/officeart/2005/8/layout/radial1"/>
    <dgm:cxn modelId="{CA2E7923-FECD-44B7-A0B0-BAA99411E642}" type="presOf" srcId="{85C366CC-02C9-48A3-8AE7-AA0413C1009A}" destId="{4FBD09C1-3699-4C6B-8965-DA5154010D13}" srcOrd="0" destOrd="0" presId="urn:microsoft.com/office/officeart/2005/8/layout/radial1"/>
    <dgm:cxn modelId="{883C8632-EF66-46CF-A6D7-0915385E8DBE}" srcId="{85C366CC-02C9-48A3-8AE7-AA0413C1009A}" destId="{E559EF5A-C968-42FA-A69B-36416EA753D8}" srcOrd="0" destOrd="0" parTransId="{85B89F6C-2DC3-4330-A88E-48D5724ACEDD}" sibTransId="{54752F49-8C61-405D-BC0F-B1E551FB8CEE}"/>
    <dgm:cxn modelId="{32944835-D45C-4C25-9683-86B860501807}" srcId="{85C366CC-02C9-48A3-8AE7-AA0413C1009A}" destId="{CF3E5DE4-E6E5-435C-9E04-BFF2A7A37ED5}" srcOrd="1" destOrd="0" parTransId="{1EBBDFC5-C069-4095-AA3D-C85EE1777A0F}" sibTransId="{9A738AC1-18C6-497C-B73F-CF9537B6FE76}"/>
    <dgm:cxn modelId="{94B82737-8166-47BC-B369-9D22316F8D7F}" type="presOf" srcId="{4E58B004-C371-41B6-8BCD-1D0D5812ADFB}" destId="{E22DC17B-8832-4770-A8B3-37D4A412EC72}" srcOrd="1" destOrd="0" presId="urn:microsoft.com/office/officeart/2005/8/layout/radial1"/>
    <dgm:cxn modelId="{2C649039-9783-4E5B-8291-D78CD07034AC}" type="presOf" srcId="{99C2BB0E-8C80-4FE1-9694-77937AE871AB}" destId="{9F1652B8-9DCA-41B0-AC6B-A7D76BEB81AE}" srcOrd="0" destOrd="0" presId="urn:microsoft.com/office/officeart/2005/8/layout/radial1"/>
    <dgm:cxn modelId="{53D58D43-B305-4126-8FDC-EDD7C6F0390C}" type="presOf" srcId="{78C3CB8D-35FC-4087-9B47-7652BB7DFEC6}" destId="{375354F2-2CB9-44EA-BC30-8A2B22063878}" srcOrd="0" destOrd="0" presId="urn:microsoft.com/office/officeart/2005/8/layout/radial1"/>
    <dgm:cxn modelId="{B05CB963-64EB-42C4-96F7-3649828656F1}" srcId="{85C366CC-02C9-48A3-8AE7-AA0413C1009A}" destId="{3E769876-F59D-4FB4-ABAD-37FC9E57AAE2}" srcOrd="2" destOrd="0" parTransId="{7CD8B642-3B7E-4310-8C6A-C52EF0C601ED}" sibTransId="{38CA02CB-3258-4957-9751-56D08B4509B3}"/>
    <dgm:cxn modelId="{BF16B17A-E5FD-4AA4-82B6-54E35A27F131}" srcId="{85C366CC-02C9-48A3-8AE7-AA0413C1009A}" destId="{9C8F7C38-C370-440E-BF8C-3BE48027EA21}" srcOrd="4" destOrd="0" parTransId="{99C2BB0E-8C80-4FE1-9694-77937AE871AB}" sibTransId="{7E0318A7-722F-45E9-83CC-257CF87E36CA}"/>
    <dgm:cxn modelId="{F3C8CB7C-369E-4467-BBE6-28B674E322C5}" type="presOf" srcId="{85B89F6C-2DC3-4330-A88E-48D5724ACEDD}" destId="{B2B4A474-78F1-4DBA-A1DE-21F10EC4C1B6}" srcOrd="1" destOrd="0" presId="urn:microsoft.com/office/officeart/2005/8/layout/radial1"/>
    <dgm:cxn modelId="{EA4F9C87-63BA-484D-AE82-637C4BE1127C}" srcId="{78C3CB8D-35FC-4087-9B47-7652BB7DFEC6}" destId="{85C366CC-02C9-48A3-8AE7-AA0413C1009A}" srcOrd="0" destOrd="0" parTransId="{1459F4F0-45C6-45A8-8BD0-6C7DB3BBFF6F}" sibTransId="{C68D2321-FCCF-4152-806C-F820D3DB4A48}"/>
    <dgm:cxn modelId="{D6F53390-F7FC-4284-A4E0-545A880B166D}" type="presOf" srcId="{85B89F6C-2DC3-4330-A88E-48D5724ACEDD}" destId="{A8B02722-5209-4B1D-8D90-5802F989460C}" srcOrd="0" destOrd="0" presId="urn:microsoft.com/office/officeart/2005/8/layout/radial1"/>
    <dgm:cxn modelId="{254D2492-0765-40BB-821A-9317F5636D51}" type="presOf" srcId="{9C8F7C38-C370-440E-BF8C-3BE48027EA21}" destId="{D8A96A7D-3B81-4C2E-A689-AA1378A80801}" srcOrd="0" destOrd="0" presId="urn:microsoft.com/office/officeart/2005/8/layout/radial1"/>
    <dgm:cxn modelId="{CA6B44AC-2BC0-4E64-B10F-AF9CDC2B537C}" type="presOf" srcId="{3E769876-F59D-4FB4-ABAD-37FC9E57AAE2}" destId="{7A9CA3CE-8160-416C-B37B-BAA94D6943B5}" srcOrd="0" destOrd="0" presId="urn:microsoft.com/office/officeart/2005/8/layout/radial1"/>
    <dgm:cxn modelId="{D01039B4-51F7-4661-B5D5-1461C5AED6C2}" srcId="{85C366CC-02C9-48A3-8AE7-AA0413C1009A}" destId="{FD45CABB-9A2C-402E-804A-9A1DE7CD2601}" srcOrd="3" destOrd="0" parTransId="{4E58B004-C371-41B6-8BCD-1D0D5812ADFB}" sibTransId="{8417E60C-1EC1-4AF5-895B-C3FA32EC30AA}"/>
    <dgm:cxn modelId="{0255CEB7-8934-4099-9DF8-278932780009}" type="presOf" srcId="{7CD8B642-3B7E-4310-8C6A-C52EF0C601ED}" destId="{75983892-933B-49C2-B80B-EB4814288358}" srcOrd="0" destOrd="0" presId="urn:microsoft.com/office/officeart/2005/8/layout/radial1"/>
    <dgm:cxn modelId="{C3139DC0-47CC-44B4-B199-9CD9C09BA829}" type="presOf" srcId="{99C2BB0E-8C80-4FE1-9694-77937AE871AB}" destId="{EC63EE96-8A88-4CBF-9FC6-1B671E29ABB6}" srcOrd="1" destOrd="0" presId="urn:microsoft.com/office/officeart/2005/8/layout/radial1"/>
    <dgm:cxn modelId="{D81BD9C5-4553-4560-ADFF-564BA42EFA93}" type="presOf" srcId="{1EBBDFC5-C069-4095-AA3D-C85EE1777A0F}" destId="{A968DF46-D33C-4BEC-B2DC-962CA57ADC2A}" srcOrd="0" destOrd="0" presId="urn:microsoft.com/office/officeart/2005/8/layout/radial1"/>
    <dgm:cxn modelId="{1854B7CD-17F2-4586-9A56-74B8BC71109D}" type="presOf" srcId="{CF3E5DE4-E6E5-435C-9E04-BFF2A7A37ED5}" destId="{3A670111-3118-493A-B001-FFF25E2FFD3B}" srcOrd="0" destOrd="0" presId="urn:microsoft.com/office/officeart/2005/8/layout/radial1"/>
    <dgm:cxn modelId="{9C9595D8-03CC-4E2C-A250-C7B3E4E0F756}" type="presOf" srcId="{4E58B004-C371-41B6-8BCD-1D0D5812ADFB}" destId="{7A964202-840C-42FE-AF47-BFC24FA3EDF5}" srcOrd="0" destOrd="0" presId="urn:microsoft.com/office/officeart/2005/8/layout/radial1"/>
    <dgm:cxn modelId="{0FD8A2FB-56BF-4BD7-A972-B22671343C73}" type="presOf" srcId="{1EBBDFC5-C069-4095-AA3D-C85EE1777A0F}" destId="{0BC4A095-1F90-4C99-89F6-0E1920262375}" srcOrd="1" destOrd="0" presId="urn:microsoft.com/office/officeart/2005/8/layout/radial1"/>
    <dgm:cxn modelId="{40870AFF-DADD-43AA-9D6E-1284AB3900C7}" type="presOf" srcId="{7CD8B642-3B7E-4310-8C6A-C52EF0C601ED}" destId="{1F48E4A3-22FA-4AA6-BAB3-BC65309D4BE1}" srcOrd="1" destOrd="0" presId="urn:microsoft.com/office/officeart/2005/8/layout/radial1"/>
    <dgm:cxn modelId="{41B71A8C-5B58-48D2-89E5-F182CA8EAB8E}" type="presParOf" srcId="{375354F2-2CB9-44EA-BC30-8A2B22063878}" destId="{4FBD09C1-3699-4C6B-8965-DA5154010D13}" srcOrd="0" destOrd="0" presId="urn:microsoft.com/office/officeart/2005/8/layout/radial1"/>
    <dgm:cxn modelId="{278D5ED2-DD1F-4E15-A846-37796481085B}" type="presParOf" srcId="{375354F2-2CB9-44EA-BC30-8A2B22063878}" destId="{A8B02722-5209-4B1D-8D90-5802F989460C}" srcOrd="1" destOrd="0" presId="urn:microsoft.com/office/officeart/2005/8/layout/radial1"/>
    <dgm:cxn modelId="{23AE23FE-55C8-4CC2-9258-2F9A2B7B92A1}" type="presParOf" srcId="{A8B02722-5209-4B1D-8D90-5802F989460C}" destId="{B2B4A474-78F1-4DBA-A1DE-21F10EC4C1B6}" srcOrd="0" destOrd="0" presId="urn:microsoft.com/office/officeart/2005/8/layout/radial1"/>
    <dgm:cxn modelId="{CC4F3650-26B4-40DC-A8FF-D78CB26265DE}" type="presParOf" srcId="{375354F2-2CB9-44EA-BC30-8A2B22063878}" destId="{9785DF4A-2B24-4C23-B1A3-89D7FFF5BB49}" srcOrd="2" destOrd="0" presId="urn:microsoft.com/office/officeart/2005/8/layout/radial1"/>
    <dgm:cxn modelId="{474F3B49-2782-4981-A77E-76E9F26B584D}" type="presParOf" srcId="{375354F2-2CB9-44EA-BC30-8A2B22063878}" destId="{A968DF46-D33C-4BEC-B2DC-962CA57ADC2A}" srcOrd="3" destOrd="0" presId="urn:microsoft.com/office/officeart/2005/8/layout/radial1"/>
    <dgm:cxn modelId="{2D594F43-5810-4A97-915A-57FE31305998}" type="presParOf" srcId="{A968DF46-D33C-4BEC-B2DC-962CA57ADC2A}" destId="{0BC4A095-1F90-4C99-89F6-0E1920262375}" srcOrd="0" destOrd="0" presId="urn:microsoft.com/office/officeart/2005/8/layout/radial1"/>
    <dgm:cxn modelId="{AF49F792-78BF-4D1F-84DF-22688A7EAE58}" type="presParOf" srcId="{375354F2-2CB9-44EA-BC30-8A2B22063878}" destId="{3A670111-3118-493A-B001-FFF25E2FFD3B}" srcOrd="4" destOrd="0" presId="urn:microsoft.com/office/officeart/2005/8/layout/radial1"/>
    <dgm:cxn modelId="{F40D4204-3260-4E82-B60E-59F79319F5CA}" type="presParOf" srcId="{375354F2-2CB9-44EA-BC30-8A2B22063878}" destId="{75983892-933B-49C2-B80B-EB4814288358}" srcOrd="5" destOrd="0" presId="urn:microsoft.com/office/officeart/2005/8/layout/radial1"/>
    <dgm:cxn modelId="{B0D5A4E0-E7F9-45FE-BA41-E3C01A6665F4}" type="presParOf" srcId="{75983892-933B-49C2-B80B-EB4814288358}" destId="{1F48E4A3-22FA-4AA6-BAB3-BC65309D4BE1}" srcOrd="0" destOrd="0" presId="urn:microsoft.com/office/officeart/2005/8/layout/radial1"/>
    <dgm:cxn modelId="{086CCCD7-BD83-4DC2-B83A-EE184A24F1E5}" type="presParOf" srcId="{375354F2-2CB9-44EA-BC30-8A2B22063878}" destId="{7A9CA3CE-8160-416C-B37B-BAA94D6943B5}" srcOrd="6" destOrd="0" presId="urn:microsoft.com/office/officeart/2005/8/layout/radial1"/>
    <dgm:cxn modelId="{D9929269-CEAC-485F-B828-6D8B4FFFE49B}" type="presParOf" srcId="{375354F2-2CB9-44EA-BC30-8A2B22063878}" destId="{7A964202-840C-42FE-AF47-BFC24FA3EDF5}" srcOrd="7" destOrd="0" presId="urn:microsoft.com/office/officeart/2005/8/layout/radial1"/>
    <dgm:cxn modelId="{D3F0B596-2BB3-4288-A8CE-C5D5EB28AC24}" type="presParOf" srcId="{7A964202-840C-42FE-AF47-BFC24FA3EDF5}" destId="{E22DC17B-8832-4770-A8B3-37D4A412EC72}" srcOrd="0" destOrd="0" presId="urn:microsoft.com/office/officeart/2005/8/layout/radial1"/>
    <dgm:cxn modelId="{8CCA6CD1-B777-4D96-A5FB-8223A6735F4C}" type="presParOf" srcId="{375354F2-2CB9-44EA-BC30-8A2B22063878}" destId="{C5CA7F65-82F6-4B35-B961-A585E3C5F701}" srcOrd="8" destOrd="0" presId="urn:microsoft.com/office/officeart/2005/8/layout/radial1"/>
    <dgm:cxn modelId="{41A27C36-F1A3-42A1-9BE7-C09EE50606FD}" type="presParOf" srcId="{375354F2-2CB9-44EA-BC30-8A2B22063878}" destId="{9F1652B8-9DCA-41B0-AC6B-A7D76BEB81AE}" srcOrd="9" destOrd="0" presId="urn:microsoft.com/office/officeart/2005/8/layout/radial1"/>
    <dgm:cxn modelId="{13C87398-F726-47F6-B26A-0719B78AC492}" type="presParOf" srcId="{9F1652B8-9DCA-41B0-AC6B-A7D76BEB81AE}" destId="{EC63EE96-8A88-4CBF-9FC6-1B671E29ABB6}" srcOrd="0" destOrd="0" presId="urn:microsoft.com/office/officeart/2005/8/layout/radial1"/>
    <dgm:cxn modelId="{76B6B9A2-2FC8-4FCF-A237-D7913861AC69}" type="presParOf" srcId="{375354F2-2CB9-44EA-BC30-8A2B22063878}" destId="{D8A96A7D-3B81-4C2E-A689-AA1378A80801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C3CB8D-35FC-4087-9B47-7652BB7DFEC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366CC-02C9-48A3-8AE7-AA0413C1009A}">
      <dgm:prSet phldrT="[Text]"/>
      <dgm:spPr>
        <a:solidFill>
          <a:schemeClr val="accent3">
            <a:lumMod val="5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dirty="0"/>
            <a:t>How to educate administrators on the value and need of Speech and Debate programs?</a:t>
          </a:r>
        </a:p>
      </dgm:t>
    </dgm:pt>
    <dgm:pt modelId="{1459F4F0-45C6-45A8-8BD0-6C7DB3BBFF6F}" type="parTrans" cxnId="{EA4F9C87-63BA-484D-AE82-637C4BE1127C}">
      <dgm:prSet/>
      <dgm:spPr/>
      <dgm:t>
        <a:bodyPr/>
        <a:lstStyle/>
        <a:p>
          <a:endParaRPr lang="en-US"/>
        </a:p>
      </dgm:t>
    </dgm:pt>
    <dgm:pt modelId="{C68D2321-FCCF-4152-806C-F820D3DB4A48}" type="sibTrans" cxnId="{EA4F9C87-63BA-484D-AE82-637C4BE1127C}">
      <dgm:prSet/>
      <dgm:spPr/>
      <dgm:t>
        <a:bodyPr/>
        <a:lstStyle/>
        <a:p>
          <a:endParaRPr lang="en-US"/>
        </a:p>
      </dgm:t>
    </dgm:pt>
    <dgm:pt modelId="{E559EF5A-C968-42FA-A69B-36416EA753D8}">
      <dgm:prSet phldrT="[Text]"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Show them the data</a:t>
          </a:r>
        </a:p>
      </dgm:t>
    </dgm:pt>
    <dgm:pt modelId="{85B89F6C-2DC3-4330-A88E-48D5724ACEDD}" type="parTrans" cxnId="{883C8632-EF66-46CF-A6D7-0915385E8DB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54752F49-8C61-405D-BC0F-B1E551FB8CEE}" type="sibTrans" cxnId="{883C8632-EF66-46CF-A6D7-0915385E8DBE}">
      <dgm:prSet/>
      <dgm:spPr/>
      <dgm:t>
        <a:bodyPr/>
        <a:lstStyle/>
        <a:p>
          <a:endParaRPr lang="en-US"/>
        </a:p>
      </dgm:t>
    </dgm:pt>
    <dgm:pt modelId="{CF3E5DE4-E6E5-435C-9E04-BFF2A7A37ED5}">
      <dgm:prSet phldrT="[Text]"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Share your goals with them</a:t>
          </a:r>
        </a:p>
      </dgm:t>
    </dgm:pt>
    <dgm:pt modelId="{1EBBDFC5-C069-4095-AA3D-C85EE1777A0F}" type="parTrans" cxnId="{32944835-D45C-4C25-9683-86B86050180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9A738AC1-18C6-497C-B73F-CF9537B6FE76}" type="sibTrans" cxnId="{32944835-D45C-4C25-9683-86B860501807}">
      <dgm:prSet/>
      <dgm:spPr/>
      <dgm:t>
        <a:bodyPr/>
        <a:lstStyle/>
        <a:p>
          <a:endParaRPr lang="en-US"/>
        </a:p>
      </dgm:t>
    </dgm:pt>
    <dgm:pt modelId="{E71F0262-E33B-41B7-B4B9-A20E435CDA36}">
      <dgm:prSet phldrT="[Text]"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800" dirty="0"/>
            <a:t>Invite them to perform</a:t>
          </a:r>
        </a:p>
      </dgm:t>
    </dgm:pt>
    <dgm:pt modelId="{99118055-9340-4EBA-92AD-276D791F5CB0}" type="parTrans" cxnId="{8227D285-0AAA-42A2-8B72-E8DAFBC2327E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FFC7F416-5AE3-4431-9C87-96474337E779}" type="sibTrans" cxnId="{8227D285-0AAA-42A2-8B72-E8DAFBC2327E}">
      <dgm:prSet/>
      <dgm:spPr/>
      <dgm:t>
        <a:bodyPr/>
        <a:lstStyle/>
        <a:p>
          <a:endParaRPr lang="en-US"/>
        </a:p>
      </dgm:t>
    </dgm:pt>
    <dgm:pt modelId="{3E769876-F59D-4FB4-ABAD-37FC9E57AAE2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dirty="0"/>
            <a:t>Send small success stories on a regular basis at the end of an email</a:t>
          </a:r>
        </a:p>
      </dgm:t>
    </dgm:pt>
    <dgm:pt modelId="{7CD8B642-3B7E-4310-8C6A-C52EF0C601ED}" type="parTrans" cxnId="{B05CB963-64EB-42C4-96F7-3649828656F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8CA02CB-3258-4957-9751-56D08B4509B3}" type="sibTrans" cxnId="{B05CB963-64EB-42C4-96F7-3649828656F1}">
      <dgm:prSet/>
      <dgm:spPr/>
      <dgm:t>
        <a:bodyPr/>
        <a:lstStyle/>
        <a:p>
          <a:endParaRPr lang="en-US"/>
        </a:p>
      </dgm:t>
    </dgm:pt>
    <dgm:pt modelId="{1AE1BF92-5AD3-4F2C-978B-E03589588C18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sz="1600" dirty="0"/>
            <a:t>Create an outstanding performing arts educator award at schools </a:t>
          </a:r>
        </a:p>
      </dgm:t>
    </dgm:pt>
    <dgm:pt modelId="{3112E9A7-A59F-4D18-A5C4-11DC7BC4EA3E}" type="parTrans" cxnId="{8E0E0CA1-E8BE-4B72-9A09-DB79FA56DD77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23175D8F-8FEB-410C-B4C6-2D50637B7C3C}" type="sibTrans" cxnId="{8E0E0CA1-E8BE-4B72-9A09-DB79FA56DD77}">
      <dgm:prSet/>
      <dgm:spPr/>
      <dgm:t>
        <a:bodyPr/>
        <a:lstStyle/>
        <a:p>
          <a:endParaRPr lang="en-US"/>
        </a:p>
      </dgm:t>
    </dgm:pt>
    <dgm:pt modelId="{30896CF2-3958-4BF8-A1A2-C0009A24232C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en-US" sz="1400" dirty="0"/>
            <a:t>Community involvement</a:t>
          </a:r>
        </a:p>
      </dgm:t>
    </dgm:pt>
    <dgm:pt modelId="{70245865-FD01-4015-B004-7D43A05427F2}" type="parTrans" cxnId="{D615C73B-0196-4C92-9D8A-AD7FACBD2E13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3F2CE8F-D445-4C4B-8D64-43756369852C}" type="sibTrans" cxnId="{D615C73B-0196-4C92-9D8A-AD7FACBD2E13}">
      <dgm:prSet/>
      <dgm:spPr/>
      <dgm:t>
        <a:bodyPr/>
        <a:lstStyle/>
        <a:p>
          <a:endParaRPr lang="en-US"/>
        </a:p>
      </dgm:t>
    </dgm:pt>
    <dgm:pt modelId="{9C8F7C38-C370-440E-BF8C-3BE48027EA21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Use other schools as examples to compare</a:t>
          </a:r>
        </a:p>
      </dgm:t>
    </dgm:pt>
    <dgm:pt modelId="{99C2BB0E-8C80-4FE1-9694-77937AE871AB}" type="parTrans" cxnId="{BF16B17A-E5FD-4AA4-82B6-54E35A27F131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7E0318A7-722F-45E9-83CC-257CF87E36CA}" type="sibTrans" cxnId="{BF16B17A-E5FD-4AA4-82B6-54E35A27F131}">
      <dgm:prSet/>
      <dgm:spPr/>
      <dgm:t>
        <a:bodyPr/>
        <a:lstStyle/>
        <a:p>
          <a:endParaRPr lang="en-US"/>
        </a:p>
      </dgm:t>
    </dgm:pt>
    <dgm:pt modelId="{FD45CABB-9A2C-402E-804A-9A1DE7CD2601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400" dirty="0"/>
            <a:t>Find out what their goals are and tie your program to it</a:t>
          </a:r>
        </a:p>
      </dgm:t>
    </dgm:pt>
    <dgm:pt modelId="{4E58B004-C371-41B6-8BCD-1D0D5812ADFB}" type="parTrans" cxnId="{D01039B4-51F7-4661-B5D5-1461C5AED6C2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8417E60C-1EC1-4AF5-895B-C3FA32EC30AA}" type="sibTrans" cxnId="{D01039B4-51F7-4661-B5D5-1461C5AED6C2}">
      <dgm:prSet/>
      <dgm:spPr/>
      <dgm:t>
        <a:bodyPr/>
        <a:lstStyle/>
        <a:p>
          <a:endParaRPr lang="en-US"/>
        </a:p>
      </dgm:t>
    </dgm:pt>
    <dgm:pt modelId="{505FE837-1113-42E3-A5D3-A220FF12139A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en-US" sz="1600" dirty="0"/>
            <a:t>Have students perform at school board open forums</a:t>
          </a:r>
        </a:p>
      </dgm:t>
    </dgm:pt>
    <dgm:pt modelId="{F11FA063-FA4B-46F5-81F7-A451207E7D0D}" type="parTrans" cxnId="{EF2211DE-B00F-4242-9B06-5EB7A4AB3955}">
      <dgm:prSet/>
      <dgm:spPr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37FA1467-4651-4019-8208-727058C95B0E}" type="sibTrans" cxnId="{EF2211DE-B00F-4242-9B06-5EB7A4AB3955}">
      <dgm:prSet/>
      <dgm:spPr/>
      <dgm:t>
        <a:bodyPr/>
        <a:lstStyle/>
        <a:p>
          <a:endParaRPr lang="en-US"/>
        </a:p>
      </dgm:t>
    </dgm:pt>
    <dgm:pt modelId="{375354F2-2CB9-44EA-BC30-8A2B22063878}" type="pres">
      <dgm:prSet presAssocID="{78C3CB8D-35FC-4087-9B47-7652BB7DFEC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BD09C1-3699-4C6B-8965-DA5154010D13}" type="pres">
      <dgm:prSet presAssocID="{85C366CC-02C9-48A3-8AE7-AA0413C1009A}" presName="centerShape" presStyleLbl="node0" presStyleIdx="0" presStyleCnt="1" custScaleX="205511" custScaleY="172322"/>
      <dgm:spPr/>
    </dgm:pt>
    <dgm:pt modelId="{A8B02722-5209-4B1D-8D90-5802F989460C}" type="pres">
      <dgm:prSet presAssocID="{85B89F6C-2DC3-4330-A88E-48D5724ACEDD}" presName="Name9" presStyleLbl="parChTrans1D2" presStyleIdx="0" presStyleCnt="9"/>
      <dgm:spPr/>
    </dgm:pt>
    <dgm:pt modelId="{B2B4A474-78F1-4DBA-A1DE-21F10EC4C1B6}" type="pres">
      <dgm:prSet presAssocID="{85B89F6C-2DC3-4330-A88E-48D5724ACEDD}" presName="connTx" presStyleLbl="parChTrans1D2" presStyleIdx="0" presStyleCnt="9"/>
      <dgm:spPr/>
    </dgm:pt>
    <dgm:pt modelId="{9785DF4A-2B24-4C23-B1A3-89D7FFF5BB49}" type="pres">
      <dgm:prSet presAssocID="{E559EF5A-C968-42FA-A69B-36416EA753D8}" presName="node" presStyleLbl="node1" presStyleIdx="0" presStyleCnt="9" custScaleX="128400" custScaleY="113369" custRadScaleRad="94511" custRadScaleInc="49263">
        <dgm:presLayoutVars>
          <dgm:bulletEnabled val="1"/>
        </dgm:presLayoutVars>
      </dgm:prSet>
      <dgm:spPr/>
    </dgm:pt>
    <dgm:pt modelId="{A968DF46-D33C-4BEC-B2DC-962CA57ADC2A}" type="pres">
      <dgm:prSet presAssocID="{1EBBDFC5-C069-4095-AA3D-C85EE1777A0F}" presName="Name9" presStyleLbl="parChTrans1D2" presStyleIdx="1" presStyleCnt="9"/>
      <dgm:spPr/>
    </dgm:pt>
    <dgm:pt modelId="{0BC4A095-1F90-4C99-89F6-0E1920262375}" type="pres">
      <dgm:prSet presAssocID="{1EBBDFC5-C069-4095-AA3D-C85EE1777A0F}" presName="connTx" presStyleLbl="parChTrans1D2" presStyleIdx="1" presStyleCnt="9"/>
      <dgm:spPr/>
    </dgm:pt>
    <dgm:pt modelId="{3A670111-3118-493A-B001-FFF25E2FFD3B}" type="pres">
      <dgm:prSet presAssocID="{CF3E5DE4-E6E5-435C-9E04-BFF2A7A37ED5}" presName="node" presStyleLbl="node1" presStyleIdx="1" presStyleCnt="9" custRadScaleRad="122415" custRadScaleInc="55728">
        <dgm:presLayoutVars>
          <dgm:bulletEnabled val="1"/>
        </dgm:presLayoutVars>
      </dgm:prSet>
      <dgm:spPr/>
    </dgm:pt>
    <dgm:pt modelId="{3D50FF1F-8097-4994-B7E1-6F9F159ED5EB}" type="pres">
      <dgm:prSet presAssocID="{99118055-9340-4EBA-92AD-276D791F5CB0}" presName="Name9" presStyleLbl="parChTrans1D2" presStyleIdx="2" presStyleCnt="9"/>
      <dgm:spPr/>
    </dgm:pt>
    <dgm:pt modelId="{28CC922E-932A-4DC9-A115-3F7D76B8BAC7}" type="pres">
      <dgm:prSet presAssocID="{99118055-9340-4EBA-92AD-276D791F5CB0}" presName="connTx" presStyleLbl="parChTrans1D2" presStyleIdx="2" presStyleCnt="9"/>
      <dgm:spPr/>
    </dgm:pt>
    <dgm:pt modelId="{45C1C64B-9B61-48F8-AAA1-E30F8AA28230}" type="pres">
      <dgm:prSet presAssocID="{E71F0262-E33B-41B7-B4B9-A20E435CDA36}" presName="node" presStyleLbl="node1" presStyleIdx="2" presStyleCnt="9" custRadScaleRad="145553" custRadScaleInc="-23868">
        <dgm:presLayoutVars>
          <dgm:bulletEnabled val="1"/>
        </dgm:presLayoutVars>
      </dgm:prSet>
      <dgm:spPr/>
    </dgm:pt>
    <dgm:pt modelId="{BA69BF68-1EFD-4051-9944-A0977A716766}" type="pres">
      <dgm:prSet presAssocID="{3112E9A7-A59F-4D18-A5C4-11DC7BC4EA3E}" presName="Name9" presStyleLbl="parChTrans1D2" presStyleIdx="3" presStyleCnt="9"/>
      <dgm:spPr/>
    </dgm:pt>
    <dgm:pt modelId="{AA175161-0992-4041-BCF6-7651E1F0CC7D}" type="pres">
      <dgm:prSet presAssocID="{3112E9A7-A59F-4D18-A5C4-11DC7BC4EA3E}" presName="connTx" presStyleLbl="parChTrans1D2" presStyleIdx="3" presStyleCnt="9"/>
      <dgm:spPr/>
    </dgm:pt>
    <dgm:pt modelId="{D8011A19-EDD1-4B7C-BE84-2D245D25E288}" type="pres">
      <dgm:prSet presAssocID="{1AE1BF92-5AD3-4F2C-978B-E03589588C18}" presName="node" presStyleLbl="node1" presStyleIdx="3" presStyleCnt="9" custScaleX="152834" custScaleY="111269" custRadScaleRad="134308" custRadScaleInc="-71731">
        <dgm:presLayoutVars>
          <dgm:bulletEnabled val="1"/>
        </dgm:presLayoutVars>
      </dgm:prSet>
      <dgm:spPr/>
    </dgm:pt>
    <dgm:pt modelId="{6DE81DDA-4732-4286-9373-A67DB8EB86C5}" type="pres">
      <dgm:prSet presAssocID="{F11FA063-FA4B-46F5-81F7-A451207E7D0D}" presName="Name9" presStyleLbl="parChTrans1D2" presStyleIdx="4" presStyleCnt="9"/>
      <dgm:spPr/>
    </dgm:pt>
    <dgm:pt modelId="{2FECF68E-2F28-490B-A8FB-9CA3D052CF50}" type="pres">
      <dgm:prSet presAssocID="{F11FA063-FA4B-46F5-81F7-A451207E7D0D}" presName="connTx" presStyleLbl="parChTrans1D2" presStyleIdx="4" presStyleCnt="9"/>
      <dgm:spPr/>
    </dgm:pt>
    <dgm:pt modelId="{7CD40E96-CC75-4296-9525-AB1DEF84EDF1}" type="pres">
      <dgm:prSet presAssocID="{505FE837-1113-42E3-A5D3-A220FF12139A}" presName="node" presStyleLbl="node1" presStyleIdx="4" presStyleCnt="9" custScaleX="131249" custScaleY="130994" custRadScaleRad="96129" custRadScaleInc="-81650">
        <dgm:presLayoutVars>
          <dgm:bulletEnabled val="1"/>
        </dgm:presLayoutVars>
      </dgm:prSet>
      <dgm:spPr/>
    </dgm:pt>
    <dgm:pt modelId="{10E85C34-F3C5-4D9A-B230-63BE15FB7A2C}" type="pres">
      <dgm:prSet presAssocID="{70245865-FD01-4015-B004-7D43A05427F2}" presName="Name9" presStyleLbl="parChTrans1D2" presStyleIdx="5" presStyleCnt="9"/>
      <dgm:spPr/>
    </dgm:pt>
    <dgm:pt modelId="{A389C13F-94B5-4FDA-92A6-ED734A8FA3DA}" type="pres">
      <dgm:prSet presAssocID="{70245865-FD01-4015-B004-7D43A05427F2}" presName="connTx" presStyleLbl="parChTrans1D2" presStyleIdx="5" presStyleCnt="9"/>
      <dgm:spPr/>
    </dgm:pt>
    <dgm:pt modelId="{34D0B5AB-4715-428B-A2C6-FFFEECB85371}" type="pres">
      <dgm:prSet presAssocID="{30896CF2-3958-4BF8-A1A2-C0009A24232C}" presName="node" presStyleLbl="node1" presStyleIdx="5" presStyleCnt="9" custScaleX="123821" custScaleY="117170" custRadScaleRad="87989" custRadScaleInc="35150">
        <dgm:presLayoutVars>
          <dgm:bulletEnabled val="1"/>
        </dgm:presLayoutVars>
      </dgm:prSet>
      <dgm:spPr/>
    </dgm:pt>
    <dgm:pt modelId="{75983892-933B-49C2-B80B-EB4814288358}" type="pres">
      <dgm:prSet presAssocID="{7CD8B642-3B7E-4310-8C6A-C52EF0C601ED}" presName="Name9" presStyleLbl="parChTrans1D2" presStyleIdx="6" presStyleCnt="9"/>
      <dgm:spPr/>
    </dgm:pt>
    <dgm:pt modelId="{1F48E4A3-22FA-4AA6-BAB3-BC65309D4BE1}" type="pres">
      <dgm:prSet presAssocID="{7CD8B642-3B7E-4310-8C6A-C52EF0C601ED}" presName="connTx" presStyleLbl="parChTrans1D2" presStyleIdx="6" presStyleCnt="9"/>
      <dgm:spPr/>
    </dgm:pt>
    <dgm:pt modelId="{7A9CA3CE-8160-416C-B37B-BAA94D6943B5}" type="pres">
      <dgm:prSet presAssocID="{3E769876-F59D-4FB4-ABAD-37FC9E57AAE2}" presName="node" presStyleLbl="node1" presStyleIdx="6" presStyleCnt="9" custScaleX="139731" custScaleY="125264" custRadScaleRad="151414" custRadScaleInc="7027">
        <dgm:presLayoutVars>
          <dgm:bulletEnabled val="1"/>
        </dgm:presLayoutVars>
      </dgm:prSet>
      <dgm:spPr/>
    </dgm:pt>
    <dgm:pt modelId="{7A964202-840C-42FE-AF47-BFC24FA3EDF5}" type="pres">
      <dgm:prSet presAssocID="{4E58B004-C371-41B6-8BCD-1D0D5812ADFB}" presName="Name9" presStyleLbl="parChTrans1D2" presStyleIdx="7" presStyleCnt="9"/>
      <dgm:spPr/>
    </dgm:pt>
    <dgm:pt modelId="{E22DC17B-8832-4770-A8B3-37D4A412EC72}" type="pres">
      <dgm:prSet presAssocID="{4E58B004-C371-41B6-8BCD-1D0D5812ADFB}" presName="connTx" presStyleLbl="parChTrans1D2" presStyleIdx="7" presStyleCnt="9"/>
      <dgm:spPr/>
    </dgm:pt>
    <dgm:pt modelId="{C5CA7F65-82F6-4B35-B961-A585E3C5F701}" type="pres">
      <dgm:prSet presAssocID="{FD45CABB-9A2C-402E-804A-9A1DE7CD2601}" presName="node" presStyleLbl="node1" presStyleIdx="7" presStyleCnt="9" custScaleX="139623" custScaleY="124056" custRadScaleRad="125257" custRadScaleInc="-34386">
        <dgm:presLayoutVars>
          <dgm:bulletEnabled val="1"/>
        </dgm:presLayoutVars>
      </dgm:prSet>
      <dgm:spPr/>
    </dgm:pt>
    <dgm:pt modelId="{9F1652B8-9DCA-41B0-AC6B-A7D76BEB81AE}" type="pres">
      <dgm:prSet presAssocID="{99C2BB0E-8C80-4FE1-9694-77937AE871AB}" presName="Name9" presStyleLbl="parChTrans1D2" presStyleIdx="8" presStyleCnt="9"/>
      <dgm:spPr/>
    </dgm:pt>
    <dgm:pt modelId="{EC63EE96-8A88-4CBF-9FC6-1B671E29ABB6}" type="pres">
      <dgm:prSet presAssocID="{99C2BB0E-8C80-4FE1-9694-77937AE871AB}" presName="connTx" presStyleLbl="parChTrans1D2" presStyleIdx="8" presStyleCnt="9"/>
      <dgm:spPr/>
    </dgm:pt>
    <dgm:pt modelId="{D8A96A7D-3B81-4C2E-A689-AA1378A80801}" type="pres">
      <dgm:prSet presAssocID="{9C8F7C38-C370-440E-BF8C-3BE48027EA21}" presName="node" presStyleLbl="node1" presStyleIdx="8" presStyleCnt="9" custScaleX="130733" custScaleY="123336" custRadScaleRad="92711" custRadScaleInc="-36734">
        <dgm:presLayoutVars>
          <dgm:bulletEnabled val="1"/>
        </dgm:presLayoutVars>
      </dgm:prSet>
      <dgm:spPr/>
    </dgm:pt>
  </dgm:ptLst>
  <dgm:cxnLst>
    <dgm:cxn modelId="{C4EEBB04-02EC-45B3-B50D-227CDC004CAE}" type="presOf" srcId="{FD45CABB-9A2C-402E-804A-9A1DE7CD2601}" destId="{C5CA7F65-82F6-4B35-B961-A585E3C5F701}" srcOrd="0" destOrd="0" presId="urn:microsoft.com/office/officeart/2005/8/layout/radial1"/>
    <dgm:cxn modelId="{10C56406-14F0-493A-A523-AB8E000734FB}" type="presOf" srcId="{E559EF5A-C968-42FA-A69B-36416EA753D8}" destId="{9785DF4A-2B24-4C23-B1A3-89D7FFF5BB49}" srcOrd="0" destOrd="0" presId="urn:microsoft.com/office/officeart/2005/8/layout/radial1"/>
    <dgm:cxn modelId="{CA2E7923-FECD-44B7-A0B0-BAA99411E642}" type="presOf" srcId="{85C366CC-02C9-48A3-8AE7-AA0413C1009A}" destId="{4FBD09C1-3699-4C6B-8965-DA5154010D13}" srcOrd="0" destOrd="0" presId="urn:microsoft.com/office/officeart/2005/8/layout/radial1"/>
    <dgm:cxn modelId="{883C8632-EF66-46CF-A6D7-0915385E8DBE}" srcId="{85C366CC-02C9-48A3-8AE7-AA0413C1009A}" destId="{E559EF5A-C968-42FA-A69B-36416EA753D8}" srcOrd="0" destOrd="0" parTransId="{85B89F6C-2DC3-4330-A88E-48D5724ACEDD}" sibTransId="{54752F49-8C61-405D-BC0F-B1E551FB8CEE}"/>
    <dgm:cxn modelId="{32944835-D45C-4C25-9683-86B860501807}" srcId="{85C366CC-02C9-48A3-8AE7-AA0413C1009A}" destId="{CF3E5DE4-E6E5-435C-9E04-BFF2A7A37ED5}" srcOrd="1" destOrd="0" parTransId="{1EBBDFC5-C069-4095-AA3D-C85EE1777A0F}" sibTransId="{9A738AC1-18C6-497C-B73F-CF9537B6FE76}"/>
    <dgm:cxn modelId="{94B82737-8166-47BC-B369-9D22316F8D7F}" type="presOf" srcId="{4E58B004-C371-41B6-8BCD-1D0D5812ADFB}" destId="{E22DC17B-8832-4770-A8B3-37D4A412EC72}" srcOrd="1" destOrd="0" presId="urn:microsoft.com/office/officeart/2005/8/layout/radial1"/>
    <dgm:cxn modelId="{F2262F39-BAD8-4E30-A48A-8ABEB15CFB83}" type="presOf" srcId="{70245865-FD01-4015-B004-7D43A05427F2}" destId="{10E85C34-F3C5-4D9A-B230-63BE15FB7A2C}" srcOrd="0" destOrd="0" presId="urn:microsoft.com/office/officeart/2005/8/layout/radial1"/>
    <dgm:cxn modelId="{2C649039-9783-4E5B-8291-D78CD07034AC}" type="presOf" srcId="{99C2BB0E-8C80-4FE1-9694-77937AE871AB}" destId="{9F1652B8-9DCA-41B0-AC6B-A7D76BEB81AE}" srcOrd="0" destOrd="0" presId="urn:microsoft.com/office/officeart/2005/8/layout/radial1"/>
    <dgm:cxn modelId="{D615C73B-0196-4C92-9D8A-AD7FACBD2E13}" srcId="{85C366CC-02C9-48A3-8AE7-AA0413C1009A}" destId="{30896CF2-3958-4BF8-A1A2-C0009A24232C}" srcOrd="5" destOrd="0" parTransId="{70245865-FD01-4015-B004-7D43A05427F2}" sibTransId="{13F2CE8F-D445-4C4B-8D64-43756369852C}"/>
    <dgm:cxn modelId="{53D58D43-B305-4126-8FDC-EDD7C6F0390C}" type="presOf" srcId="{78C3CB8D-35FC-4087-9B47-7652BB7DFEC6}" destId="{375354F2-2CB9-44EA-BC30-8A2B22063878}" srcOrd="0" destOrd="0" presId="urn:microsoft.com/office/officeart/2005/8/layout/radial1"/>
    <dgm:cxn modelId="{B05CB963-64EB-42C4-96F7-3649828656F1}" srcId="{85C366CC-02C9-48A3-8AE7-AA0413C1009A}" destId="{3E769876-F59D-4FB4-ABAD-37FC9E57AAE2}" srcOrd="6" destOrd="0" parTransId="{7CD8B642-3B7E-4310-8C6A-C52EF0C601ED}" sibTransId="{38CA02CB-3258-4957-9751-56D08B4509B3}"/>
    <dgm:cxn modelId="{38AAA846-AC4D-4B21-BDEA-B3313C225160}" type="presOf" srcId="{F11FA063-FA4B-46F5-81F7-A451207E7D0D}" destId="{2FECF68E-2F28-490B-A8FB-9CA3D052CF50}" srcOrd="1" destOrd="0" presId="urn:microsoft.com/office/officeart/2005/8/layout/radial1"/>
    <dgm:cxn modelId="{771C296B-0A59-4D2A-8A8B-F8D5BEA8781A}" type="presOf" srcId="{70245865-FD01-4015-B004-7D43A05427F2}" destId="{A389C13F-94B5-4FDA-92A6-ED734A8FA3DA}" srcOrd="1" destOrd="0" presId="urn:microsoft.com/office/officeart/2005/8/layout/radial1"/>
    <dgm:cxn modelId="{A33F0071-903B-479C-8214-E041372A627D}" type="presOf" srcId="{99118055-9340-4EBA-92AD-276D791F5CB0}" destId="{3D50FF1F-8097-4994-B7E1-6F9F159ED5EB}" srcOrd="0" destOrd="0" presId="urn:microsoft.com/office/officeart/2005/8/layout/radial1"/>
    <dgm:cxn modelId="{91FD2252-C1ED-4CFA-9E40-5DC63F118031}" type="presOf" srcId="{30896CF2-3958-4BF8-A1A2-C0009A24232C}" destId="{34D0B5AB-4715-428B-A2C6-FFFEECB85371}" srcOrd="0" destOrd="0" presId="urn:microsoft.com/office/officeart/2005/8/layout/radial1"/>
    <dgm:cxn modelId="{1B894C72-73FE-4617-BB06-DFF93420E839}" type="presOf" srcId="{3112E9A7-A59F-4D18-A5C4-11DC7BC4EA3E}" destId="{BA69BF68-1EFD-4051-9944-A0977A716766}" srcOrd="0" destOrd="0" presId="urn:microsoft.com/office/officeart/2005/8/layout/radial1"/>
    <dgm:cxn modelId="{40ACE852-1669-4226-96C4-72673CF56742}" type="presOf" srcId="{1AE1BF92-5AD3-4F2C-978B-E03589588C18}" destId="{D8011A19-EDD1-4B7C-BE84-2D245D25E288}" srcOrd="0" destOrd="0" presId="urn:microsoft.com/office/officeart/2005/8/layout/radial1"/>
    <dgm:cxn modelId="{01563B58-C906-4AAB-84F7-73DF78F87165}" type="presOf" srcId="{99118055-9340-4EBA-92AD-276D791F5CB0}" destId="{28CC922E-932A-4DC9-A115-3F7D76B8BAC7}" srcOrd="1" destOrd="0" presId="urn:microsoft.com/office/officeart/2005/8/layout/radial1"/>
    <dgm:cxn modelId="{BF16B17A-E5FD-4AA4-82B6-54E35A27F131}" srcId="{85C366CC-02C9-48A3-8AE7-AA0413C1009A}" destId="{9C8F7C38-C370-440E-BF8C-3BE48027EA21}" srcOrd="8" destOrd="0" parTransId="{99C2BB0E-8C80-4FE1-9694-77937AE871AB}" sibTransId="{7E0318A7-722F-45E9-83CC-257CF87E36CA}"/>
    <dgm:cxn modelId="{F3C8CB7C-369E-4467-BBE6-28B674E322C5}" type="presOf" srcId="{85B89F6C-2DC3-4330-A88E-48D5724ACEDD}" destId="{B2B4A474-78F1-4DBA-A1DE-21F10EC4C1B6}" srcOrd="1" destOrd="0" presId="urn:microsoft.com/office/officeart/2005/8/layout/radial1"/>
    <dgm:cxn modelId="{8227D285-0AAA-42A2-8B72-E8DAFBC2327E}" srcId="{85C366CC-02C9-48A3-8AE7-AA0413C1009A}" destId="{E71F0262-E33B-41B7-B4B9-A20E435CDA36}" srcOrd="2" destOrd="0" parTransId="{99118055-9340-4EBA-92AD-276D791F5CB0}" sibTransId="{FFC7F416-5AE3-4431-9C87-96474337E779}"/>
    <dgm:cxn modelId="{EA4F9C87-63BA-484D-AE82-637C4BE1127C}" srcId="{78C3CB8D-35FC-4087-9B47-7652BB7DFEC6}" destId="{85C366CC-02C9-48A3-8AE7-AA0413C1009A}" srcOrd="0" destOrd="0" parTransId="{1459F4F0-45C6-45A8-8BD0-6C7DB3BBFF6F}" sibTransId="{C68D2321-FCCF-4152-806C-F820D3DB4A48}"/>
    <dgm:cxn modelId="{D6F53390-F7FC-4284-A4E0-545A880B166D}" type="presOf" srcId="{85B89F6C-2DC3-4330-A88E-48D5724ACEDD}" destId="{A8B02722-5209-4B1D-8D90-5802F989460C}" srcOrd="0" destOrd="0" presId="urn:microsoft.com/office/officeart/2005/8/layout/radial1"/>
    <dgm:cxn modelId="{254D2492-0765-40BB-821A-9317F5636D51}" type="presOf" srcId="{9C8F7C38-C370-440E-BF8C-3BE48027EA21}" destId="{D8A96A7D-3B81-4C2E-A689-AA1378A80801}" srcOrd="0" destOrd="0" presId="urn:microsoft.com/office/officeart/2005/8/layout/radial1"/>
    <dgm:cxn modelId="{EF7090A0-CD20-4793-B273-2502FCF8F590}" type="presOf" srcId="{505FE837-1113-42E3-A5D3-A220FF12139A}" destId="{7CD40E96-CC75-4296-9525-AB1DEF84EDF1}" srcOrd="0" destOrd="0" presId="urn:microsoft.com/office/officeart/2005/8/layout/radial1"/>
    <dgm:cxn modelId="{8E0E0CA1-E8BE-4B72-9A09-DB79FA56DD77}" srcId="{85C366CC-02C9-48A3-8AE7-AA0413C1009A}" destId="{1AE1BF92-5AD3-4F2C-978B-E03589588C18}" srcOrd="3" destOrd="0" parTransId="{3112E9A7-A59F-4D18-A5C4-11DC7BC4EA3E}" sibTransId="{23175D8F-8FEB-410C-B4C6-2D50637B7C3C}"/>
    <dgm:cxn modelId="{CA6B44AC-2BC0-4E64-B10F-AF9CDC2B537C}" type="presOf" srcId="{3E769876-F59D-4FB4-ABAD-37FC9E57AAE2}" destId="{7A9CA3CE-8160-416C-B37B-BAA94D6943B5}" srcOrd="0" destOrd="0" presId="urn:microsoft.com/office/officeart/2005/8/layout/radial1"/>
    <dgm:cxn modelId="{D01039B4-51F7-4661-B5D5-1461C5AED6C2}" srcId="{85C366CC-02C9-48A3-8AE7-AA0413C1009A}" destId="{FD45CABB-9A2C-402E-804A-9A1DE7CD2601}" srcOrd="7" destOrd="0" parTransId="{4E58B004-C371-41B6-8BCD-1D0D5812ADFB}" sibTransId="{8417E60C-1EC1-4AF5-895B-C3FA32EC30AA}"/>
    <dgm:cxn modelId="{0255CEB7-8934-4099-9DF8-278932780009}" type="presOf" srcId="{7CD8B642-3B7E-4310-8C6A-C52EF0C601ED}" destId="{75983892-933B-49C2-B80B-EB4814288358}" srcOrd="0" destOrd="0" presId="urn:microsoft.com/office/officeart/2005/8/layout/radial1"/>
    <dgm:cxn modelId="{C3139DC0-47CC-44B4-B199-9CD9C09BA829}" type="presOf" srcId="{99C2BB0E-8C80-4FE1-9694-77937AE871AB}" destId="{EC63EE96-8A88-4CBF-9FC6-1B671E29ABB6}" srcOrd="1" destOrd="0" presId="urn:microsoft.com/office/officeart/2005/8/layout/radial1"/>
    <dgm:cxn modelId="{211EA4C1-B7EC-4A95-9ECA-ABD955137557}" type="presOf" srcId="{3112E9A7-A59F-4D18-A5C4-11DC7BC4EA3E}" destId="{AA175161-0992-4041-BCF6-7651E1F0CC7D}" srcOrd="1" destOrd="0" presId="urn:microsoft.com/office/officeart/2005/8/layout/radial1"/>
    <dgm:cxn modelId="{D81BD9C5-4553-4560-ADFF-564BA42EFA93}" type="presOf" srcId="{1EBBDFC5-C069-4095-AA3D-C85EE1777A0F}" destId="{A968DF46-D33C-4BEC-B2DC-962CA57ADC2A}" srcOrd="0" destOrd="0" presId="urn:microsoft.com/office/officeart/2005/8/layout/radial1"/>
    <dgm:cxn modelId="{1854B7CD-17F2-4586-9A56-74B8BC71109D}" type="presOf" srcId="{CF3E5DE4-E6E5-435C-9E04-BFF2A7A37ED5}" destId="{3A670111-3118-493A-B001-FFF25E2FFD3B}" srcOrd="0" destOrd="0" presId="urn:microsoft.com/office/officeart/2005/8/layout/radial1"/>
    <dgm:cxn modelId="{A88958D0-C273-4EC7-B40B-4A185F850C3A}" type="presOf" srcId="{E71F0262-E33B-41B7-B4B9-A20E435CDA36}" destId="{45C1C64B-9B61-48F8-AAA1-E30F8AA28230}" srcOrd="0" destOrd="0" presId="urn:microsoft.com/office/officeart/2005/8/layout/radial1"/>
    <dgm:cxn modelId="{9C9595D8-03CC-4E2C-A250-C7B3E4E0F756}" type="presOf" srcId="{4E58B004-C371-41B6-8BCD-1D0D5812ADFB}" destId="{7A964202-840C-42FE-AF47-BFC24FA3EDF5}" srcOrd="0" destOrd="0" presId="urn:microsoft.com/office/officeart/2005/8/layout/radial1"/>
    <dgm:cxn modelId="{EF2211DE-B00F-4242-9B06-5EB7A4AB3955}" srcId="{85C366CC-02C9-48A3-8AE7-AA0413C1009A}" destId="{505FE837-1113-42E3-A5D3-A220FF12139A}" srcOrd="4" destOrd="0" parTransId="{F11FA063-FA4B-46F5-81F7-A451207E7D0D}" sibTransId="{37FA1467-4651-4019-8208-727058C95B0E}"/>
    <dgm:cxn modelId="{076CACF1-986E-415A-9910-16455A4B0F2E}" type="presOf" srcId="{F11FA063-FA4B-46F5-81F7-A451207E7D0D}" destId="{6DE81DDA-4732-4286-9373-A67DB8EB86C5}" srcOrd="0" destOrd="0" presId="urn:microsoft.com/office/officeart/2005/8/layout/radial1"/>
    <dgm:cxn modelId="{0FD8A2FB-56BF-4BD7-A972-B22671343C73}" type="presOf" srcId="{1EBBDFC5-C069-4095-AA3D-C85EE1777A0F}" destId="{0BC4A095-1F90-4C99-89F6-0E1920262375}" srcOrd="1" destOrd="0" presId="urn:microsoft.com/office/officeart/2005/8/layout/radial1"/>
    <dgm:cxn modelId="{40870AFF-DADD-43AA-9D6E-1284AB3900C7}" type="presOf" srcId="{7CD8B642-3B7E-4310-8C6A-C52EF0C601ED}" destId="{1F48E4A3-22FA-4AA6-BAB3-BC65309D4BE1}" srcOrd="1" destOrd="0" presId="urn:microsoft.com/office/officeart/2005/8/layout/radial1"/>
    <dgm:cxn modelId="{41B71A8C-5B58-48D2-89E5-F182CA8EAB8E}" type="presParOf" srcId="{375354F2-2CB9-44EA-BC30-8A2B22063878}" destId="{4FBD09C1-3699-4C6B-8965-DA5154010D13}" srcOrd="0" destOrd="0" presId="urn:microsoft.com/office/officeart/2005/8/layout/radial1"/>
    <dgm:cxn modelId="{278D5ED2-DD1F-4E15-A846-37796481085B}" type="presParOf" srcId="{375354F2-2CB9-44EA-BC30-8A2B22063878}" destId="{A8B02722-5209-4B1D-8D90-5802F989460C}" srcOrd="1" destOrd="0" presId="urn:microsoft.com/office/officeart/2005/8/layout/radial1"/>
    <dgm:cxn modelId="{23AE23FE-55C8-4CC2-9258-2F9A2B7B92A1}" type="presParOf" srcId="{A8B02722-5209-4B1D-8D90-5802F989460C}" destId="{B2B4A474-78F1-4DBA-A1DE-21F10EC4C1B6}" srcOrd="0" destOrd="0" presId="urn:microsoft.com/office/officeart/2005/8/layout/radial1"/>
    <dgm:cxn modelId="{CC4F3650-26B4-40DC-A8FF-D78CB26265DE}" type="presParOf" srcId="{375354F2-2CB9-44EA-BC30-8A2B22063878}" destId="{9785DF4A-2B24-4C23-B1A3-89D7FFF5BB49}" srcOrd="2" destOrd="0" presId="urn:microsoft.com/office/officeart/2005/8/layout/radial1"/>
    <dgm:cxn modelId="{474F3B49-2782-4981-A77E-76E9F26B584D}" type="presParOf" srcId="{375354F2-2CB9-44EA-BC30-8A2B22063878}" destId="{A968DF46-D33C-4BEC-B2DC-962CA57ADC2A}" srcOrd="3" destOrd="0" presId="urn:microsoft.com/office/officeart/2005/8/layout/radial1"/>
    <dgm:cxn modelId="{2D594F43-5810-4A97-915A-57FE31305998}" type="presParOf" srcId="{A968DF46-D33C-4BEC-B2DC-962CA57ADC2A}" destId="{0BC4A095-1F90-4C99-89F6-0E1920262375}" srcOrd="0" destOrd="0" presId="urn:microsoft.com/office/officeart/2005/8/layout/radial1"/>
    <dgm:cxn modelId="{AF49F792-78BF-4D1F-84DF-22688A7EAE58}" type="presParOf" srcId="{375354F2-2CB9-44EA-BC30-8A2B22063878}" destId="{3A670111-3118-493A-B001-FFF25E2FFD3B}" srcOrd="4" destOrd="0" presId="urn:microsoft.com/office/officeart/2005/8/layout/radial1"/>
    <dgm:cxn modelId="{3F301D0B-6ACA-4DB2-9E81-430CD4000A97}" type="presParOf" srcId="{375354F2-2CB9-44EA-BC30-8A2B22063878}" destId="{3D50FF1F-8097-4994-B7E1-6F9F159ED5EB}" srcOrd="5" destOrd="0" presId="urn:microsoft.com/office/officeart/2005/8/layout/radial1"/>
    <dgm:cxn modelId="{AA5833D3-09F4-45A5-9CB8-B6AC51A198E3}" type="presParOf" srcId="{3D50FF1F-8097-4994-B7E1-6F9F159ED5EB}" destId="{28CC922E-932A-4DC9-A115-3F7D76B8BAC7}" srcOrd="0" destOrd="0" presId="urn:microsoft.com/office/officeart/2005/8/layout/radial1"/>
    <dgm:cxn modelId="{C8E561CC-AB03-4136-AE7B-3C19813C002C}" type="presParOf" srcId="{375354F2-2CB9-44EA-BC30-8A2B22063878}" destId="{45C1C64B-9B61-48F8-AAA1-E30F8AA28230}" srcOrd="6" destOrd="0" presId="urn:microsoft.com/office/officeart/2005/8/layout/radial1"/>
    <dgm:cxn modelId="{D4533AE6-965E-4D37-9C4D-E396A5845A8D}" type="presParOf" srcId="{375354F2-2CB9-44EA-BC30-8A2B22063878}" destId="{BA69BF68-1EFD-4051-9944-A0977A716766}" srcOrd="7" destOrd="0" presId="urn:microsoft.com/office/officeart/2005/8/layout/radial1"/>
    <dgm:cxn modelId="{3D57C9E8-200E-4688-9D3A-572AA61744E7}" type="presParOf" srcId="{BA69BF68-1EFD-4051-9944-A0977A716766}" destId="{AA175161-0992-4041-BCF6-7651E1F0CC7D}" srcOrd="0" destOrd="0" presId="urn:microsoft.com/office/officeart/2005/8/layout/radial1"/>
    <dgm:cxn modelId="{14460D90-5B11-42A7-88B1-96E151216389}" type="presParOf" srcId="{375354F2-2CB9-44EA-BC30-8A2B22063878}" destId="{D8011A19-EDD1-4B7C-BE84-2D245D25E288}" srcOrd="8" destOrd="0" presId="urn:microsoft.com/office/officeart/2005/8/layout/radial1"/>
    <dgm:cxn modelId="{866FB753-C727-4DB1-9C25-6C4B5E1C7F33}" type="presParOf" srcId="{375354F2-2CB9-44EA-BC30-8A2B22063878}" destId="{6DE81DDA-4732-4286-9373-A67DB8EB86C5}" srcOrd="9" destOrd="0" presId="urn:microsoft.com/office/officeart/2005/8/layout/radial1"/>
    <dgm:cxn modelId="{8F331E45-A428-45C6-9A01-4B6EB6015D67}" type="presParOf" srcId="{6DE81DDA-4732-4286-9373-A67DB8EB86C5}" destId="{2FECF68E-2F28-490B-A8FB-9CA3D052CF50}" srcOrd="0" destOrd="0" presId="urn:microsoft.com/office/officeart/2005/8/layout/radial1"/>
    <dgm:cxn modelId="{6C669A66-39A4-4CC5-B61F-661D014AE1C8}" type="presParOf" srcId="{375354F2-2CB9-44EA-BC30-8A2B22063878}" destId="{7CD40E96-CC75-4296-9525-AB1DEF84EDF1}" srcOrd="10" destOrd="0" presId="urn:microsoft.com/office/officeart/2005/8/layout/radial1"/>
    <dgm:cxn modelId="{FE48F4C3-ABF0-47FD-BA4C-D96C8569866A}" type="presParOf" srcId="{375354F2-2CB9-44EA-BC30-8A2B22063878}" destId="{10E85C34-F3C5-4D9A-B230-63BE15FB7A2C}" srcOrd="11" destOrd="0" presId="urn:microsoft.com/office/officeart/2005/8/layout/radial1"/>
    <dgm:cxn modelId="{882B2C41-A7C1-4657-82AA-593E424B1500}" type="presParOf" srcId="{10E85C34-F3C5-4D9A-B230-63BE15FB7A2C}" destId="{A389C13F-94B5-4FDA-92A6-ED734A8FA3DA}" srcOrd="0" destOrd="0" presId="urn:microsoft.com/office/officeart/2005/8/layout/radial1"/>
    <dgm:cxn modelId="{9BDF1AC6-C8E5-4477-B4EB-CACA871A6829}" type="presParOf" srcId="{375354F2-2CB9-44EA-BC30-8A2B22063878}" destId="{34D0B5AB-4715-428B-A2C6-FFFEECB85371}" srcOrd="12" destOrd="0" presId="urn:microsoft.com/office/officeart/2005/8/layout/radial1"/>
    <dgm:cxn modelId="{F40D4204-3260-4E82-B60E-59F79319F5CA}" type="presParOf" srcId="{375354F2-2CB9-44EA-BC30-8A2B22063878}" destId="{75983892-933B-49C2-B80B-EB4814288358}" srcOrd="13" destOrd="0" presId="urn:microsoft.com/office/officeart/2005/8/layout/radial1"/>
    <dgm:cxn modelId="{B0D5A4E0-E7F9-45FE-BA41-E3C01A6665F4}" type="presParOf" srcId="{75983892-933B-49C2-B80B-EB4814288358}" destId="{1F48E4A3-22FA-4AA6-BAB3-BC65309D4BE1}" srcOrd="0" destOrd="0" presId="urn:microsoft.com/office/officeart/2005/8/layout/radial1"/>
    <dgm:cxn modelId="{086CCCD7-BD83-4DC2-B83A-EE184A24F1E5}" type="presParOf" srcId="{375354F2-2CB9-44EA-BC30-8A2B22063878}" destId="{7A9CA3CE-8160-416C-B37B-BAA94D6943B5}" srcOrd="14" destOrd="0" presId="urn:microsoft.com/office/officeart/2005/8/layout/radial1"/>
    <dgm:cxn modelId="{D9929269-CEAC-485F-B828-6D8B4FFFE49B}" type="presParOf" srcId="{375354F2-2CB9-44EA-BC30-8A2B22063878}" destId="{7A964202-840C-42FE-AF47-BFC24FA3EDF5}" srcOrd="15" destOrd="0" presId="urn:microsoft.com/office/officeart/2005/8/layout/radial1"/>
    <dgm:cxn modelId="{D3F0B596-2BB3-4288-A8CE-C5D5EB28AC24}" type="presParOf" srcId="{7A964202-840C-42FE-AF47-BFC24FA3EDF5}" destId="{E22DC17B-8832-4770-A8B3-37D4A412EC72}" srcOrd="0" destOrd="0" presId="urn:microsoft.com/office/officeart/2005/8/layout/radial1"/>
    <dgm:cxn modelId="{8CCA6CD1-B777-4D96-A5FB-8223A6735F4C}" type="presParOf" srcId="{375354F2-2CB9-44EA-BC30-8A2B22063878}" destId="{C5CA7F65-82F6-4B35-B961-A585E3C5F701}" srcOrd="16" destOrd="0" presId="urn:microsoft.com/office/officeart/2005/8/layout/radial1"/>
    <dgm:cxn modelId="{41A27C36-F1A3-42A1-9BE7-C09EE50606FD}" type="presParOf" srcId="{375354F2-2CB9-44EA-BC30-8A2B22063878}" destId="{9F1652B8-9DCA-41B0-AC6B-A7D76BEB81AE}" srcOrd="17" destOrd="0" presId="urn:microsoft.com/office/officeart/2005/8/layout/radial1"/>
    <dgm:cxn modelId="{13C87398-F726-47F6-B26A-0719B78AC492}" type="presParOf" srcId="{9F1652B8-9DCA-41B0-AC6B-A7D76BEB81AE}" destId="{EC63EE96-8A88-4CBF-9FC6-1B671E29ABB6}" srcOrd="0" destOrd="0" presId="urn:microsoft.com/office/officeart/2005/8/layout/radial1"/>
    <dgm:cxn modelId="{76B6B9A2-2FC8-4FCF-A237-D7913861AC69}" type="presParOf" srcId="{375354F2-2CB9-44EA-BC30-8A2B22063878}" destId="{D8A96A7D-3B81-4C2E-A689-AA1378A80801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09C1-3699-4C6B-8965-DA5154010D13}">
      <dsp:nvSpPr>
        <dsp:cNvPr id="0" name=""/>
        <dsp:cNvSpPr/>
      </dsp:nvSpPr>
      <dsp:spPr>
        <a:xfrm>
          <a:off x="4424861" y="1969803"/>
          <a:ext cx="2821262" cy="2365642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How to educate administrators on the value and need of Speech and Debate programs?</a:t>
          </a:r>
        </a:p>
      </dsp:txBody>
      <dsp:txXfrm>
        <a:off x="4838025" y="2316243"/>
        <a:ext cx="1994934" cy="1672762"/>
      </dsp:txXfrm>
    </dsp:sp>
    <dsp:sp modelId="{A8B02722-5209-4B1D-8D90-5802F989460C}">
      <dsp:nvSpPr>
        <dsp:cNvPr id="0" name=""/>
        <dsp:cNvSpPr/>
      </dsp:nvSpPr>
      <dsp:spPr>
        <a:xfrm rot="17305503">
          <a:off x="6120684" y="1871777"/>
          <a:ext cx="275833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275833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51704" y="1875673"/>
        <a:ext cx="13791" cy="13791"/>
      </dsp:txXfrm>
    </dsp:sp>
    <dsp:sp modelId="{9785DF4A-2B24-4C23-B1A3-89D7FFF5BB49}">
      <dsp:nvSpPr>
        <dsp:cNvPr id="0" name=""/>
        <dsp:cNvSpPr/>
      </dsp:nvSpPr>
      <dsp:spPr>
        <a:xfrm>
          <a:off x="5727556" y="75798"/>
          <a:ext cx="1692419" cy="17214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Public speech &amp; debate events</a:t>
          </a:r>
        </a:p>
      </dsp:txBody>
      <dsp:txXfrm>
        <a:off x="5975405" y="327899"/>
        <a:ext cx="1196721" cy="1217252"/>
      </dsp:txXfrm>
    </dsp:sp>
    <dsp:sp modelId="{A968DF46-D33C-4BEC-B2DC-962CA57ADC2A}">
      <dsp:nvSpPr>
        <dsp:cNvPr id="0" name=""/>
        <dsp:cNvSpPr/>
      </dsp:nvSpPr>
      <dsp:spPr>
        <a:xfrm rot="19210299">
          <a:off x="6696439" y="1923468"/>
          <a:ext cx="1199822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1199822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6354" y="1904264"/>
        <a:ext cx="59991" cy="59991"/>
      </dsp:txXfrm>
    </dsp:sp>
    <dsp:sp modelId="{3A670111-3118-493A-B001-FFF25E2FFD3B}">
      <dsp:nvSpPr>
        <dsp:cNvPr id="0" name=""/>
        <dsp:cNvSpPr/>
      </dsp:nvSpPr>
      <dsp:spPr>
        <a:xfrm>
          <a:off x="7553228" y="321123"/>
          <a:ext cx="1588759" cy="1472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Visit with state education department</a:t>
          </a:r>
        </a:p>
      </dsp:txBody>
      <dsp:txXfrm>
        <a:off x="7785896" y="536803"/>
        <a:ext cx="1123423" cy="1041397"/>
      </dsp:txXfrm>
    </dsp:sp>
    <dsp:sp modelId="{3D50FF1F-8097-4994-B7E1-6F9F159ED5EB}">
      <dsp:nvSpPr>
        <dsp:cNvPr id="0" name=""/>
        <dsp:cNvSpPr/>
      </dsp:nvSpPr>
      <dsp:spPr>
        <a:xfrm rot="21189366">
          <a:off x="7227275" y="2897039"/>
          <a:ext cx="1295657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1295657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42713" y="2875440"/>
        <a:ext cx="64782" cy="64782"/>
      </dsp:txXfrm>
    </dsp:sp>
    <dsp:sp modelId="{45C1C64B-9B61-48F8-AAA1-E30F8AA28230}">
      <dsp:nvSpPr>
        <dsp:cNvPr id="0" name=""/>
        <dsp:cNvSpPr/>
      </dsp:nvSpPr>
      <dsp:spPr>
        <a:xfrm>
          <a:off x="8513426" y="2062436"/>
          <a:ext cx="1372803" cy="13728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Schedule in person meeting</a:t>
          </a:r>
        </a:p>
      </dsp:txBody>
      <dsp:txXfrm>
        <a:off x="8714468" y="2263478"/>
        <a:ext cx="970719" cy="970719"/>
      </dsp:txXfrm>
    </dsp:sp>
    <dsp:sp modelId="{BA69BF68-1EFD-4051-9944-A0977A716766}">
      <dsp:nvSpPr>
        <dsp:cNvPr id="0" name=""/>
        <dsp:cNvSpPr/>
      </dsp:nvSpPr>
      <dsp:spPr>
        <a:xfrm rot="1936985">
          <a:off x="6901669" y="4062526"/>
          <a:ext cx="782334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782334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73278" y="4053759"/>
        <a:ext cx="39116" cy="39116"/>
      </dsp:txXfrm>
    </dsp:sp>
    <dsp:sp modelId="{D8011A19-EDD1-4B7C-BE84-2D245D25E288}">
      <dsp:nvSpPr>
        <dsp:cNvPr id="0" name=""/>
        <dsp:cNvSpPr/>
      </dsp:nvSpPr>
      <dsp:spPr>
        <a:xfrm>
          <a:off x="7393213" y="3994152"/>
          <a:ext cx="2036540" cy="15717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Use successful programs from schools of their size as examples</a:t>
          </a:r>
        </a:p>
      </dsp:txBody>
      <dsp:txXfrm>
        <a:off x="7691457" y="4224332"/>
        <a:ext cx="1440052" cy="1111404"/>
      </dsp:txXfrm>
    </dsp:sp>
    <dsp:sp modelId="{10E85C34-F3C5-4D9A-B230-63BE15FB7A2C}">
      <dsp:nvSpPr>
        <dsp:cNvPr id="0" name=""/>
        <dsp:cNvSpPr/>
      </dsp:nvSpPr>
      <dsp:spPr>
        <a:xfrm rot="5540685">
          <a:off x="5740845" y="4368347"/>
          <a:ext cx="88851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88851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5783050" y="4376917"/>
        <a:ext cx="4442" cy="4442"/>
      </dsp:txXfrm>
    </dsp:sp>
    <dsp:sp modelId="{34D0B5AB-4715-428B-A2C6-FFFEECB85371}">
      <dsp:nvSpPr>
        <dsp:cNvPr id="0" name=""/>
        <dsp:cNvSpPr/>
      </dsp:nvSpPr>
      <dsp:spPr>
        <a:xfrm>
          <a:off x="4672122" y="4423125"/>
          <a:ext cx="2155301" cy="16458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Invite to Events</a:t>
          </a:r>
        </a:p>
      </dsp:txBody>
      <dsp:txXfrm>
        <a:off x="4987759" y="4664159"/>
        <a:ext cx="1524027" cy="1163813"/>
      </dsp:txXfrm>
    </dsp:sp>
    <dsp:sp modelId="{75983892-933B-49C2-B80B-EB4814288358}">
      <dsp:nvSpPr>
        <dsp:cNvPr id="0" name=""/>
        <dsp:cNvSpPr/>
      </dsp:nvSpPr>
      <dsp:spPr>
        <a:xfrm rot="8845772">
          <a:off x="3965829" y="4077025"/>
          <a:ext cx="811364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811364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351227" y="4067532"/>
        <a:ext cx="40568" cy="40568"/>
      </dsp:txXfrm>
    </dsp:sp>
    <dsp:sp modelId="{7A9CA3CE-8160-416C-B37B-BAA94D6943B5}">
      <dsp:nvSpPr>
        <dsp:cNvPr id="0" name=""/>
        <dsp:cNvSpPr/>
      </dsp:nvSpPr>
      <dsp:spPr>
        <a:xfrm>
          <a:off x="2398195" y="3995782"/>
          <a:ext cx="1811853" cy="1547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Share performances at staff meetings</a:t>
          </a:r>
        </a:p>
      </dsp:txBody>
      <dsp:txXfrm>
        <a:off x="2663535" y="4222447"/>
        <a:ext cx="1281173" cy="1094437"/>
      </dsp:txXfrm>
    </dsp:sp>
    <dsp:sp modelId="{7A964202-840C-42FE-AF47-BFC24FA3EDF5}">
      <dsp:nvSpPr>
        <dsp:cNvPr id="0" name=""/>
        <dsp:cNvSpPr/>
      </dsp:nvSpPr>
      <dsp:spPr>
        <a:xfrm rot="10890394">
          <a:off x="3445469" y="3091865"/>
          <a:ext cx="980254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980254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11090" y="3078150"/>
        <a:ext cx="49012" cy="49012"/>
      </dsp:txXfrm>
    </dsp:sp>
    <dsp:sp modelId="{C5CA7F65-82F6-4B35-B961-A585E3C5F701}">
      <dsp:nvSpPr>
        <dsp:cNvPr id="0" name=""/>
        <dsp:cNvSpPr/>
      </dsp:nvSpPr>
      <dsp:spPr>
        <a:xfrm>
          <a:off x="1705569" y="2311082"/>
          <a:ext cx="1740468" cy="15116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400" kern="1200" dirty="0"/>
            <a:t>Make the connection to future career/life skills and public speaking</a:t>
          </a:r>
        </a:p>
      </dsp:txBody>
      <dsp:txXfrm>
        <a:off x="1960455" y="2532454"/>
        <a:ext cx="1230696" cy="1068877"/>
      </dsp:txXfrm>
    </dsp:sp>
    <dsp:sp modelId="{9F1652B8-9DCA-41B0-AC6B-A7D76BEB81AE}">
      <dsp:nvSpPr>
        <dsp:cNvPr id="0" name=""/>
        <dsp:cNvSpPr/>
      </dsp:nvSpPr>
      <dsp:spPr>
        <a:xfrm rot="13284645">
          <a:off x="4408988" y="2112801"/>
          <a:ext cx="519473" cy="21582"/>
        </a:xfrm>
        <a:custGeom>
          <a:avLst/>
          <a:gdLst/>
          <a:ahLst/>
          <a:cxnLst/>
          <a:rect l="0" t="0" r="0" b="0"/>
          <a:pathLst>
            <a:path>
              <a:moveTo>
                <a:pt x="0" y="10791"/>
              </a:moveTo>
              <a:lnTo>
                <a:pt x="519473" y="1079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655738" y="2110605"/>
        <a:ext cx="25973" cy="25973"/>
      </dsp:txXfrm>
    </dsp:sp>
    <dsp:sp modelId="{D8A96A7D-3B81-4C2E-A689-AA1378A80801}">
      <dsp:nvSpPr>
        <dsp:cNvPr id="0" name=""/>
        <dsp:cNvSpPr/>
      </dsp:nvSpPr>
      <dsp:spPr>
        <a:xfrm>
          <a:off x="2921052" y="527070"/>
          <a:ext cx="1794707" cy="16931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400" kern="1200" dirty="0"/>
            <a:t>Advertise your team through announcements, social media, etc.</a:t>
          </a:r>
        </a:p>
      </dsp:txBody>
      <dsp:txXfrm>
        <a:off x="3183881" y="775028"/>
        <a:ext cx="1269049" cy="1197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09C1-3699-4C6B-8965-DA5154010D13}">
      <dsp:nvSpPr>
        <dsp:cNvPr id="0" name=""/>
        <dsp:cNvSpPr/>
      </dsp:nvSpPr>
      <dsp:spPr>
        <a:xfrm>
          <a:off x="4071539" y="1809950"/>
          <a:ext cx="3134499" cy="2628293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How to educate administrators on the value and need of Speech and Debate programs?</a:t>
          </a:r>
        </a:p>
      </dsp:txBody>
      <dsp:txXfrm>
        <a:off x="4530576" y="2194855"/>
        <a:ext cx="2216425" cy="1858483"/>
      </dsp:txXfrm>
    </dsp:sp>
    <dsp:sp modelId="{A8B02722-5209-4B1D-8D90-5802F989460C}">
      <dsp:nvSpPr>
        <dsp:cNvPr id="0" name=""/>
        <dsp:cNvSpPr/>
      </dsp:nvSpPr>
      <dsp:spPr>
        <a:xfrm rot="17943277">
          <a:off x="6255594" y="1843641"/>
          <a:ext cx="174948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174948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38694" y="1852021"/>
        <a:ext cx="8747" cy="8747"/>
      </dsp:txXfrm>
    </dsp:sp>
    <dsp:sp modelId="{9785DF4A-2B24-4C23-B1A3-89D7FFF5BB49}">
      <dsp:nvSpPr>
        <dsp:cNvPr id="0" name=""/>
        <dsp:cNvSpPr/>
      </dsp:nvSpPr>
      <dsp:spPr>
        <a:xfrm>
          <a:off x="5837585" y="139152"/>
          <a:ext cx="1958385" cy="1729129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Connect with other admins who are already “fans”</a:t>
          </a:r>
        </a:p>
      </dsp:txBody>
      <dsp:txXfrm>
        <a:off x="6124384" y="392377"/>
        <a:ext cx="1384787" cy="1222679"/>
      </dsp:txXfrm>
    </dsp:sp>
    <dsp:sp modelId="{A968DF46-D33C-4BEC-B2DC-962CA57ADC2A}">
      <dsp:nvSpPr>
        <dsp:cNvPr id="0" name=""/>
        <dsp:cNvSpPr/>
      </dsp:nvSpPr>
      <dsp:spPr>
        <a:xfrm rot="20343462">
          <a:off x="7031434" y="2386494"/>
          <a:ext cx="1002702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1002702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507717" y="2374180"/>
        <a:ext cx="50135" cy="50135"/>
      </dsp:txXfrm>
    </dsp:sp>
    <dsp:sp modelId="{3A670111-3118-493A-B001-FFF25E2FFD3B}">
      <dsp:nvSpPr>
        <dsp:cNvPr id="0" name=""/>
        <dsp:cNvSpPr/>
      </dsp:nvSpPr>
      <dsp:spPr>
        <a:xfrm>
          <a:off x="7950640" y="1184861"/>
          <a:ext cx="1525222" cy="152522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Invite them to attend</a:t>
          </a:r>
        </a:p>
      </dsp:txBody>
      <dsp:txXfrm>
        <a:off x="8174004" y="1408225"/>
        <a:ext cx="1078494" cy="1078494"/>
      </dsp:txXfrm>
    </dsp:sp>
    <dsp:sp modelId="{3D50FF1F-8097-4994-B7E1-6F9F159ED5EB}">
      <dsp:nvSpPr>
        <dsp:cNvPr id="0" name=""/>
        <dsp:cNvSpPr/>
      </dsp:nvSpPr>
      <dsp:spPr>
        <a:xfrm rot="755640">
          <a:off x="7141796" y="3553063"/>
          <a:ext cx="948204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948204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592193" y="3542111"/>
        <a:ext cx="47410" cy="47410"/>
      </dsp:txXfrm>
    </dsp:sp>
    <dsp:sp modelId="{45C1C64B-9B61-48F8-AAA1-E30F8AA28230}">
      <dsp:nvSpPr>
        <dsp:cNvPr id="0" name=""/>
        <dsp:cNvSpPr/>
      </dsp:nvSpPr>
      <dsp:spPr>
        <a:xfrm>
          <a:off x="8060245" y="3072860"/>
          <a:ext cx="1525222" cy="152522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Have them talk with students</a:t>
          </a:r>
        </a:p>
      </dsp:txBody>
      <dsp:txXfrm>
        <a:off x="8283609" y="3296224"/>
        <a:ext cx="1078494" cy="1078494"/>
      </dsp:txXfrm>
    </dsp:sp>
    <dsp:sp modelId="{BA69BF68-1EFD-4051-9944-A0977A716766}">
      <dsp:nvSpPr>
        <dsp:cNvPr id="0" name=""/>
        <dsp:cNvSpPr/>
      </dsp:nvSpPr>
      <dsp:spPr>
        <a:xfrm rot="3192381">
          <a:off x="6426352" y="4314751"/>
          <a:ext cx="224985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224985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33220" y="4321880"/>
        <a:ext cx="11249" cy="11249"/>
      </dsp:txXfrm>
    </dsp:sp>
    <dsp:sp modelId="{D8011A19-EDD1-4B7C-BE84-2D245D25E288}">
      <dsp:nvSpPr>
        <dsp:cNvPr id="0" name=""/>
        <dsp:cNvSpPr/>
      </dsp:nvSpPr>
      <dsp:spPr>
        <a:xfrm>
          <a:off x="6137130" y="4298781"/>
          <a:ext cx="1965538" cy="1611229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Showcase/Fundraiser</a:t>
          </a:r>
        </a:p>
      </dsp:txBody>
      <dsp:txXfrm>
        <a:off x="6424976" y="4534740"/>
        <a:ext cx="1389846" cy="1139311"/>
      </dsp:txXfrm>
    </dsp:sp>
    <dsp:sp modelId="{10E85C34-F3C5-4D9A-B230-63BE15FB7A2C}">
      <dsp:nvSpPr>
        <dsp:cNvPr id="0" name=""/>
        <dsp:cNvSpPr/>
      </dsp:nvSpPr>
      <dsp:spPr>
        <a:xfrm rot="8247292">
          <a:off x="4136145" y="4255002"/>
          <a:ext cx="513063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513063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379850" y="4254929"/>
        <a:ext cx="25653" cy="25653"/>
      </dsp:txXfrm>
    </dsp:sp>
    <dsp:sp modelId="{34D0B5AB-4715-428B-A2C6-FFFEECB85371}">
      <dsp:nvSpPr>
        <dsp:cNvPr id="0" name=""/>
        <dsp:cNvSpPr/>
      </dsp:nvSpPr>
      <dsp:spPr>
        <a:xfrm>
          <a:off x="2879217" y="4194259"/>
          <a:ext cx="1525222" cy="152522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Share data</a:t>
          </a:r>
        </a:p>
      </dsp:txBody>
      <dsp:txXfrm>
        <a:off x="3102581" y="4417623"/>
        <a:ext cx="1078494" cy="1078494"/>
      </dsp:txXfrm>
    </dsp:sp>
    <dsp:sp modelId="{75983892-933B-49C2-B80B-EB4814288358}">
      <dsp:nvSpPr>
        <dsp:cNvPr id="0" name=""/>
        <dsp:cNvSpPr/>
      </dsp:nvSpPr>
      <dsp:spPr>
        <a:xfrm rot="10715152">
          <a:off x="2924372" y="3164182"/>
          <a:ext cx="1148020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1148020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469682" y="3148235"/>
        <a:ext cx="57401" cy="57401"/>
      </dsp:txXfrm>
    </dsp:sp>
    <dsp:sp modelId="{7A9CA3CE-8160-416C-B37B-BAA94D6943B5}">
      <dsp:nvSpPr>
        <dsp:cNvPr id="0" name=""/>
        <dsp:cNvSpPr/>
      </dsp:nvSpPr>
      <dsp:spPr>
        <a:xfrm>
          <a:off x="1399557" y="2447311"/>
          <a:ext cx="1525222" cy="152522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Telling admins that, “It’s their basketball”</a:t>
          </a:r>
        </a:p>
      </dsp:txBody>
      <dsp:txXfrm>
        <a:off x="1622921" y="2670675"/>
        <a:ext cx="1078494" cy="1078494"/>
      </dsp:txXfrm>
    </dsp:sp>
    <dsp:sp modelId="{9F1652B8-9DCA-41B0-AC6B-A7D76BEB81AE}">
      <dsp:nvSpPr>
        <dsp:cNvPr id="0" name=""/>
        <dsp:cNvSpPr/>
      </dsp:nvSpPr>
      <dsp:spPr>
        <a:xfrm rot="13320747">
          <a:off x="4285886" y="2039976"/>
          <a:ext cx="327096" cy="25507"/>
        </a:xfrm>
        <a:custGeom>
          <a:avLst/>
          <a:gdLst/>
          <a:ahLst/>
          <a:cxnLst/>
          <a:rect l="0" t="0" r="0" b="0"/>
          <a:pathLst>
            <a:path>
              <a:moveTo>
                <a:pt x="0" y="12753"/>
              </a:moveTo>
              <a:lnTo>
                <a:pt x="327096" y="12753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441257" y="2044552"/>
        <a:ext cx="16354" cy="16354"/>
      </dsp:txXfrm>
    </dsp:sp>
    <dsp:sp modelId="{D8A96A7D-3B81-4C2E-A689-AA1378A80801}">
      <dsp:nvSpPr>
        <dsp:cNvPr id="0" name=""/>
        <dsp:cNvSpPr/>
      </dsp:nvSpPr>
      <dsp:spPr>
        <a:xfrm>
          <a:off x="2609859" y="353152"/>
          <a:ext cx="1993968" cy="1881147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2800" kern="1200" dirty="0"/>
            <a:t>Make program more visible</a:t>
          </a:r>
        </a:p>
      </dsp:txBody>
      <dsp:txXfrm>
        <a:off x="2901869" y="628640"/>
        <a:ext cx="1409948" cy="13301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09C1-3699-4C6B-8965-DA5154010D13}">
      <dsp:nvSpPr>
        <dsp:cNvPr id="0" name=""/>
        <dsp:cNvSpPr/>
      </dsp:nvSpPr>
      <dsp:spPr>
        <a:xfrm>
          <a:off x="3562348" y="1831450"/>
          <a:ext cx="2936855" cy="2462568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How to educate administrators on the value and need of Speech and Debate programs?</a:t>
          </a:r>
        </a:p>
      </dsp:txBody>
      <dsp:txXfrm>
        <a:off x="3992440" y="2192085"/>
        <a:ext cx="2076671" cy="1741298"/>
      </dsp:txXfrm>
    </dsp:sp>
    <dsp:sp modelId="{A8B02722-5209-4B1D-8D90-5802F989460C}">
      <dsp:nvSpPr>
        <dsp:cNvPr id="0" name=""/>
        <dsp:cNvSpPr/>
      </dsp:nvSpPr>
      <dsp:spPr>
        <a:xfrm rot="18083718">
          <a:off x="5599468" y="1775122"/>
          <a:ext cx="418523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418523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98266" y="1777544"/>
        <a:ext cx="20926" cy="20926"/>
      </dsp:txXfrm>
    </dsp:sp>
    <dsp:sp modelId="{9785DF4A-2B24-4C23-B1A3-89D7FFF5BB49}">
      <dsp:nvSpPr>
        <dsp:cNvPr id="0" name=""/>
        <dsp:cNvSpPr/>
      </dsp:nvSpPr>
      <dsp:spPr>
        <a:xfrm>
          <a:off x="5435496" y="86221"/>
          <a:ext cx="1834900" cy="162010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Connect participation to improved scholastic climate</a:t>
          </a:r>
        </a:p>
      </dsp:txBody>
      <dsp:txXfrm>
        <a:off x="5704211" y="323479"/>
        <a:ext cx="1297470" cy="1145584"/>
      </dsp:txXfrm>
    </dsp:sp>
    <dsp:sp modelId="{A968DF46-D33C-4BEC-B2DC-962CA57ADC2A}">
      <dsp:nvSpPr>
        <dsp:cNvPr id="0" name=""/>
        <dsp:cNvSpPr/>
      </dsp:nvSpPr>
      <dsp:spPr>
        <a:xfrm rot="19863352">
          <a:off x="6148841" y="1954440"/>
          <a:ext cx="1725318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1725318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6968367" y="1924191"/>
        <a:ext cx="86265" cy="86265"/>
      </dsp:txXfrm>
    </dsp:sp>
    <dsp:sp modelId="{3A670111-3118-493A-B001-FFF25E2FFD3B}">
      <dsp:nvSpPr>
        <dsp:cNvPr id="0" name=""/>
        <dsp:cNvSpPr/>
      </dsp:nvSpPr>
      <dsp:spPr>
        <a:xfrm>
          <a:off x="7677156" y="489510"/>
          <a:ext cx="1429050" cy="142905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Go beyond school admin to district</a:t>
          </a:r>
        </a:p>
      </dsp:txBody>
      <dsp:txXfrm>
        <a:off x="7886436" y="698790"/>
        <a:ext cx="1010490" cy="1010490"/>
      </dsp:txXfrm>
    </dsp:sp>
    <dsp:sp modelId="{3D50FF1F-8097-4994-B7E1-6F9F159ED5EB}">
      <dsp:nvSpPr>
        <dsp:cNvPr id="0" name=""/>
        <dsp:cNvSpPr/>
      </dsp:nvSpPr>
      <dsp:spPr>
        <a:xfrm rot="49380">
          <a:off x="6498964" y="3074422"/>
          <a:ext cx="484786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484786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29238" y="3075186"/>
        <a:ext cx="24239" cy="24239"/>
      </dsp:txXfrm>
    </dsp:sp>
    <dsp:sp modelId="{45C1C64B-9B61-48F8-AAA1-E30F8AA28230}">
      <dsp:nvSpPr>
        <dsp:cNvPr id="0" name=""/>
        <dsp:cNvSpPr/>
      </dsp:nvSpPr>
      <dsp:spPr>
        <a:xfrm>
          <a:off x="6983592" y="2155452"/>
          <a:ext cx="2106191" cy="1900922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Link students’ participation to test scores, attendance rates, and college acceptances</a:t>
          </a:r>
        </a:p>
      </dsp:txBody>
      <dsp:txXfrm>
        <a:off x="7292037" y="2433836"/>
        <a:ext cx="1489301" cy="1344154"/>
      </dsp:txXfrm>
    </dsp:sp>
    <dsp:sp modelId="{BA69BF68-1EFD-4051-9944-A0977A716766}">
      <dsp:nvSpPr>
        <dsp:cNvPr id="0" name=""/>
        <dsp:cNvSpPr/>
      </dsp:nvSpPr>
      <dsp:spPr>
        <a:xfrm rot="2608854">
          <a:off x="5960537" y="4079900"/>
          <a:ext cx="312821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312821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109127" y="4084963"/>
        <a:ext cx="15641" cy="15641"/>
      </dsp:txXfrm>
    </dsp:sp>
    <dsp:sp modelId="{D8011A19-EDD1-4B7C-BE84-2D245D25E288}">
      <dsp:nvSpPr>
        <dsp:cNvPr id="0" name=""/>
        <dsp:cNvSpPr/>
      </dsp:nvSpPr>
      <dsp:spPr>
        <a:xfrm>
          <a:off x="5911798" y="4016642"/>
          <a:ext cx="1841602" cy="1509634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Webinar for Administration</a:t>
          </a:r>
        </a:p>
      </dsp:txBody>
      <dsp:txXfrm>
        <a:off x="6181494" y="4237723"/>
        <a:ext cx="1302210" cy="1067472"/>
      </dsp:txXfrm>
    </dsp:sp>
    <dsp:sp modelId="{75983892-933B-49C2-B80B-EB4814288358}">
      <dsp:nvSpPr>
        <dsp:cNvPr id="0" name=""/>
        <dsp:cNvSpPr/>
      </dsp:nvSpPr>
      <dsp:spPr>
        <a:xfrm rot="8210668">
          <a:off x="3746067" y="4088599"/>
          <a:ext cx="353663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353663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14057" y="4092641"/>
        <a:ext cx="17683" cy="17683"/>
      </dsp:txXfrm>
    </dsp:sp>
    <dsp:sp modelId="{7A9CA3CE-8160-416C-B37B-BAA94D6943B5}">
      <dsp:nvSpPr>
        <dsp:cNvPr id="0" name=""/>
        <dsp:cNvSpPr/>
      </dsp:nvSpPr>
      <dsp:spPr>
        <a:xfrm>
          <a:off x="2558129" y="3996629"/>
          <a:ext cx="1429050" cy="142905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Get students to share experiences</a:t>
          </a:r>
        </a:p>
      </dsp:txBody>
      <dsp:txXfrm>
        <a:off x="2767409" y="4205909"/>
        <a:ext cx="1010490" cy="1010490"/>
      </dsp:txXfrm>
    </dsp:sp>
    <dsp:sp modelId="{7A964202-840C-42FE-AF47-BFC24FA3EDF5}">
      <dsp:nvSpPr>
        <dsp:cNvPr id="0" name=""/>
        <dsp:cNvSpPr/>
      </dsp:nvSpPr>
      <dsp:spPr>
        <a:xfrm rot="10720265">
          <a:off x="2961635" y="3090874"/>
          <a:ext cx="601356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601356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247279" y="3088725"/>
        <a:ext cx="30067" cy="30067"/>
      </dsp:txXfrm>
    </dsp:sp>
    <dsp:sp modelId="{C5CA7F65-82F6-4B35-B961-A585E3C5F701}">
      <dsp:nvSpPr>
        <dsp:cNvPr id="0" name=""/>
        <dsp:cNvSpPr/>
      </dsp:nvSpPr>
      <dsp:spPr>
        <a:xfrm>
          <a:off x="1379762" y="2374897"/>
          <a:ext cx="1582187" cy="1508362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Show what rival schools have done</a:t>
          </a:r>
        </a:p>
      </dsp:txBody>
      <dsp:txXfrm>
        <a:off x="1611468" y="2595792"/>
        <a:ext cx="1118775" cy="1066572"/>
      </dsp:txXfrm>
    </dsp:sp>
    <dsp:sp modelId="{9F1652B8-9DCA-41B0-AC6B-A7D76BEB81AE}">
      <dsp:nvSpPr>
        <dsp:cNvPr id="0" name=""/>
        <dsp:cNvSpPr/>
      </dsp:nvSpPr>
      <dsp:spPr>
        <a:xfrm rot="13625064">
          <a:off x="3820422" y="1944821"/>
          <a:ext cx="365875" cy="25768"/>
        </a:xfrm>
        <a:custGeom>
          <a:avLst/>
          <a:gdLst/>
          <a:ahLst/>
          <a:cxnLst/>
          <a:rect l="0" t="0" r="0" b="0"/>
          <a:pathLst>
            <a:path>
              <a:moveTo>
                <a:pt x="0" y="12884"/>
              </a:moveTo>
              <a:lnTo>
                <a:pt x="365875" y="12884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94212" y="1948558"/>
        <a:ext cx="18293" cy="18293"/>
      </dsp:txXfrm>
    </dsp:sp>
    <dsp:sp modelId="{D8A96A7D-3B81-4C2E-A689-AA1378A80801}">
      <dsp:nvSpPr>
        <dsp:cNvPr id="0" name=""/>
        <dsp:cNvSpPr/>
      </dsp:nvSpPr>
      <dsp:spPr>
        <a:xfrm>
          <a:off x="2328693" y="279950"/>
          <a:ext cx="1868240" cy="1762533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2800" kern="1200" dirty="0"/>
            <a:t>Use the word “sport”</a:t>
          </a:r>
        </a:p>
      </dsp:txBody>
      <dsp:txXfrm>
        <a:off x="2602290" y="538067"/>
        <a:ext cx="1321046" cy="12462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09C1-3699-4C6B-8965-DA5154010D13}">
      <dsp:nvSpPr>
        <dsp:cNvPr id="0" name=""/>
        <dsp:cNvSpPr/>
      </dsp:nvSpPr>
      <dsp:spPr>
        <a:xfrm>
          <a:off x="3066459" y="1538688"/>
          <a:ext cx="3509120" cy="2942414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How to educate administrators on the value and need of Speech and Debate programs?</a:t>
          </a:r>
        </a:p>
      </dsp:txBody>
      <dsp:txXfrm>
        <a:off x="3580358" y="1969595"/>
        <a:ext cx="2481322" cy="2080600"/>
      </dsp:txXfrm>
    </dsp:sp>
    <dsp:sp modelId="{A8B02722-5209-4B1D-8D90-5802F989460C}">
      <dsp:nvSpPr>
        <dsp:cNvPr id="0" name=""/>
        <dsp:cNvSpPr/>
      </dsp:nvSpPr>
      <dsp:spPr>
        <a:xfrm rot="19325301">
          <a:off x="6063991" y="1869720"/>
          <a:ext cx="403811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403811" y="14897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55802" y="1874522"/>
        <a:ext cx="20190" cy="20190"/>
      </dsp:txXfrm>
    </dsp:sp>
    <dsp:sp modelId="{9785DF4A-2B24-4C23-B1A3-89D7FFF5BB49}">
      <dsp:nvSpPr>
        <dsp:cNvPr id="0" name=""/>
        <dsp:cNvSpPr/>
      </dsp:nvSpPr>
      <dsp:spPr>
        <a:xfrm>
          <a:off x="6151078" y="152403"/>
          <a:ext cx="2192442" cy="193578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2400" kern="1200" dirty="0"/>
            <a:t>Logical appeal – using stats and research</a:t>
          </a:r>
        </a:p>
      </dsp:txBody>
      <dsp:txXfrm>
        <a:off x="6472154" y="435892"/>
        <a:ext cx="1550290" cy="1368808"/>
      </dsp:txXfrm>
    </dsp:sp>
    <dsp:sp modelId="{A968DF46-D33C-4BEC-B2DC-962CA57ADC2A}">
      <dsp:nvSpPr>
        <dsp:cNvPr id="0" name=""/>
        <dsp:cNvSpPr/>
      </dsp:nvSpPr>
      <dsp:spPr>
        <a:xfrm rot="224916">
          <a:off x="6569010" y="3147437"/>
          <a:ext cx="1157275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1157275" y="14897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118716" y="3133402"/>
        <a:ext cx="57863" cy="57863"/>
      </dsp:txXfrm>
    </dsp:sp>
    <dsp:sp modelId="{3A670111-3118-493A-B001-FFF25E2FFD3B}">
      <dsp:nvSpPr>
        <dsp:cNvPr id="0" name=""/>
        <dsp:cNvSpPr/>
      </dsp:nvSpPr>
      <dsp:spPr>
        <a:xfrm>
          <a:off x="7723221" y="2402228"/>
          <a:ext cx="1707509" cy="1707509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Compare money, stats, and data</a:t>
          </a:r>
        </a:p>
      </dsp:txBody>
      <dsp:txXfrm>
        <a:off x="7973280" y="2652287"/>
        <a:ext cx="1207391" cy="1207391"/>
      </dsp:txXfrm>
    </dsp:sp>
    <dsp:sp modelId="{75983892-933B-49C2-B80B-EB4814288358}">
      <dsp:nvSpPr>
        <dsp:cNvPr id="0" name=""/>
        <dsp:cNvSpPr/>
      </dsp:nvSpPr>
      <dsp:spPr>
        <a:xfrm rot="2501330">
          <a:off x="5975728" y="4192273"/>
          <a:ext cx="379221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379221" y="14897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155858" y="4197690"/>
        <a:ext cx="18961" cy="18961"/>
      </dsp:txXfrm>
    </dsp:sp>
    <dsp:sp modelId="{7A9CA3CE-8160-416C-B37B-BAA94D6943B5}">
      <dsp:nvSpPr>
        <dsp:cNvPr id="0" name=""/>
        <dsp:cNvSpPr/>
      </dsp:nvSpPr>
      <dsp:spPr>
        <a:xfrm>
          <a:off x="6090736" y="4047342"/>
          <a:ext cx="1707509" cy="1707509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Parental involvement broadened</a:t>
          </a:r>
        </a:p>
      </dsp:txBody>
      <dsp:txXfrm>
        <a:off x="6340795" y="4297401"/>
        <a:ext cx="1207391" cy="1207391"/>
      </dsp:txXfrm>
    </dsp:sp>
    <dsp:sp modelId="{7A964202-840C-42FE-AF47-BFC24FA3EDF5}">
      <dsp:nvSpPr>
        <dsp:cNvPr id="0" name=""/>
        <dsp:cNvSpPr/>
      </dsp:nvSpPr>
      <dsp:spPr>
        <a:xfrm rot="8392153">
          <a:off x="3280226" y="4148914"/>
          <a:ext cx="343935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343935" y="14897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443596" y="4155213"/>
        <a:ext cx="17196" cy="17196"/>
      </dsp:txXfrm>
    </dsp:sp>
    <dsp:sp modelId="{C5CA7F65-82F6-4B35-B961-A585E3C5F701}">
      <dsp:nvSpPr>
        <dsp:cNvPr id="0" name=""/>
        <dsp:cNvSpPr/>
      </dsp:nvSpPr>
      <dsp:spPr>
        <a:xfrm>
          <a:off x="1667358" y="3970446"/>
          <a:ext cx="1890486" cy="180227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2000" kern="1200" dirty="0"/>
            <a:t>Talk in their “language”</a:t>
          </a:r>
        </a:p>
      </dsp:txBody>
      <dsp:txXfrm>
        <a:off x="1944213" y="4234383"/>
        <a:ext cx="1336776" cy="1274402"/>
      </dsp:txXfrm>
    </dsp:sp>
    <dsp:sp modelId="{9F1652B8-9DCA-41B0-AC6B-A7D76BEB81AE}">
      <dsp:nvSpPr>
        <dsp:cNvPr id="0" name=""/>
        <dsp:cNvSpPr/>
      </dsp:nvSpPr>
      <dsp:spPr>
        <a:xfrm rot="11759086">
          <a:off x="2899209" y="2482669"/>
          <a:ext cx="266621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266621" y="14897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025854" y="2490901"/>
        <a:ext cx="13331" cy="13331"/>
      </dsp:txXfrm>
    </dsp:sp>
    <dsp:sp modelId="{D8A96A7D-3B81-4C2E-A689-AA1378A80801}">
      <dsp:nvSpPr>
        <dsp:cNvPr id="0" name=""/>
        <dsp:cNvSpPr/>
      </dsp:nvSpPr>
      <dsp:spPr>
        <a:xfrm>
          <a:off x="1177176" y="1360637"/>
          <a:ext cx="1763055" cy="171594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2400" kern="1200" dirty="0"/>
            <a:t>Fulfills students’ academic goals</a:t>
          </a:r>
        </a:p>
      </dsp:txBody>
      <dsp:txXfrm>
        <a:off x="1435369" y="1611931"/>
        <a:ext cx="1246669" cy="12133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09C1-3699-4C6B-8965-DA5154010D13}">
      <dsp:nvSpPr>
        <dsp:cNvPr id="0" name=""/>
        <dsp:cNvSpPr/>
      </dsp:nvSpPr>
      <dsp:spPr>
        <a:xfrm>
          <a:off x="4399971" y="1920693"/>
          <a:ext cx="2604102" cy="2183552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How to educate administrators on the value and need of Speech and Debate programs?</a:t>
          </a:r>
        </a:p>
      </dsp:txBody>
      <dsp:txXfrm>
        <a:off x="4781333" y="2240467"/>
        <a:ext cx="1841378" cy="1544004"/>
      </dsp:txXfrm>
    </dsp:sp>
    <dsp:sp modelId="{A8B02722-5209-4B1D-8D90-5802F989460C}">
      <dsp:nvSpPr>
        <dsp:cNvPr id="0" name=""/>
        <dsp:cNvSpPr/>
      </dsp:nvSpPr>
      <dsp:spPr>
        <a:xfrm rot="16791156">
          <a:off x="5698516" y="1694708"/>
          <a:ext cx="461202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461202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17587" y="1693359"/>
        <a:ext cx="23060" cy="23060"/>
      </dsp:txXfrm>
    </dsp:sp>
    <dsp:sp modelId="{9785DF4A-2B24-4C23-B1A3-89D7FFF5BB49}">
      <dsp:nvSpPr>
        <dsp:cNvPr id="0" name=""/>
        <dsp:cNvSpPr/>
      </dsp:nvSpPr>
      <dsp:spPr>
        <a:xfrm>
          <a:off x="5278380" y="49449"/>
          <a:ext cx="1627001" cy="143653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Show them the data</a:t>
          </a:r>
        </a:p>
      </dsp:txBody>
      <dsp:txXfrm>
        <a:off x="5516649" y="259825"/>
        <a:ext cx="1150463" cy="1015786"/>
      </dsp:txXfrm>
    </dsp:sp>
    <dsp:sp modelId="{A968DF46-D33C-4BEC-B2DC-962CA57ADC2A}">
      <dsp:nvSpPr>
        <dsp:cNvPr id="0" name=""/>
        <dsp:cNvSpPr/>
      </dsp:nvSpPr>
      <dsp:spPr>
        <a:xfrm rot="19268736">
          <a:off x="6517966" y="1897170"/>
          <a:ext cx="1111754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1111754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46050" y="1879557"/>
        <a:ext cx="55587" cy="55587"/>
      </dsp:txXfrm>
    </dsp:sp>
    <dsp:sp modelId="{3A670111-3118-493A-B001-FFF25E2FFD3B}">
      <dsp:nvSpPr>
        <dsp:cNvPr id="0" name=""/>
        <dsp:cNvSpPr/>
      </dsp:nvSpPr>
      <dsp:spPr>
        <a:xfrm>
          <a:off x="7366547" y="527593"/>
          <a:ext cx="1267135" cy="126713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Share your goals with them</a:t>
          </a:r>
        </a:p>
      </dsp:txBody>
      <dsp:txXfrm>
        <a:off x="7552115" y="713161"/>
        <a:ext cx="895999" cy="895999"/>
      </dsp:txXfrm>
    </dsp:sp>
    <dsp:sp modelId="{3D50FF1F-8097-4994-B7E1-6F9F159ED5EB}">
      <dsp:nvSpPr>
        <dsp:cNvPr id="0" name=""/>
        <dsp:cNvSpPr/>
      </dsp:nvSpPr>
      <dsp:spPr>
        <a:xfrm rot="20713584">
          <a:off x="6917797" y="2471916"/>
          <a:ext cx="1590710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1590710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673385" y="2442330"/>
        <a:ext cx="79535" cy="79535"/>
      </dsp:txXfrm>
    </dsp:sp>
    <dsp:sp modelId="{45C1C64B-9B61-48F8-AAA1-E30F8AA28230}">
      <dsp:nvSpPr>
        <dsp:cNvPr id="0" name=""/>
        <dsp:cNvSpPr/>
      </dsp:nvSpPr>
      <dsp:spPr>
        <a:xfrm>
          <a:off x="8461269" y="1484154"/>
          <a:ext cx="1267135" cy="126713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800" kern="1200" dirty="0"/>
            <a:t>Invite them to perform</a:t>
          </a:r>
        </a:p>
      </dsp:txBody>
      <dsp:txXfrm>
        <a:off x="8646837" y="1669722"/>
        <a:ext cx="895999" cy="895999"/>
      </dsp:txXfrm>
    </dsp:sp>
    <dsp:sp modelId="{BA69BF68-1EFD-4051-9944-A0977A716766}">
      <dsp:nvSpPr>
        <dsp:cNvPr id="0" name=""/>
        <dsp:cNvSpPr/>
      </dsp:nvSpPr>
      <dsp:spPr>
        <a:xfrm rot="939228">
          <a:off x="6918084" y="3485507"/>
          <a:ext cx="1016756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1016756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01043" y="3470269"/>
        <a:ext cx="50837" cy="50837"/>
      </dsp:txXfrm>
    </dsp:sp>
    <dsp:sp modelId="{D8011A19-EDD1-4B7C-BE84-2D245D25E288}">
      <dsp:nvSpPr>
        <dsp:cNvPr id="0" name=""/>
        <dsp:cNvSpPr/>
      </dsp:nvSpPr>
      <dsp:spPr>
        <a:xfrm>
          <a:off x="7851358" y="3181123"/>
          <a:ext cx="1936613" cy="14099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Create an outstanding performing arts educator award at schools </a:t>
          </a:r>
        </a:p>
      </dsp:txBody>
      <dsp:txXfrm>
        <a:off x="8134968" y="3387602"/>
        <a:ext cx="1369393" cy="996970"/>
      </dsp:txXfrm>
    </dsp:sp>
    <dsp:sp modelId="{6DE81DDA-4732-4286-9373-A67DB8EB86C5}">
      <dsp:nvSpPr>
        <dsp:cNvPr id="0" name=""/>
        <dsp:cNvSpPr/>
      </dsp:nvSpPr>
      <dsp:spPr>
        <a:xfrm rot="3220200">
          <a:off x="6317491" y="4065862"/>
          <a:ext cx="333323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333323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75819" y="4067710"/>
        <a:ext cx="16666" cy="16666"/>
      </dsp:txXfrm>
    </dsp:sp>
    <dsp:sp modelId="{7CD40E96-CC75-4296-9525-AB1DEF84EDF1}">
      <dsp:nvSpPr>
        <dsp:cNvPr id="0" name=""/>
        <dsp:cNvSpPr/>
      </dsp:nvSpPr>
      <dsp:spPr>
        <a:xfrm>
          <a:off x="6243356" y="4049441"/>
          <a:ext cx="1663102" cy="165987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Have students perform at school board open forums</a:t>
          </a:r>
        </a:p>
      </dsp:txBody>
      <dsp:txXfrm>
        <a:off x="6486912" y="4292523"/>
        <a:ext cx="1175990" cy="1173707"/>
      </dsp:txXfrm>
    </dsp:sp>
    <dsp:sp modelId="{10E85C34-F3C5-4D9A-B230-63BE15FB7A2C}">
      <dsp:nvSpPr>
        <dsp:cNvPr id="0" name=""/>
        <dsp:cNvSpPr/>
      </dsp:nvSpPr>
      <dsp:spPr>
        <a:xfrm rot="7021800">
          <a:off x="5012638" y="4114639"/>
          <a:ext cx="243759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243759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5128424" y="4118726"/>
        <a:ext cx="12187" cy="12187"/>
      </dsp:txXfrm>
    </dsp:sp>
    <dsp:sp modelId="{34D0B5AB-4715-428B-A2C6-FFFEECB85371}">
      <dsp:nvSpPr>
        <dsp:cNvPr id="0" name=""/>
        <dsp:cNvSpPr/>
      </dsp:nvSpPr>
      <dsp:spPr>
        <a:xfrm>
          <a:off x="3953570" y="4159555"/>
          <a:ext cx="1568979" cy="148470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Community involvement</a:t>
          </a:r>
        </a:p>
      </dsp:txBody>
      <dsp:txXfrm>
        <a:off x="4183342" y="4376985"/>
        <a:ext cx="1109435" cy="1049842"/>
      </dsp:txXfrm>
    </dsp:sp>
    <dsp:sp modelId="{75983892-933B-49C2-B80B-EB4814288358}">
      <dsp:nvSpPr>
        <dsp:cNvPr id="0" name=""/>
        <dsp:cNvSpPr/>
      </dsp:nvSpPr>
      <dsp:spPr>
        <a:xfrm rot="9084324">
          <a:off x="3159320" y="3967140"/>
          <a:ext cx="1545286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1545286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893331" y="3938689"/>
        <a:ext cx="77264" cy="77264"/>
      </dsp:txXfrm>
    </dsp:sp>
    <dsp:sp modelId="{7A9CA3CE-8160-416C-B37B-BAA94D6943B5}">
      <dsp:nvSpPr>
        <dsp:cNvPr id="0" name=""/>
        <dsp:cNvSpPr/>
      </dsp:nvSpPr>
      <dsp:spPr>
        <a:xfrm>
          <a:off x="1611840" y="3965809"/>
          <a:ext cx="1770580" cy="15872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400" kern="1200" dirty="0"/>
            <a:t>Send small success stories on a regular basis at the end of an email</a:t>
          </a:r>
        </a:p>
      </dsp:txBody>
      <dsp:txXfrm>
        <a:off x="1871135" y="4198258"/>
        <a:ext cx="1251990" cy="1122366"/>
      </dsp:txXfrm>
    </dsp:sp>
    <dsp:sp modelId="{7A964202-840C-42FE-AF47-BFC24FA3EDF5}">
      <dsp:nvSpPr>
        <dsp:cNvPr id="0" name=""/>
        <dsp:cNvSpPr/>
      </dsp:nvSpPr>
      <dsp:spPr>
        <a:xfrm rot="10987368">
          <a:off x="3569289" y="2908684"/>
          <a:ext cx="834048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834048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65462" y="2898014"/>
        <a:ext cx="41702" cy="41702"/>
      </dsp:txXfrm>
    </dsp:sp>
    <dsp:sp modelId="{C5CA7F65-82F6-4B35-B961-A585E3C5F701}">
      <dsp:nvSpPr>
        <dsp:cNvPr id="0" name=""/>
        <dsp:cNvSpPr/>
      </dsp:nvSpPr>
      <dsp:spPr>
        <a:xfrm>
          <a:off x="1802359" y="2061998"/>
          <a:ext cx="1769212" cy="157195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400" kern="1200" dirty="0"/>
            <a:t>Find out what their goals are and tie your program to it</a:t>
          </a:r>
        </a:p>
      </dsp:txBody>
      <dsp:txXfrm>
        <a:off x="2061454" y="2292206"/>
        <a:ext cx="1251022" cy="1111541"/>
      </dsp:txXfrm>
    </dsp:sp>
    <dsp:sp modelId="{9F1652B8-9DCA-41B0-AC6B-A7D76BEB81AE}">
      <dsp:nvSpPr>
        <dsp:cNvPr id="0" name=""/>
        <dsp:cNvSpPr/>
      </dsp:nvSpPr>
      <dsp:spPr>
        <a:xfrm rot="13359192">
          <a:off x="4619458" y="2114392"/>
          <a:ext cx="237562" cy="20362"/>
        </a:xfrm>
        <a:custGeom>
          <a:avLst/>
          <a:gdLst/>
          <a:ahLst/>
          <a:cxnLst/>
          <a:rect l="0" t="0" r="0" b="0"/>
          <a:pathLst>
            <a:path>
              <a:moveTo>
                <a:pt x="0" y="10181"/>
              </a:moveTo>
              <a:lnTo>
                <a:pt x="237562" y="10181"/>
              </a:lnTo>
            </a:path>
          </a:pathLst>
        </a:custGeom>
        <a:noFill/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732300" y="2118634"/>
        <a:ext cx="11878" cy="11878"/>
      </dsp:txXfrm>
    </dsp:sp>
    <dsp:sp modelId="{D8A96A7D-3B81-4C2E-A689-AA1378A80801}">
      <dsp:nvSpPr>
        <dsp:cNvPr id="0" name=""/>
        <dsp:cNvSpPr/>
      </dsp:nvSpPr>
      <dsp:spPr>
        <a:xfrm>
          <a:off x="3229996" y="716733"/>
          <a:ext cx="1656563" cy="15628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en-US" sz="1600" kern="1200" dirty="0"/>
            <a:t>Use other schools as examples to compare</a:t>
          </a:r>
        </a:p>
      </dsp:txBody>
      <dsp:txXfrm>
        <a:off x="3472594" y="945605"/>
        <a:ext cx="1171367" cy="1105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dwhitfield@nfhs.org" TargetMode="Externa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mailto:dwhitfield@nfhs.or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Students.jpg"/>
          <p:cNvPicPr>
            <a:picLocks noChangeAspect="1"/>
          </p:cNvPicPr>
          <p:nvPr/>
        </p:nvPicPr>
        <p:blipFill rotWithShape="1">
          <a:blip r:embed="rId2" cstate="print"/>
          <a:srcRect t="1465" b="23846"/>
          <a:stretch/>
        </p:blipFill>
        <p:spPr bwMode="auto">
          <a:xfrm>
            <a:off x="0" y="-1"/>
            <a:ext cx="12192000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AD8B593B-5C78-4CBD-9F38-16959FD79D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95" y="5181983"/>
            <a:ext cx="1236422" cy="1444752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1690102E-0812-409A-980D-CA0EAEA5F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080" y="5034279"/>
            <a:ext cx="8829040" cy="128079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2950CF6-523C-4B70-A322-E32A7CB68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0079" y="6385453"/>
            <a:ext cx="77260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2022 National Federation of State High School Associations. All Rights Reserved.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copyrighted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power point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is presented by the NFHS.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m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aterial shall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only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 reproduced or distributed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by member state associations for teaching and training purposes. Distribution to the public is prohibited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without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 written consent from the NFHS.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Please contact Davis Whitfield, COO at </a:t>
            </a:r>
            <a:r>
              <a:rPr lang="en-US" sz="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dwhitfield@nfhs.org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with requests.</a:t>
            </a:r>
          </a:p>
        </p:txBody>
      </p:sp>
    </p:spTree>
    <p:extLst>
      <p:ext uri="{BB962C8B-B14F-4D97-AF65-F5344CB8AC3E}">
        <p14:creationId xmlns:p14="http://schemas.microsoft.com/office/powerpoint/2010/main" val="45391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413250"/>
            <a:ext cx="12192000" cy="2452688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1"/>
            <a:ext cx="8868545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8494E476-94BE-4249-BA58-F863CF9C2C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929" y="4858995"/>
            <a:ext cx="1260753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12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2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14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77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port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E7DAFF-18A1-43A8-B015-E70E6D39270B}"/>
              </a:ext>
            </a:extLst>
          </p:cNvPr>
          <p:cNvSpPr txBox="1"/>
          <p:nvPr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3402AFB9-59C9-4F67-8129-CA6A6EFF25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95" y="5181983"/>
            <a:ext cx="1236422" cy="144475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80DD2692-17D5-428F-9689-8AB33F30F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080" y="5034279"/>
            <a:ext cx="8829040" cy="128079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E6380A9-26D7-466B-9362-7E151D764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0079" y="6385453"/>
            <a:ext cx="77260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2022 National Federation of State High School Associations. All Rights Reserved.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copyrighted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power point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is presented by the NFHS.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m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aterial shall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only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 reproduced or distributed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by member state associations for teaching and training purposes. Distribution to the public is prohibited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without 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 written consent from the NFHS.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Please contact Davis Whitfield, COO at </a:t>
            </a:r>
            <a:r>
              <a:rPr lang="en-US" sz="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dwhitfield@nfhs.org</a:t>
            </a: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with requests.</a:t>
            </a:r>
          </a:p>
        </p:txBody>
      </p:sp>
    </p:spTree>
    <p:extLst>
      <p:ext uri="{BB962C8B-B14F-4D97-AF65-F5344CB8AC3E}">
        <p14:creationId xmlns:p14="http://schemas.microsoft.com/office/powerpoint/2010/main" val="70381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7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les Committ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6FFA44A-248F-4DF6-A152-6BCEC4688A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947390" y="2307986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A4DE46-7794-466A-A7DC-B13C29AB753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14674" y="2306767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DAA5CFC1-390C-4280-914C-62341795F0D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81800" y="2306767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AC66284C-6EAD-4ADB-9308-5731494C2C4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48926" y="2306767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709E866F-401B-464B-BC6A-A292AA95DF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09972" y="2306767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A643E17-3C38-4ED2-98B4-4985D180666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771018" y="2302745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2184B4D-B3B9-41DF-A68A-F74ECB35B74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938146" y="2306767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B249E4A-BE69-4264-9857-1C8C44A6ACE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0119898" y="2302745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42">
            <a:extLst>
              <a:ext uri="{FF2B5EF4-FFF2-40B4-BE49-F238E27FC236}">
                <a16:creationId xmlns:a16="http://schemas.microsoft.com/office/drawing/2014/main" id="{087FB2A0-53BD-424A-A1FC-A57A6686CC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48025" y="3579982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16" name="Text Placeholder 42">
            <a:extLst>
              <a:ext uri="{FF2B5EF4-FFF2-40B4-BE49-F238E27FC236}">
                <a16:creationId xmlns:a16="http://schemas.microsoft.com/office/drawing/2014/main" id="{A71417DB-BE0C-4D5A-AA00-66A5486862D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4674" y="3577502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17" name="Text Placeholder 42">
            <a:extLst>
              <a:ext uri="{FF2B5EF4-FFF2-40B4-BE49-F238E27FC236}">
                <a16:creationId xmlns:a16="http://schemas.microsoft.com/office/drawing/2014/main" id="{E376E5C3-6975-46A8-A163-337B44B65E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85915" y="3577502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18" name="Text Placeholder 42">
            <a:extLst>
              <a:ext uri="{FF2B5EF4-FFF2-40B4-BE49-F238E27FC236}">
                <a16:creationId xmlns:a16="http://schemas.microsoft.com/office/drawing/2014/main" id="{A61FF8DE-821A-49E8-AF3D-C797A8C2B09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49561" y="3577502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19" name="Text Placeholder 42">
            <a:extLst>
              <a:ext uri="{FF2B5EF4-FFF2-40B4-BE49-F238E27FC236}">
                <a16:creationId xmlns:a16="http://schemas.microsoft.com/office/drawing/2014/main" id="{7CFBA48E-805B-4FD5-A48D-E786D28A4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609972" y="3577501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20" name="Text Placeholder 42">
            <a:extLst>
              <a:ext uri="{FF2B5EF4-FFF2-40B4-BE49-F238E27FC236}">
                <a16:creationId xmlns:a16="http://schemas.microsoft.com/office/drawing/2014/main" id="{5E3ECF2E-5952-4510-A54B-C0A04700B2D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771653" y="3577501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21" name="Text Placeholder 42">
            <a:extLst>
              <a:ext uri="{FF2B5EF4-FFF2-40B4-BE49-F238E27FC236}">
                <a16:creationId xmlns:a16="http://schemas.microsoft.com/office/drawing/2014/main" id="{137CC2E1-6837-410B-A4F0-A73474B010F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41331" y="3577501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22" name="Text Placeholder 42">
            <a:extLst>
              <a:ext uri="{FF2B5EF4-FFF2-40B4-BE49-F238E27FC236}">
                <a16:creationId xmlns:a16="http://schemas.microsoft.com/office/drawing/2014/main" id="{4718A598-3D8A-4F79-834F-3BDB04F0D52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25034" y="3577501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C6BC870B-70E4-4739-8F54-62FAF2AFE51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947390" y="4268640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A138E17D-BF79-4A1A-990D-57246151514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114674" y="4267421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808275E5-4D82-41C3-88D1-004BC7E6A13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1800" y="4267421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1EDE27DC-943B-4CE4-AB18-E019A6A06DD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448926" y="4267421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7431CDE9-AE80-47BC-A5C5-36CEDD55FAA6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609972" y="4267421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505CFE60-C6B1-41D9-AB5F-FC6E09084285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771018" y="4263399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D1849325-68D5-43D4-B222-692B5032D10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938146" y="4267421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F8FE5AB5-EF13-453D-9F13-4A357B01510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0119898" y="4263399"/>
            <a:ext cx="1051560" cy="1234440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42">
            <a:extLst>
              <a:ext uri="{FF2B5EF4-FFF2-40B4-BE49-F238E27FC236}">
                <a16:creationId xmlns:a16="http://schemas.microsoft.com/office/drawing/2014/main" id="{3A8DC52F-5D85-4DB9-8A3C-E7984B9EB1F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48025" y="5540636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2" name="Text Placeholder 42">
            <a:extLst>
              <a:ext uri="{FF2B5EF4-FFF2-40B4-BE49-F238E27FC236}">
                <a16:creationId xmlns:a16="http://schemas.microsoft.com/office/drawing/2014/main" id="{1718DC9B-5EBD-4DE0-814B-56071A1058A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114674" y="5538156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3" name="Text Placeholder 42">
            <a:extLst>
              <a:ext uri="{FF2B5EF4-FFF2-40B4-BE49-F238E27FC236}">
                <a16:creationId xmlns:a16="http://schemas.microsoft.com/office/drawing/2014/main" id="{B11AA496-603E-49B0-9927-BA96ED6FDB0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85915" y="5538156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4" name="Text Placeholder 42">
            <a:extLst>
              <a:ext uri="{FF2B5EF4-FFF2-40B4-BE49-F238E27FC236}">
                <a16:creationId xmlns:a16="http://schemas.microsoft.com/office/drawing/2014/main" id="{5CFC1A3F-62B9-4393-8977-51B00E72725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49561" y="5538156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5" name="Text Placeholder 42">
            <a:extLst>
              <a:ext uri="{FF2B5EF4-FFF2-40B4-BE49-F238E27FC236}">
                <a16:creationId xmlns:a16="http://schemas.microsoft.com/office/drawing/2014/main" id="{B03CA15B-4366-4A97-8954-7E388A431AA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09972" y="5538155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6" name="Text Placeholder 42">
            <a:extLst>
              <a:ext uri="{FF2B5EF4-FFF2-40B4-BE49-F238E27FC236}">
                <a16:creationId xmlns:a16="http://schemas.microsoft.com/office/drawing/2014/main" id="{9069D47D-68C7-4C5D-A2F0-6C69C6C1CE1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71653" y="5538155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7" name="Text Placeholder 42">
            <a:extLst>
              <a:ext uri="{FF2B5EF4-FFF2-40B4-BE49-F238E27FC236}">
                <a16:creationId xmlns:a16="http://schemas.microsoft.com/office/drawing/2014/main" id="{CCD023AC-48CD-4DFE-B9F2-90BB6E2F92F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941331" y="5538155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  <p:sp>
        <p:nvSpPr>
          <p:cNvPr id="38" name="Text Placeholder 42">
            <a:extLst>
              <a:ext uri="{FF2B5EF4-FFF2-40B4-BE49-F238E27FC236}">
                <a16:creationId xmlns:a16="http://schemas.microsoft.com/office/drawing/2014/main" id="{B9A97FD2-6B97-4B2A-B429-FC9E82A84F3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125034" y="5538155"/>
            <a:ext cx="1050925" cy="461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 sz="800"/>
            </a:lvl1pPr>
          </a:lstStyle>
          <a:p>
            <a:pPr lvl="0"/>
            <a:r>
              <a:rPr lang="en-US" dirty="0"/>
              <a:t>Click to edit Name</a:t>
            </a:r>
            <a:br>
              <a:rPr lang="en-US" dirty="0"/>
            </a:br>
            <a:r>
              <a:rPr lang="en-US" dirty="0"/>
              <a:t>City, State</a:t>
            </a:r>
            <a:br>
              <a:rPr lang="en-US" dirty="0"/>
            </a:br>
            <a:r>
              <a:rPr lang="en-US" dirty="0"/>
              <a:t>Section – Year</a:t>
            </a:r>
          </a:p>
        </p:txBody>
      </p:sp>
    </p:spTree>
    <p:extLst>
      <p:ext uri="{BB962C8B-B14F-4D97-AF65-F5344CB8AC3E}">
        <p14:creationId xmlns:p14="http://schemas.microsoft.com/office/powerpoint/2010/main" val="90603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oints of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Points of Emphasis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Rule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6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Editori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Editorial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82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Manu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Manual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1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Rules Remi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Rules Reminder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3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0800000">
            <a:off x="364067" y="412750"/>
            <a:ext cx="508000" cy="6445250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940985" y="525463"/>
            <a:ext cx="10026649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0985" y="1989139"/>
            <a:ext cx="10026649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6819" y="6516688"/>
            <a:ext cx="28448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F62A0580-800B-4349-94DF-053C7C636BC9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018" y="6524624"/>
            <a:ext cx="1991783" cy="295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516688"/>
            <a:ext cx="1388533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2402F66-B73E-4FBA-80B1-ED17985756A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2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185" y="0"/>
            <a:ext cx="4023783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184" y="1874838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74184" y="6524625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6" name="Group 21"/>
          <p:cNvGrpSpPr>
            <a:grpSpLocks/>
          </p:cNvGrpSpPr>
          <p:nvPr/>
        </p:nvGrpSpPr>
        <p:grpSpPr bwMode="auto">
          <a:xfrm>
            <a:off x="670984" y="855664"/>
            <a:ext cx="1132416" cy="650875"/>
            <a:chOff x="502921" y="856420"/>
            <a:chExt cx="850391" cy="649605"/>
          </a:xfrm>
          <a:solidFill>
            <a:srgbClr val="00205B"/>
          </a:solidFill>
        </p:grpSpPr>
        <p:sp>
          <p:nvSpPr>
            <p:cNvPr id="19" name="Freeform 18"/>
            <p:cNvSpPr/>
            <p:nvPr userDrawn="1"/>
          </p:nvSpPr>
          <p:spPr>
            <a:xfrm>
              <a:off x="504510" y="1376104"/>
              <a:ext cx="149415" cy="129921"/>
            </a:xfrm>
            <a:custGeom>
              <a:avLst/>
              <a:gdLst>
                <a:gd name="connsiteX0" fmla="*/ 0 w 148590"/>
                <a:gd name="connsiteY0" fmla="*/ 0 h 129540"/>
                <a:gd name="connsiteX1" fmla="*/ 148590 w 148590"/>
                <a:gd name="connsiteY1" fmla="*/ 0 h 129540"/>
                <a:gd name="connsiteX2" fmla="*/ 148590 w 148590"/>
                <a:gd name="connsiteY2" fmla="*/ 129540 h 129540"/>
                <a:gd name="connsiteX3" fmla="*/ 0 w 148590"/>
                <a:gd name="connsiteY3" fmla="*/ 0 h 129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590" h="129540">
                  <a:moveTo>
                    <a:pt x="0" y="0"/>
                  </a:moveTo>
                  <a:lnTo>
                    <a:pt x="148590" y="0"/>
                  </a:lnTo>
                  <a:lnTo>
                    <a:pt x="148590" y="12954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>
              <a:off x="502921" y="856420"/>
              <a:ext cx="850391" cy="521268"/>
            </a:xfrm>
            <a:custGeom>
              <a:avLst/>
              <a:gdLst>
                <a:gd name="connsiteX0" fmla="*/ 1905 w 942975"/>
                <a:gd name="connsiteY0" fmla="*/ 0 h 521970"/>
                <a:gd name="connsiteX1" fmla="*/ 0 w 942975"/>
                <a:gd name="connsiteY1" fmla="*/ 520065 h 521970"/>
                <a:gd name="connsiteX2" fmla="*/ 775335 w 942975"/>
                <a:gd name="connsiteY2" fmla="*/ 521970 h 521970"/>
                <a:gd name="connsiteX3" fmla="*/ 942975 w 942975"/>
                <a:gd name="connsiteY3" fmla="*/ 222885 h 521970"/>
                <a:gd name="connsiteX4" fmla="*/ 775335 w 942975"/>
                <a:gd name="connsiteY4" fmla="*/ 1905 h 521970"/>
                <a:gd name="connsiteX5" fmla="*/ 1905 w 94297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6098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4193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8690"/>
                <a:gd name="connsiteY0" fmla="*/ 0 h 521970"/>
                <a:gd name="connsiteX1" fmla="*/ 0 w 948690"/>
                <a:gd name="connsiteY1" fmla="*/ 520065 h 521970"/>
                <a:gd name="connsiteX2" fmla="*/ 775335 w 948690"/>
                <a:gd name="connsiteY2" fmla="*/ 521970 h 521970"/>
                <a:gd name="connsiteX3" fmla="*/ 948690 w 948690"/>
                <a:gd name="connsiteY3" fmla="*/ 253365 h 521970"/>
                <a:gd name="connsiteX4" fmla="*/ 775335 w 948690"/>
                <a:gd name="connsiteY4" fmla="*/ 1905 h 521970"/>
                <a:gd name="connsiteX5" fmla="*/ 1905 w 948690"/>
                <a:gd name="connsiteY5" fmla="*/ 0 h 521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8690" h="521970">
                  <a:moveTo>
                    <a:pt x="1905" y="0"/>
                  </a:moveTo>
                  <a:lnTo>
                    <a:pt x="0" y="520065"/>
                  </a:lnTo>
                  <a:lnTo>
                    <a:pt x="775335" y="521970"/>
                  </a:lnTo>
                  <a:lnTo>
                    <a:pt x="948690" y="253365"/>
                  </a:lnTo>
                  <a:lnTo>
                    <a:pt x="775335" y="1905"/>
                  </a:lnTo>
                  <a:lnTo>
                    <a:pt x="190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C00CB8E0-4CF4-41FC-9556-38B3AC65E3A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43" y="5748319"/>
            <a:ext cx="813848" cy="95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1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 kern="1200" cap="all">
          <a:solidFill>
            <a:srgbClr val="00205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3653A-AFE6-C58C-D081-E06A78393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044191"/>
            <a:ext cx="11297920" cy="1241425"/>
          </a:xfrm>
        </p:spPr>
        <p:txBody>
          <a:bodyPr/>
          <a:lstStyle/>
          <a:p>
            <a:r>
              <a:rPr lang="en-US" sz="4400" dirty="0"/>
              <a:t>Educating Administrators on the Values &amp; Genuine Needs of Speech and Debate Programs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DA750-96A5-FF9B-958F-751C2BA023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2022 Performing Arts Conference</a:t>
            </a:r>
          </a:p>
          <a:p>
            <a:r>
              <a:rPr lang="en-US" sz="3200" dirty="0"/>
              <a:t>Presenter: Susie Knoblauch</a:t>
            </a:r>
          </a:p>
        </p:txBody>
      </p:sp>
    </p:spTree>
    <p:extLst>
      <p:ext uri="{BB962C8B-B14F-4D97-AF65-F5344CB8AC3E}">
        <p14:creationId xmlns:p14="http://schemas.microsoft.com/office/powerpoint/2010/main" val="217662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F7EF98-8852-5C0D-21E5-6272BE63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1215354"/>
              </p:ext>
            </p:extLst>
          </p:nvPr>
        </p:nvGraphicFramePr>
        <p:xfrm>
          <a:off x="1885950" y="381000"/>
          <a:ext cx="1144905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CC52334-DEF6-D813-2B12-B433B899D204}"/>
              </a:ext>
            </a:extLst>
          </p:cNvPr>
          <p:cNvSpPr txBox="1"/>
          <p:nvPr/>
        </p:nvSpPr>
        <p:spPr>
          <a:xfrm>
            <a:off x="1962150" y="742950"/>
            <a:ext cx="2362200" cy="7694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Source Sans Pro SemiBold" panose="020B0604020202020204" pitchFamily="34" charset="0"/>
              </a:rPr>
              <a:t>Group 1</a:t>
            </a:r>
          </a:p>
        </p:txBody>
      </p:sp>
    </p:spTree>
    <p:extLst>
      <p:ext uri="{BB962C8B-B14F-4D97-AF65-F5344CB8AC3E}">
        <p14:creationId xmlns:p14="http://schemas.microsoft.com/office/powerpoint/2010/main" val="264212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F7EF98-8852-5C0D-21E5-6272BE63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4769613"/>
              </p:ext>
            </p:extLst>
          </p:nvPr>
        </p:nvGraphicFramePr>
        <p:xfrm>
          <a:off x="2152650" y="594270"/>
          <a:ext cx="10763250" cy="5924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9CDFB36-6A00-9026-ABC3-2F399F16A9D1}"/>
              </a:ext>
            </a:extLst>
          </p:cNvPr>
          <p:cNvSpPr txBox="1"/>
          <p:nvPr/>
        </p:nvSpPr>
        <p:spPr>
          <a:xfrm>
            <a:off x="1952625" y="733425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Source Sans Pro SemiBold" panose="020B0604020202020204" pitchFamily="34" charset="0"/>
              </a:rPr>
              <a:t>Group 2</a:t>
            </a:r>
          </a:p>
        </p:txBody>
      </p:sp>
    </p:spTree>
    <p:extLst>
      <p:ext uri="{BB962C8B-B14F-4D97-AF65-F5344CB8AC3E}">
        <p14:creationId xmlns:p14="http://schemas.microsoft.com/office/powerpoint/2010/main" val="98353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F7EF98-8852-5C0D-21E5-6272BE63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6563555"/>
              </p:ext>
            </p:extLst>
          </p:nvPr>
        </p:nvGraphicFramePr>
        <p:xfrm>
          <a:off x="2533650" y="866775"/>
          <a:ext cx="9982200" cy="5553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5644955-BD89-FB9A-E4EF-D82190F25EBD}"/>
              </a:ext>
            </a:extLst>
          </p:cNvPr>
          <p:cNvSpPr txBox="1"/>
          <p:nvPr/>
        </p:nvSpPr>
        <p:spPr>
          <a:xfrm>
            <a:off x="1981200" y="7620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Source Sans Pro SemiBold" panose="020B0604020202020204" pitchFamily="34" charset="0"/>
              </a:rPr>
              <a:t>Group 3</a:t>
            </a:r>
          </a:p>
        </p:txBody>
      </p:sp>
    </p:spTree>
    <p:extLst>
      <p:ext uri="{BB962C8B-B14F-4D97-AF65-F5344CB8AC3E}">
        <p14:creationId xmlns:p14="http://schemas.microsoft.com/office/powerpoint/2010/main" val="263048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F7EF98-8852-5C0D-21E5-6272BE63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3806949"/>
              </p:ext>
            </p:extLst>
          </p:nvPr>
        </p:nvGraphicFramePr>
        <p:xfrm>
          <a:off x="2171700" y="561975"/>
          <a:ext cx="10315575" cy="573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3A379C6-BFDE-C6DE-7D6F-23B5B7930E4A}"/>
              </a:ext>
            </a:extLst>
          </p:cNvPr>
          <p:cNvSpPr txBox="1"/>
          <p:nvPr/>
        </p:nvSpPr>
        <p:spPr>
          <a:xfrm>
            <a:off x="1971674" y="714375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Source Sans Pro SemiBold" panose="020B0604020202020204" pitchFamily="34" charset="0"/>
              </a:rPr>
              <a:t>Group 4</a:t>
            </a:r>
          </a:p>
        </p:txBody>
      </p:sp>
    </p:spTree>
    <p:extLst>
      <p:ext uri="{BB962C8B-B14F-4D97-AF65-F5344CB8AC3E}">
        <p14:creationId xmlns:p14="http://schemas.microsoft.com/office/powerpoint/2010/main" val="206479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F7EF98-8852-5C0D-21E5-6272BE63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169377"/>
              </p:ext>
            </p:extLst>
          </p:nvPr>
        </p:nvGraphicFramePr>
        <p:xfrm>
          <a:off x="1905000" y="433387"/>
          <a:ext cx="11201400" cy="599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76B965E-A22D-F5A0-6414-68EE4B6EB681}"/>
              </a:ext>
            </a:extLst>
          </p:cNvPr>
          <p:cNvSpPr txBox="1"/>
          <p:nvPr/>
        </p:nvSpPr>
        <p:spPr>
          <a:xfrm>
            <a:off x="1905000" y="7239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Source Sans Pro SemiBold" panose="020B0604020202020204" pitchFamily="34" charset="0"/>
              </a:rPr>
              <a:t>Group 5</a:t>
            </a:r>
          </a:p>
        </p:txBody>
      </p:sp>
    </p:spTree>
    <p:extLst>
      <p:ext uri="{BB962C8B-B14F-4D97-AF65-F5344CB8AC3E}">
        <p14:creationId xmlns:p14="http://schemas.microsoft.com/office/powerpoint/2010/main" val="54617794"/>
      </p:ext>
    </p:extLst>
  </p:cSld>
  <p:clrMapOvr>
    <a:masterClrMapping/>
  </p:clrMapOvr>
</p:sld>
</file>

<file path=ppt/theme/theme1.xml><?xml version="1.0" encoding="utf-8"?>
<a:theme xmlns:a="http://schemas.openxmlformats.org/drawingml/2006/main" name="NFHS Powerpoint Slide TEMPLATE!!!!">
  <a:themeElements>
    <a:clrScheme name="NFHS Brand">
      <a:dk1>
        <a:srgbClr val="414B56"/>
      </a:dk1>
      <a:lt1>
        <a:sysClr val="window" lastClr="FFFFFF"/>
      </a:lt1>
      <a:dk2>
        <a:srgbClr val="1F497D"/>
      </a:dk2>
      <a:lt2>
        <a:srgbClr val="D8D8D8"/>
      </a:lt2>
      <a:accent1>
        <a:srgbClr val="FFCE00"/>
      </a:accent1>
      <a:accent2>
        <a:srgbClr val="D21034"/>
      </a:accent2>
      <a:accent3>
        <a:srgbClr val="003798"/>
      </a:accent3>
      <a:accent4>
        <a:srgbClr val="E96B10"/>
      </a:accent4>
      <a:accent5>
        <a:srgbClr val="581963"/>
      </a:accent5>
      <a:accent6>
        <a:srgbClr val="006A4E"/>
      </a:accent6>
      <a:hlink>
        <a:srgbClr val="414B56"/>
      </a:hlink>
      <a:folHlink>
        <a:srgbClr val="0037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FHS Powerpoint Slide TEMPLATE!!!!" id="{BF9EAEEB-59A4-4F17-9F66-917F76B2021E}" vid="{5530F359-98EF-4A5E-A3DD-F0F4302F8E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NFHS Powerpoint Slide TEMPLATE!!!!</Template>
  <TotalTime>6744</TotalTime>
  <Words>337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Source Sans Pro SemiBold</vt:lpstr>
      <vt:lpstr>Wingdings</vt:lpstr>
      <vt:lpstr>NFHS Powerpoint Slide TEMPLATE!!!!</vt:lpstr>
      <vt:lpstr>Educating Administrators on the Values &amp; Genuine Needs of Speech and Debate Programs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Burke</dc:creator>
  <cp:lastModifiedBy>Ken Burke</cp:lastModifiedBy>
  <cp:revision>7</cp:revision>
  <dcterms:created xsi:type="dcterms:W3CDTF">2022-09-21T20:07:46Z</dcterms:created>
  <dcterms:modified xsi:type="dcterms:W3CDTF">2022-09-26T20:21:32Z</dcterms:modified>
</cp:coreProperties>
</file>