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9" r:id="rId5"/>
    <p:sldId id="259" r:id="rId6"/>
    <p:sldId id="263" r:id="rId7"/>
    <p:sldId id="264" r:id="rId8"/>
    <p:sldId id="260" r:id="rId9"/>
    <p:sldId id="265" r:id="rId10"/>
    <p:sldId id="261" r:id="rId11"/>
    <p:sldId id="266" r:id="rId12"/>
    <p:sldId id="262" r:id="rId13"/>
    <p:sldId id="267" r:id="rId14"/>
    <p:sldId id="26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16" autoAdjust="0"/>
    <p:restoredTop sz="94660"/>
  </p:normalViewPr>
  <p:slideViewPr>
    <p:cSldViewPr snapToGrid="0">
      <p:cViewPr varScale="1">
        <p:scale>
          <a:sx n="83" d="100"/>
          <a:sy n="83" d="100"/>
        </p:scale>
        <p:origin x="643"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D9B9CA-43D6-4E3F-90A5-40016084C1C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5E417B5C-7911-4C6F-9967-1CB161A78C55}">
      <dgm:prSet phldrT="[Text]"/>
      <dgm:spPr/>
      <dgm:t>
        <a:bodyPr/>
        <a:lstStyle/>
        <a:p>
          <a:r>
            <a:rPr lang="en-US" dirty="0"/>
            <a:t>What policy?</a:t>
          </a:r>
        </a:p>
      </dgm:t>
    </dgm:pt>
    <dgm:pt modelId="{EDE4C09E-2408-4287-A120-5A56D20FBB78}" type="parTrans" cxnId="{DB893815-C549-48EA-B817-DA4DB0A6C313}">
      <dgm:prSet/>
      <dgm:spPr/>
      <dgm:t>
        <a:bodyPr/>
        <a:lstStyle/>
        <a:p>
          <a:endParaRPr lang="en-US"/>
        </a:p>
      </dgm:t>
    </dgm:pt>
    <dgm:pt modelId="{5B814F94-47D0-4375-BEBA-437E26953D97}" type="sibTrans" cxnId="{DB893815-C549-48EA-B817-DA4DB0A6C313}">
      <dgm:prSet/>
      <dgm:spPr/>
      <dgm:t>
        <a:bodyPr/>
        <a:lstStyle/>
        <a:p>
          <a:endParaRPr lang="en-US"/>
        </a:p>
      </dgm:t>
    </dgm:pt>
    <dgm:pt modelId="{667E5F7A-DF0B-48A8-B74F-912D2181619A}">
      <dgm:prSet phldrT="[Text]"/>
      <dgm:spPr/>
      <dgm:t>
        <a:bodyPr/>
        <a:lstStyle/>
        <a:p>
          <a:r>
            <a:rPr lang="en-US" dirty="0"/>
            <a:t>Deportation of whom?</a:t>
          </a:r>
        </a:p>
      </dgm:t>
    </dgm:pt>
    <dgm:pt modelId="{CCB44254-FBB9-45AA-A715-95A5A8F1EE12}" type="parTrans" cxnId="{ADACF500-CAED-4977-941F-7DFBF20AC3C3}">
      <dgm:prSet/>
      <dgm:spPr/>
      <dgm:t>
        <a:bodyPr/>
        <a:lstStyle/>
        <a:p>
          <a:endParaRPr lang="en-US"/>
        </a:p>
      </dgm:t>
    </dgm:pt>
    <dgm:pt modelId="{224B819D-97BC-4F13-B87C-E2BAEB0B2049}" type="sibTrans" cxnId="{ADACF500-CAED-4977-941F-7DFBF20AC3C3}">
      <dgm:prSet/>
      <dgm:spPr/>
      <dgm:t>
        <a:bodyPr/>
        <a:lstStyle/>
        <a:p>
          <a:endParaRPr lang="en-US"/>
        </a:p>
      </dgm:t>
    </dgm:pt>
    <dgm:pt modelId="{0AFDF0CC-168F-43BA-B6C3-349D0611D957}">
      <dgm:prSet phldrT="[Text]"/>
      <dgm:spPr/>
      <dgm:t>
        <a:bodyPr/>
        <a:lstStyle/>
        <a:p>
          <a:r>
            <a:rPr lang="en-US" dirty="0"/>
            <a:t>Who is the actor?</a:t>
          </a:r>
        </a:p>
      </dgm:t>
    </dgm:pt>
    <dgm:pt modelId="{CF2375BF-3B1C-4E57-A4EC-E49942228F33}" type="parTrans" cxnId="{963FD00A-292B-4C5E-A0D6-FD1DF8549C54}">
      <dgm:prSet/>
      <dgm:spPr/>
      <dgm:t>
        <a:bodyPr/>
        <a:lstStyle/>
        <a:p>
          <a:endParaRPr lang="en-US"/>
        </a:p>
      </dgm:t>
    </dgm:pt>
    <dgm:pt modelId="{5DC24E59-2091-4EFD-BBFC-18B51ADDC7E8}" type="sibTrans" cxnId="{963FD00A-292B-4C5E-A0D6-FD1DF8549C54}">
      <dgm:prSet/>
      <dgm:spPr/>
      <dgm:t>
        <a:bodyPr/>
        <a:lstStyle/>
        <a:p>
          <a:endParaRPr lang="en-US"/>
        </a:p>
      </dgm:t>
    </dgm:pt>
    <dgm:pt modelId="{D9E6CEBA-84B1-4768-8758-FAA3074EB075}">
      <dgm:prSet phldrT="[Text]" custT="1"/>
      <dgm:spPr/>
      <dgm:t>
        <a:bodyPr/>
        <a:lstStyle/>
        <a:p>
          <a:pPr>
            <a:buNone/>
          </a:pPr>
          <a:r>
            <a:rPr lang="en-US" sz="2000" dirty="0"/>
            <a:t>What led us to this question?</a:t>
          </a:r>
        </a:p>
      </dgm:t>
    </dgm:pt>
    <dgm:pt modelId="{AF76730A-EC8C-4DF4-8868-C35AD2D33A14}" type="parTrans" cxnId="{F3AA46EC-2117-47C6-A848-F5F4F356D1B6}">
      <dgm:prSet/>
      <dgm:spPr/>
      <dgm:t>
        <a:bodyPr/>
        <a:lstStyle/>
        <a:p>
          <a:endParaRPr lang="en-US"/>
        </a:p>
      </dgm:t>
    </dgm:pt>
    <dgm:pt modelId="{63AFD58F-8D3A-4AEE-A010-E977ED0C4630}" type="sibTrans" cxnId="{F3AA46EC-2117-47C6-A848-F5F4F356D1B6}">
      <dgm:prSet/>
      <dgm:spPr/>
      <dgm:t>
        <a:bodyPr/>
        <a:lstStyle/>
        <a:p>
          <a:endParaRPr lang="en-US"/>
        </a:p>
      </dgm:t>
    </dgm:pt>
    <dgm:pt modelId="{FDFCD06B-97C5-4800-B95F-3633E283F86F}">
      <dgm:prSet phldrT="[Text]" custT="1"/>
      <dgm:spPr/>
      <dgm:t>
        <a:bodyPr/>
        <a:lstStyle/>
        <a:p>
          <a:pPr>
            <a:buNone/>
          </a:pPr>
          <a:r>
            <a:rPr lang="en-US" sz="2000" dirty="0"/>
            <a:t>Do we have an idea in our head of who should be deported?</a:t>
          </a:r>
        </a:p>
      </dgm:t>
    </dgm:pt>
    <dgm:pt modelId="{16988517-8F82-44AD-9800-D10D8F9947C2}" type="parTrans" cxnId="{03E9B57A-8776-4B5D-9136-D9A4F0C1390C}">
      <dgm:prSet/>
      <dgm:spPr/>
      <dgm:t>
        <a:bodyPr/>
        <a:lstStyle/>
        <a:p>
          <a:endParaRPr lang="en-US"/>
        </a:p>
      </dgm:t>
    </dgm:pt>
    <dgm:pt modelId="{4A88919D-B46F-4F4D-851E-25E1166AD2C3}" type="sibTrans" cxnId="{03E9B57A-8776-4B5D-9136-D9A4F0C1390C}">
      <dgm:prSet/>
      <dgm:spPr/>
      <dgm:t>
        <a:bodyPr/>
        <a:lstStyle/>
        <a:p>
          <a:endParaRPr lang="en-US"/>
        </a:p>
      </dgm:t>
    </dgm:pt>
    <dgm:pt modelId="{54DED6F5-4BAE-4370-8A45-668E18C54100}">
      <dgm:prSet phldrT="[Text]" custT="1"/>
      <dgm:spPr/>
      <dgm:t>
        <a:bodyPr/>
        <a:lstStyle/>
        <a:p>
          <a:pPr>
            <a:buNone/>
          </a:pPr>
          <a:r>
            <a:rPr lang="en-US" sz="2600" dirty="0"/>
            <a:t>H</a:t>
          </a:r>
          <a:r>
            <a:rPr lang="en-US" sz="2000" dirty="0"/>
            <a:t>ow is this supposed to happen in real life?</a:t>
          </a:r>
        </a:p>
      </dgm:t>
    </dgm:pt>
    <dgm:pt modelId="{CB4606DA-CA74-49EE-B246-33F6E0579BDC}" type="parTrans" cxnId="{039275B6-79F9-40EB-A9A4-167BFB73E3BF}">
      <dgm:prSet/>
      <dgm:spPr/>
      <dgm:t>
        <a:bodyPr/>
        <a:lstStyle/>
        <a:p>
          <a:endParaRPr lang="en-US"/>
        </a:p>
      </dgm:t>
    </dgm:pt>
    <dgm:pt modelId="{06B22F70-CCC3-4ED0-9AF3-1403A143D9E5}" type="sibTrans" cxnId="{039275B6-79F9-40EB-A9A4-167BFB73E3BF}">
      <dgm:prSet/>
      <dgm:spPr/>
      <dgm:t>
        <a:bodyPr/>
        <a:lstStyle/>
        <a:p>
          <a:endParaRPr lang="en-US"/>
        </a:p>
      </dgm:t>
    </dgm:pt>
    <dgm:pt modelId="{66880B8C-1137-4082-BFC8-353D11CA8F7D}" type="pres">
      <dgm:prSet presAssocID="{5DD9B9CA-43D6-4E3F-90A5-40016084C1C6}" presName="linear" presStyleCnt="0">
        <dgm:presLayoutVars>
          <dgm:dir/>
          <dgm:animLvl val="lvl"/>
          <dgm:resizeHandles val="exact"/>
        </dgm:presLayoutVars>
      </dgm:prSet>
      <dgm:spPr/>
    </dgm:pt>
    <dgm:pt modelId="{B4FA2792-5FEE-4D4F-A3B6-A181764DA8B3}" type="pres">
      <dgm:prSet presAssocID="{5E417B5C-7911-4C6F-9967-1CB161A78C55}" presName="parentLin" presStyleCnt="0"/>
      <dgm:spPr/>
    </dgm:pt>
    <dgm:pt modelId="{928FAF51-A579-46F9-A554-AA474E8A5F12}" type="pres">
      <dgm:prSet presAssocID="{5E417B5C-7911-4C6F-9967-1CB161A78C55}" presName="parentLeftMargin" presStyleLbl="node1" presStyleIdx="0" presStyleCnt="3"/>
      <dgm:spPr/>
    </dgm:pt>
    <dgm:pt modelId="{767FA5E8-4992-427C-AB48-F4E36C7C456C}" type="pres">
      <dgm:prSet presAssocID="{5E417B5C-7911-4C6F-9967-1CB161A78C55}" presName="parentText" presStyleLbl="node1" presStyleIdx="0" presStyleCnt="3">
        <dgm:presLayoutVars>
          <dgm:chMax val="0"/>
          <dgm:bulletEnabled val="1"/>
        </dgm:presLayoutVars>
      </dgm:prSet>
      <dgm:spPr/>
    </dgm:pt>
    <dgm:pt modelId="{CEC35B53-531B-4879-8BF9-B953B5D5BFFC}" type="pres">
      <dgm:prSet presAssocID="{5E417B5C-7911-4C6F-9967-1CB161A78C55}" presName="negativeSpace" presStyleCnt="0"/>
      <dgm:spPr/>
    </dgm:pt>
    <dgm:pt modelId="{9ED47958-BA9C-4BBE-980D-4E5771EAE406}" type="pres">
      <dgm:prSet presAssocID="{5E417B5C-7911-4C6F-9967-1CB161A78C55}" presName="childText" presStyleLbl="conFgAcc1" presStyleIdx="0" presStyleCnt="3">
        <dgm:presLayoutVars>
          <dgm:bulletEnabled val="1"/>
        </dgm:presLayoutVars>
      </dgm:prSet>
      <dgm:spPr/>
    </dgm:pt>
    <dgm:pt modelId="{38554119-B9F5-45B5-A596-0ECDA8D53A26}" type="pres">
      <dgm:prSet presAssocID="{5B814F94-47D0-4375-BEBA-437E26953D97}" presName="spaceBetweenRectangles" presStyleCnt="0"/>
      <dgm:spPr/>
    </dgm:pt>
    <dgm:pt modelId="{50FCBDD9-7524-4B12-8F93-A26412A2D9FC}" type="pres">
      <dgm:prSet presAssocID="{667E5F7A-DF0B-48A8-B74F-912D2181619A}" presName="parentLin" presStyleCnt="0"/>
      <dgm:spPr/>
    </dgm:pt>
    <dgm:pt modelId="{8382DD9C-C7F7-43C4-A704-3BCFC95180ED}" type="pres">
      <dgm:prSet presAssocID="{667E5F7A-DF0B-48A8-B74F-912D2181619A}" presName="parentLeftMargin" presStyleLbl="node1" presStyleIdx="0" presStyleCnt="3"/>
      <dgm:spPr/>
    </dgm:pt>
    <dgm:pt modelId="{BD311905-43FD-46F4-872A-C26665F36B72}" type="pres">
      <dgm:prSet presAssocID="{667E5F7A-DF0B-48A8-B74F-912D2181619A}" presName="parentText" presStyleLbl="node1" presStyleIdx="1" presStyleCnt="3">
        <dgm:presLayoutVars>
          <dgm:chMax val="0"/>
          <dgm:bulletEnabled val="1"/>
        </dgm:presLayoutVars>
      </dgm:prSet>
      <dgm:spPr/>
    </dgm:pt>
    <dgm:pt modelId="{89850D00-9A28-4AFB-8E58-7AC1416F853B}" type="pres">
      <dgm:prSet presAssocID="{667E5F7A-DF0B-48A8-B74F-912D2181619A}" presName="negativeSpace" presStyleCnt="0"/>
      <dgm:spPr/>
    </dgm:pt>
    <dgm:pt modelId="{64CE4E76-7A47-4E90-B1E4-F845FA76D704}" type="pres">
      <dgm:prSet presAssocID="{667E5F7A-DF0B-48A8-B74F-912D2181619A}" presName="childText" presStyleLbl="conFgAcc1" presStyleIdx="1" presStyleCnt="3">
        <dgm:presLayoutVars>
          <dgm:bulletEnabled val="1"/>
        </dgm:presLayoutVars>
      </dgm:prSet>
      <dgm:spPr/>
    </dgm:pt>
    <dgm:pt modelId="{8EB15581-A903-4182-A1F0-2FC01E162ABD}" type="pres">
      <dgm:prSet presAssocID="{224B819D-97BC-4F13-B87C-E2BAEB0B2049}" presName="spaceBetweenRectangles" presStyleCnt="0"/>
      <dgm:spPr/>
    </dgm:pt>
    <dgm:pt modelId="{F34CDDC1-DDB2-4B93-978B-3D4A0E401ED8}" type="pres">
      <dgm:prSet presAssocID="{0AFDF0CC-168F-43BA-B6C3-349D0611D957}" presName="parentLin" presStyleCnt="0"/>
      <dgm:spPr/>
    </dgm:pt>
    <dgm:pt modelId="{23E71C92-8D6F-474B-961A-1A9E614E23C2}" type="pres">
      <dgm:prSet presAssocID="{0AFDF0CC-168F-43BA-B6C3-349D0611D957}" presName="parentLeftMargin" presStyleLbl="node1" presStyleIdx="1" presStyleCnt="3"/>
      <dgm:spPr/>
    </dgm:pt>
    <dgm:pt modelId="{020859D8-EDB4-4C25-A242-B232A3EA3788}" type="pres">
      <dgm:prSet presAssocID="{0AFDF0CC-168F-43BA-B6C3-349D0611D957}" presName="parentText" presStyleLbl="node1" presStyleIdx="2" presStyleCnt="3">
        <dgm:presLayoutVars>
          <dgm:chMax val="0"/>
          <dgm:bulletEnabled val="1"/>
        </dgm:presLayoutVars>
      </dgm:prSet>
      <dgm:spPr/>
    </dgm:pt>
    <dgm:pt modelId="{527189F9-01BA-4A25-9F99-772F3B9DAEB5}" type="pres">
      <dgm:prSet presAssocID="{0AFDF0CC-168F-43BA-B6C3-349D0611D957}" presName="negativeSpace" presStyleCnt="0"/>
      <dgm:spPr/>
    </dgm:pt>
    <dgm:pt modelId="{90E964AB-7777-4BF5-8572-808E438F3545}" type="pres">
      <dgm:prSet presAssocID="{0AFDF0CC-168F-43BA-B6C3-349D0611D957}" presName="childText" presStyleLbl="conFgAcc1" presStyleIdx="2" presStyleCnt="3">
        <dgm:presLayoutVars>
          <dgm:bulletEnabled val="1"/>
        </dgm:presLayoutVars>
      </dgm:prSet>
      <dgm:spPr/>
    </dgm:pt>
  </dgm:ptLst>
  <dgm:cxnLst>
    <dgm:cxn modelId="{ADACF500-CAED-4977-941F-7DFBF20AC3C3}" srcId="{5DD9B9CA-43D6-4E3F-90A5-40016084C1C6}" destId="{667E5F7A-DF0B-48A8-B74F-912D2181619A}" srcOrd="1" destOrd="0" parTransId="{CCB44254-FBB9-45AA-A715-95A5A8F1EE12}" sibTransId="{224B819D-97BC-4F13-B87C-E2BAEB0B2049}"/>
    <dgm:cxn modelId="{963FD00A-292B-4C5E-A0D6-FD1DF8549C54}" srcId="{5DD9B9CA-43D6-4E3F-90A5-40016084C1C6}" destId="{0AFDF0CC-168F-43BA-B6C3-349D0611D957}" srcOrd="2" destOrd="0" parTransId="{CF2375BF-3B1C-4E57-A4EC-E49942228F33}" sibTransId="{5DC24E59-2091-4EFD-BBFC-18B51ADDC7E8}"/>
    <dgm:cxn modelId="{C690B50F-5058-4ED1-8FDD-4CC9872371E7}" type="presOf" srcId="{5DD9B9CA-43D6-4E3F-90A5-40016084C1C6}" destId="{66880B8C-1137-4082-BFC8-353D11CA8F7D}" srcOrd="0" destOrd="0" presId="urn:microsoft.com/office/officeart/2005/8/layout/list1"/>
    <dgm:cxn modelId="{DB893815-C549-48EA-B817-DA4DB0A6C313}" srcId="{5DD9B9CA-43D6-4E3F-90A5-40016084C1C6}" destId="{5E417B5C-7911-4C6F-9967-1CB161A78C55}" srcOrd="0" destOrd="0" parTransId="{EDE4C09E-2408-4287-A120-5A56D20FBB78}" sibTransId="{5B814F94-47D0-4375-BEBA-437E26953D97}"/>
    <dgm:cxn modelId="{FAB57323-F72A-4C26-B965-CBD12D4C7DB7}" type="presOf" srcId="{54DED6F5-4BAE-4370-8A45-668E18C54100}" destId="{90E964AB-7777-4BF5-8572-808E438F3545}" srcOrd="0" destOrd="0" presId="urn:microsoft.com/office/officeart/2005/8/layout/list1"/>
    <dgm:cxn modelId="{9263993A-FE7A-43F6-BB62-5AAFF061D242}" type="presOf" srcId="{0AFDF0CC-168F-43BA-B6C3-349D0611D957}" destId="{23E71C92-8D6F-474B-961A-1A9E614E23C2}" srcOrd="0" destOrd="0" presId="urn:microsoft.com/office/officeart/2005/8/layout/list1"/>
    <dgm:cxn modelId="{9F3F2F5D-1814-41A2-89A8-EED51D612E65}" type="presOf" srcId="{667E5F7A-DF0B-48A8-B74F-912D2181619A}" destId="{8382DD9C-C7F7-43C4-A704-3BCFC95180ED}" srcOrd="0" destOrd="0" presId="urn:microsoft.com/office/officeart/2005/8/layout/list1"/>
    <dgm:cxn modelId="{03E9B57A-8776-4B5D-9136-D9A4F0C1390C}" srcId="{667E5F7A-DF0B-48A8-B74F-912D2181619A}" destId="{FDFCD06B-97C5-4800-B95F-3633E283F86F}" srcOrd="0" destOrd="0" parTransId="{16988517-8F82-44AD-9800-D10D8F9947C2}" sibTransId="{4A88919D-B46F-4F4D-851E-25E1166AD2C3}"/>
    <dgm:cxn modelId="{332292A0-B510-4062-AEC0-4F42C2A2EF0E}" type="presOf" srcId="{5E417B5C-7911-4C6F-9967-1CB161A78C55}" destId="{928FAF51-A579-46F9-A554-AA474E8A5F12}" srcOrd="0" destOrd="0" presId="urn:microsoft.com/office/officeart/2005/8/layout/list1"/>
    <dgm:cxn modelId="{00EAA0AE-ADAC-4300-A5EF-B605A2E3FD93}" type="presOf" srcId="{D9E6CEBA-84B1-4768-8758-FAA3074EB075}" destId="{9ED47958-BA9C-4BBE-980D-4E5771EAE406}" srcOrd="0" destOrd="0" presId="urn:microsoft.com/office/officeart/2005/8/layout/list1"/>
    <dgm:cxn modelId="{5E8787B4-A159-4EFC-8DAD-73A3555A3E2A}" type="presOf" srcId="{FDFCD06B-97C5-4800-B95F-3633E283F86F}" destId="{64CE4E76-7A47-4E90-B1E4-F845FA76D704}" srcOrd="0" destOrd="0" presId="urn:microsoft.com/office/officeart/2005/8/layout/list1"/>
    <dgm:cxn modelId="{039275B6-79F9-40EB-A9A4-167BFB73E3BF}" srcId="{0AFDF0CC-168F-43BA-B6C3-349D0611D957}" destId="{54DED6F5-4BAE-4370-8A45-668E18C54100}" srcOrd="0" destOrd="0" parTransId="{CB4606DA-CA74-49EE-B246-33F6E0579BDC}" sibTransId="{06B22F70-CCC3-4ED0-9AF3-1403A143D9E5}"/>
    <dgm:cxn modelId="{84BCBDC4-421E-4A25-91C7-1D863C5547EC}" type="presOf" srcId="{5E417B5C-7911-4C6F-9967-1CB161A78C55}" destId="{767FA5E8-4992-427C-AB48-F4E36C7C456C}" srcOrd="1" destOrd="0" presId="urn:microsoft.com/office/officeart/2005/8/layout/list1"/>
    <dgm:cxn modelId="{F3AA46EC-2117-47C6-A848-F5F4F356D1B6}" srcId="{5E417B5C-7911-4C6F-9967-1CB161A78C55}" destId="{D9E6CEBA-84B1-4768-8758-FAA3074EB075}" srcOrd="0" destOrd="0" parTransId="{AF76730A-EC8C-4DF4-8868-C35AD2D33A14}" sibTransId="{63AFD58F-8D3A-4AEE-A010-E977ED0C4630}"/>
    <dgm:cxn modelId="{7FF3DCF8-62E9-4EC4-B0A2-EF579009633C}" type="presOf" srcId="{667E5F7A-DF0B-48A8-B74F-912D2181619A}" destId="{BD311905-43FD-46F4-872A-C26665F36B72}" srcOrd="1" destOrd="0" presId="urn:microsoft.com/office/officeart/2005/8/layout/list1"/>
    <dgm:cxn modelId="{9B8B5FFC-80A2-4A72-8CE9-B58A0CDD4C42}" type="presOf" srcId="{0AFDF0CC-168F-43BA-B6C3-349D0611D957}" destId="{020859D8-EDB4-4C25-A242-B232A3EA3788}" srcOrd="1" destOrd="0" presId="urn:microsoft.com/office/officeart/2005/8/layout/list1"/>
    <dgm:cxn modelId="{037B4C29-8FD2-41D5-9F79-7DD4EAC88904}" type="presParOf" srcId="{66880B8C-1137-4082-BFC8-353D11CA8F7D}" destId="{B4FA2792-5FEE-4D4F-A3B6-A181764DA8B3}" srcOrd="0" destOrd="0" presId="urn:microsoft.com/office/officeart/2005/8/layout/list1"/>
    <dgm:cxn modelId="{66CD130E-DCFC-4DCE-88A3-97F518FF8F81}" type="presParOf" srcId="{B4FA2792-5FEE-4D4F-A3B6-A181764DA8B3}" destId="{928FAF51-A579-46F9-A554-AA474E8A5F12}" srcOrd="0" destOrd="0" presId="urn:microsoft.com/office/officeart/2005/8/layout/list1"/>
    <dgm:cxn modelId="{67138843-AE4F-49EA-A975-5598482C9ECC}" type="presParOf" srcId="{B4FA2792-5FEE-4D4F-A3B6-A181764DA8B3}" destId="{767FA5E8-4992-427C-AB48-F4E36C7C456C}" srcOrd="1" destOrd="0" presId="urn:microsoft.com/office/officeart/2005/8/layout/list1"/>
    <dgm:cxn modelId="{15B0F141-E207-4004-B896-8B3B91E941B7}" type="presParOf" srcId="{66880B8C-1137-4082-BFC8-353D11CA8F7D}" destId="{CEC35B53-531B-4879-8BF9-B953B5D5BFFC}" srcOrd="1" destOrd="0" presId="urn:microsoft.com/office/officeart/2005/8/layout/list1"/>
    <dgm:cxn modelId="{A3C79C99-E992-4CD7-932C-53C46201D485}" type="presParOf" srcId="{66880B8C-1137-4082-BFC8-353D11CA8F7D}" destId="{9ED47958-BA9C-4BBE-980D-4E5771EAE406}" srcOrd="2" destOrd="0" presId="urn:microsoft.com/office/officeart/2005/8/layout/list1"/>
    <dgm:cxn modelId="{28C94515-126E-43D2-B08A-9A7651D6D124}" type="presParOf" srcId="{66880B8C-1137-4082-BFC8-353D11CA8F7D}" destId="{38554119-B9F5-45B5-A596-0ECDA8D53A26}" srcOrd="3" destOrd="0" presId="urn:microsoft.com/office/officeart/2005/8/layout/list1"/>
    <dgm:cxn modelId="{689F2AEA-5DE2-4E17-B594-3AE7BF62EAF7}" type="presParOf" srcId="{66880B8C-1137-4082-BFC8-353D11CA8F7D}" destId="{50FCBDD9-7524-4B12-8F93-A26412A2D9FC}" srcOrd="4" destOrd="0" presId="urn:microsoft.com/office/officeart/2005/8/layout/list1"/>
    <dgm:cxn modelId="{E76983B7-CFEE-41D4-AA1C-3145AC499230}" type="presParOf" srcId="{50FCBDD9-7524-4B12-8F93-A26412A2D9FC}" destId="{8382DD9C-C7F7-43C4-A704-3BCFC95180ED}" srcOrd="0" destOrd="0" presId="urn:microsoft.com/office/officeart/2005/8/layout/list1"/>
    <dgm:cxn modelId="{DE68C499-3D94-43B4-859C-E5E108BD8768}" type="presParOf" srcId="{50FCBDD9-7524-4B12-8F93-A26412A2D9FC}" destId="{BD311905-43FD-46F4-872A-C26665F36B72}" srcOrd="1" destOrd="0" presId="urn:microsoft.com/office/officeart/2005/8/layout/list1"/>
    <dgm:cxn modelId="{1468FFD6-1750-4486-8E1D-B13AE81191AF}" type="presParOf" srcId="{66880B8C-1137-4082-BFC8-353D11CA8F7D}" destId="{89850D00-9A28-4AFB-8E58-7AC1416F853B}" srcOrd="5" destOrd="0" presId="urn:microsoft.com/office/officeart/2005/8/layout/list1"/>
    <dgm:cxn modelId="{4865E5CB-D284-4B0E-9E6C-37613487B579}" type="presParOf" srcId="{66880B8C-1137-4082-BFC8-353D11CA8F7D}" destId="{64CE4E76-7A47-4E90-B1E4-F845FA76D704}" srcOrd="6" destOrd="0" presId="urn:microsoft.com/office/officeart/2005/8/layout/list1"/>
    <dgm:cxn modelId="{6BE0190F-1A06-418F-8374-020DD56653C7}" type="presParOf" srcId="{66880B8C-1137-4082-BFC8-353D11CA8F7D}" destId="{8EB15581-A903-4182-A1F0-2FC01E162ABD}" srcOrd="7" destOrd="0" presId="urn:microsoft.com/office/officeart/2005/8/layout/list1"/>
    <dgm:cxn modelId="{05A49E2A-6996-44EC-8767-C280A1A6816B}" type="presParOf" srcId="{66880B8C-1137-4082-BFC8-353D11CA8F7D}" destId="{F34CDDC1-DDB2-4B93-978B-3D4A0E401ED8}" srcOrd="8" destOrd="0" presId="urn:microsoft.com/office/officeart/2005/8/layout/list1"/>
    <dgm:cxn modelId="{C368247D-3663-4553-B84C-930014C71D0C}" type="presParOf" srcId="{F34CDDC1-DDB2-4B93-978B-3D4A0E401ED8}" destId="{23E71C92-8D6F-474B-961A-1A9E614E23C2}" srcOrd="0" destOrd="0" presId="urn:microsoft.com/office/officeart/2005/8/layout/list1"/>
    <dgm:cxn modelId="{748A7387-D502-44DF-AEC4-34A61606D3F2}" type="presParOf" srcId="{F34CDDC1-DDB2-4B93-978B-3D4A0E401ED8}" destId="{020859D8-EDB4-4C25-A242-B232A3EA3788}" srcOrd="1" destOrd="0" presId="urn:microsoft.com/office/officeart/2005/8/layout/list1"/>
    <dgm:cxn modelId="{30F979E2-217F-4F83-B38A-5E03CA63AC2C}" type="presParOf" srcId="{66880B8C-1137-4082-BFC8-353D11CA8F7D}" destId="{527189F9-01BA-4A25-9F99-772F3B9DAEB5}" srcOrd="9" destOrd="0" presId="urn:microsoft.com/office/officeart/2005/8/layout/list1"/>
    <dgm:cxn modelId="{6DBD8958-D5BF-442E-9B73-9A5375DDD3F6}" type="presParOf" srcId="{66880B8C-1137-4082-BFC8-353D11CA8F7D}" destId="{90E964AB-7777-4BF5-8572-808E438F3545}"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378B051-3ACA-4AA5-8BD5-8EFEAD8B9C20}" type="doc">
      <dgm:prSet loTypeId="urn:microsoft.com/office/officeart/2008/layout/IncreasingCircleProcess" loCatId="list" qsTypeId="urn:microsoft.com/office/officeart/2005/8/quickstyle/simple1" qsCatId="simple" csTypeId="urn:microsoft.com/office/officeart/2005/8/colors/accent1_2" csCatId="accent1" phldr="1"/>
      <dgm:spPr/>
      <dgm:t>
        <a:bodyPr/>
        <a:lstStyle/>
        <a:p>
          <a:endParaRPr lang="en-US"/>
        </a:p>
      </dgm:t>
    </dgm:pt>
    <dgm:pt modelId="{5A267989-14DC-474A-B3A2-D717670BC4F1}">
      <dgm:prSet phldrT="[Text]"/>
      <dgm:spPr/>
      <dgm:t>
        <a:bodyPr/>
        <a:lstStyle/>
        <a:p>
          <a:r>
            <a:rPr lang="en-US" dirty="0"/>
            <a:t>Not great</a:t>
          </a:r>
        </a:p>
      </dgm:t>
    </dgm:pt>
    <dgm:pt modelId="{BA887F23-FF67-435B-9D88-D62C36E8BE72}" type="parTrans" cxnId="{96DAFBDE-449C-452A-ACE0-8A3DCA1DA9DD}">
      <dgm:prSet/>
      <dgm:spPr/>
      <dgm:t>
        <a:bodyPr/>
        <a:lstStyle/>
        <a:p>
          <a:endParaRPr lang="en-US"/>
        </a:p>
      </dgm:t>
    </dgm:pt>
    <dgm:pt modelId="{29BB2144-6D6B-4949-AEC4-91A1B9325D76}" type="sibTrans" cxnId="{96DAFBDE-449C-452A-ACE0-8A3DCA1DA9DD}">
      <dgm:prSet/>
      <dgm:spPr/>
      <dgm:t>
        <a:bodyPr/>
        <a:lstStyle/>
        <a:p>
          <a:endParaRPr lang="en-US"/>
        </a:p>
      </dgm:t>
    </dgm:pt>
    <dgm:pt modelId="{AB2A096D-3531-43B5-8AFB-98CB173C7020}">
      <dgm:prSet phldrT="[Text]"/>
      <dgm:spPr/>
      <dgm:t>
        <a:bodyPr/>
        <a:lstStyle/>
        <a:p>
          <a:r>
            <a:rPr lang="en-US" dirty="0"/>
            <a:t>Should deportation be increased?</a:t>
          </a:r>
        </a:p>
      </dgm:t>
    </dgm:pt>
    <dgm:pt modelId="{FBBAC84B-23E4-432B-B418-E706EAA45380}" type="parTrans" cxnId="{37364585-3BCD-46D9-9F4E-B191F66998F1}">
      <dgm:prSet/>
      <dgm:spPr/>
      <dgm:t>
        <a:bodyPr/>
        <a:lstStyle/>
        <a:p>
          <a:endParaRPr lang="en-US"/>
        </a:p>
      </dgm:t>
    </dgm:pt>
    <dgm:pt modelId="{32B5DB36-69EF-4C51-9518-B44EFC6E67E0}" type="sibTrans" cxnId="{37364585-3BCD-46D9-9F4E-B191F66998F1}">
      <dgm:prSet/>
      <dgm:spPr/>
      <dgm:t>
        <a:bodyPr/>
        <a:lstStyle/>
        <a:p>
          <a:endParaRPr lang="en-US"/>
        </a:p>
      </dgm:t>
    </dgm:pt>
    <dgm:pt modelId="{6B85278F-1571-4B8A-BF65-B7DAFDD122D2}">
      <dgm:prSet phldrT="[Text]"/>
      <dgm:spPr/>
      <dgm:t>
        <a:bodyPr/>
        <a:lstStyle/>
        <a:p>
          <a:r>
            <a:rPr lang="en-US" dirty="0"/>
            <a:t>Better</a:t>
          </a:r>
        </a:p>
      </dgm:t>
    </dgm:pt>
    <dgm:pt modelId="{5E6C75EF-577A-4493-8914-3990D5F55700}" type="parTrans" cxnId="{F6CA62C9-4104-4ADF-8F5F-941D11537ACC}">
      <dgm:prSet/>
      <dgm:spPr/>
      <dgm:t>
        <a:bodyPr/>
        <a:lstStyle/>
        <a:p>
          <a:endParaRPr lang="en-US"/>
        </a:p>
      </dgm:t>
    </dgm:pt>
    <dgm:pt modelId="{BDE9B339-7AFF-4616-B024-2A6F76790C36}" type="sibTrans" cxnId="{F6CA62C9-4104-4ADF-8F5F-941D11537ACC}">
      <dgm:prSet/>
      <dgm:spPr/>
      <dgm:t>
        <a:bodyPr/>
        <a:lstStyle/>
        <a:p>
          <a:endParaRPr lang="en-US"/>
        </a:p>
      </dgm:t>
    </dgm:pt>
    <dgm:pt modelId="{BAF9A873-B467-463A-A4ED-D1CC2437FA43}">
      <dgm:prSet phldrT="[Text]"/>
      <dgm:spPr/>
      <dgm:t>
        <a:bodyPr/>
        <a:lstStyle/>
        <a:p>
          <a:r>
            <a:rPr lang="en-US" dirty="0"/>
            <a:t>Should Biden's plan regarding deportations be explored?</a:t>
          </a:r>
        </a:p>
      </dgm:t>
    </dgm:pt>
    <dgm:pt modelId="{EBC9AB75-005D-4F6C-AA16-B7917F83B614}" type="parTrans" cxnId="{3EDE0ACB-BE70-4F09-9C3B-357259492156}">
      <dgm:prSet/>
      <dgm:spPr/>
      <dgm:t>
        <a:bodyPr/>
        <a:lstStyle/>
        <a:p>
          <a:endParaRPr lang="en-US"/>
        </a:p>
      </dgm:t>
    </dgm:pt>
    <dgm:pt modelId="{DC270EC4-0E0E-458C-A7C7-E4534FD6C508}" type="sibTrans" cxnId="{3EDE0ACB-BE70-4F09-9C3B-357259492156}">
      <dgm:prSet/>
      <dgm:spPr/>
      <dgm:t>
        <a:bodyPr/>
        <a:lstStyle/>
        <a:p>
          <a:endParaRPr lang="en-US"/>
        </a:p>
      </dgm:t>
    </dgm:pt>
    <dgm:pt modelId="{A5FF2D57-365E-442A-A97D-FE24560456EB}">
      <dgm:prSet phldrT="[Text]"/>
      <dgm:spPr/>
      <dgm:t>
        <a:bodyPr/>
        <a:lstStyle/>
        <a:p>
          <a:r>
            <a:rPr lang="en-US" dirty="0"/>
            <a:t>Best</a:t>
          </a:r>
        </a:p>
      </dgm:t>
    </dgm:pt>
    <dgm:pt modelId="{DA76ADD6-90C3-46E3-A597-BFEEAB9BC529}" type="parTrans" cxnId="{B9F45D6C-5453-4858-A7CC-D29689060161}">
      <dgm:prSet/>
      <dgm:spPr/>
      <dgm:t>
        <a:bodyPr/>
        <a:lstStyle/>
        <a:p>
          <a:endParaRPr lang="en-US"/>
        </a:p>
      </dgm:t>
    </dgm:pt>
    <dgm:pt modelId="{37D76A18-17FF-418F-AADD-D405C95B8518}" type="sibTrans" cxnId="{B9F45D6C-5453-4858-A7CC-D29689060161}">
      <dgm:prSet/>
      <dgm:spPr/>
      <dgm:t>
        <a:bodyPr/>
        <a:lstStyle/>
        <a:p>
          <a:endParaRPr lang="en-US"/>
        </a:p>
      </dgm:t>
    </dgm:pt>
    <dgm:pt modelId="{4FC52C26-B4B9-4AD5-8837-B60FA3E7323C}">
      <dgm:prSet phldrT="[Text]"/>
      <dgm:spPr/>
      <dgm:t>
        <a:bodyPr/>
        <a:lstStyle/>
        <a:p>
          <a:r>
            <a:rPr lang="en-US" dirty="0"/>
            <a:t>What policy steps should leaders take regarding deportation?</a:t>
          </a:r>
        </a:p>
      </dgm:t>
    </dgm:pt>
    <dgm:pt modelId="{21F65241-E24B-4F6D-8FFB-25D478E95827}" type="parTrans" cxnId="{814D48B3-0D86-48AD-BF58-35CE07A34EF2}">
      <dgm:prSet/>
      <dgm:spPr/>
      <dgm:t>
        <a:bodyPr/>
        <a:lstStyle/>
        <a:p>
          <a:endParaRPr lang="en-US"/>
        </a:p>
      </dgm:t>
    </dgm:pt>
    <dgm:pt modelId="{7CEA7B4A-4666-4FDF-8F92-63224CD6FA80}" type="sibTrans" cxnId="{814D48B3-0D86-48AD-BF58-35CE07A34EF2}">
      <dgm:prSet/>
      <dgm:spPr/>
      <dgm:t>
        <a:bodyPr/>
        <a:lstStyle/>
        <a:p>
          <a:endParaRPr lang="en-US"/>
        </a:p>
      </dgm:t>
    </dgm:pt>
    <dgm:pt modelId="{B0661F63-B14D-465E-9485-D69E00ABD39B}" type="pres">
      <dgm:prSet presAssocID="{6378B051-3ACA-4AA5-8BD5-8EFEAD8B9C20}" presName="Name0" presStyleCnt="0">
        <dgm:presLayoutVars>
          <dgm:chMax val="7"/>
          <dgm:chPref val="7"/>
          <dgm:dir/>
          <dgm:animOne val="branch"/>
          <dgm:animLvl val="lvl"/>
        </dgm:presLayoutVars>
      </dgm:prSet>
      <dgm:spPr/>
    </dgm:pt>
    <dgm:pt modelId="{97B83088-0FE1-46B7-AB8E-6D44010D4992}" type="pres">
      <dgm:prSet presAssocID="{5A267989-14DC-474A-B3A2-D717670BC4F1}" presName="composite" presStyleCnt="0"/>
      <dgm:spPr/>
    </dgm:pt>
    <dgm:pt modelId="{B8C55CDA-64EF-4E19-AB2B-A39FBA7BF42E}" type="pres">
      <dgm:prSet presAssocID="{5A267989-14DC-474A-B3A2-D717670BC4F1}" presName="BackAccent" presStyleLbl="bgShp" presStyleIdx="0" presStyleCnt="3"/>
      <dgm:spPr/>
    </dgm:pt>
    <dgm:pt modelId="{99E85F9B-E690-482C-98FC-62C6960EF784}" type="pres">
      <dgm:prSet presAssocID="{5A267989-14DC-474A-B3A2-D717670BC4F1}" presName="Accent" presStyleLbl="alignNode1" presStyleIdx="0" presStyleCnt="3"/>
      <dgm:spPr/>
    </dgm:pt>
    <dgm:pt modelId="{F4D6CE01-D06E-408D-9FE5-9E2616792C93}" type="pres">
      <dgm:prSet presAssocID="{5A267989-14DC-474A-B3A2-D717670BC4F1}" presName="Child" presStyleLbl="revTx" presStyleIdx="0" presStyleCnt="6">
        <dgm:presLayoutVars>
          <dgm:chMax val="0"/>
          <dgm:chPref val="0"/>
          <dgm:bulletEnabled val="1"/>
        </dgm:presLayoutVars>
      </dgm:prSet>
      <dgm:spPr/>
    </dgm:pt>
    <dgm:pt modelId="{8CB443EF-7308-401B-B758-44E2305EA2D3}" type="pres">
      <dgm:prSet presAssocID="{5A267989-14DC-474A-B3A2-D717670BC4F1}" presName="Parent" presStyleLbl="revTx" presStyleIdx="1" presStyleCnt="6">
        <dgm:presLayoutVars>
          <dgm:chMax val="1"/>
          <dgm:chPref val="1"/>
          <dgm:bulletEnabled val="1"/>
        </dgm:presLayoutVars>
      </dgm:prSet>
      <dgm:spPr/>
    </dgm:pt>
    <dgm:pt modelId="{78961445-8342-445D-9A5E-16FB3139D519}" type="pres">
      <dgm:prSet presAssocID="{29BB2144-6D6B-4949-AEC4-91A1B9325D76}" presName="sibTrans" presStyleCnt="0"/>
      <dgm:spPr/>
    </dgm:pt>
    <dgm:pt modelId="{DAD2FF86-3CA5-4CF8-A52E-A21DC39BF82E}" type="pres">
      <dgm:prSet presAssocID="{6B85278F-1571-4B8A-BF65-B7DAFDD122D2}" presName="composite" presStyleCnt="0"/>
      <dgm:spPr/>
    </dgm:pt>
    <dgm:pt modelId="{8A4CD102-2A0C-4C0E-AE54-4A95C41254EA}" type="pres">
      <dgm:prSet presAssocID="{6B85278F-1571-4B8A-BF65-B7DAFDD122D2}" presName="BackAccent" presStyleLbl="bgShp" presStyleIdx="1" presStyleCnt="3"/>
      <dgm:spPr/>
    </dgm:pt>
    <dgm:pt modelId="{00B9768B-52E8-4206-99E5-30546003927A}" type="pres">
      <dgm:prSet presAssocID="{6B85278F-1571-4B8A-BF65-B7DAFDD122D2}" presName="Accent" presStyleLbl="alignNode1" presStyleIdx="1" presStyleCnt="3"/>
      <dgm:spPr/>
    </dgm:pt>
    <dgm:pt modelId="{1FD5A141-E5B1-4A9D-8CE6-69327BE67D05}" type="pres">
      <dgm:prSet presAssocID="{6B85278F-1571-4B8A-BF65-B7DAFDD122D2}" presName="Child" presStyleLbl="revTx" presStyleIdx="2" presStyleCnt="6">
        <dgm:presLayoutVars>
          <dgm:chMax val="0"/>
          <dgm:chPref val="0"/>
          <dgm:bulletEnabled val="1"/>
        </dgm:presLayoutVars>
      </dgm:prSet>
      <dgm:spPr/>
    </dgm:pt>
    <dgm:pt modelId="{40D220BB-E345-4DAF-A677-763623D2BB19}" type="pres">
      <dgm:prSet presAssocID="{6B85278F-1571-4B8A-BF65-B7DAFDD122D2}" presName="Parent" presStyleLbl="revTx" presStyleIdx="3" presStyleCnt="6">
        <dgm:presLayoutVars>
          <dgm:chMax val="1"/>
          <dgm:chPref val="1"/>
          <dgm:bulletEnabled val="1"/>
        </dgm:presLayoutVars>
      </dgm:prSet>
      <dgm:spPr/>
    </dgm:pt>
    <dgm:pt modelId="{AC60CED8-5964-4871-A792-EDBB97EC0A68}" type="pres">
      <dgm:prSet presAssocID="{BDE9B339-7AFF-4616-B024-2A6F76790C36}" presName="sibTrans" presStyleCnt="0"/>
      <dgm:spPr/>
    </dgm:pt>
    <dgm:pt modelId="{44506825-013F-4079-953D-A0A4FFAEF357}" type="pres">
      <dgm:prSet presAssocID="{A5FF2D57-365E-442A-A97D-FE24560456EB}" presName="composite" presStyleCnt="0"/>
      <dgm:spPr/>
    </dgm:pt>
    <dgm:pt modelId="{D34F87ED-6F4E-41C5-BF12-DF48F3C06A6B}" type="pres">
      <dgm:prSet presAssocID="{A5FF2D57-365E-442A-A97D-FE24560456EB}" presName="BackAccent" presStyleLbl="bgShp" presStyleIdx="2" presStyleCnt="3"/>
      <dgm:spPr/>
    </dgm:pt>
    <dgm:pt modelId="{7BDC4A68-5B43-4059-BA71-87F7D2322F0A}" type="pres">
      <dgm:prSet presAssocID="{A5FF2D57-365E-442A-A97D-FE24560456EB}" presName="Accent" presStyleLbl="alignNode1" presStyleIdx="2" presStyleCnt="3"/>
      <dgm:spPr/>
    </dgm:pt>
    <dgm:pt modelId="{B3616C16-DF36-4819-874E-E5E8A079C6D3}" type="pres">
      <dgm:prSet presAssocID="{A5FF2D57-365E-442A-A97D-FE24560456EB}" presName="Child" presStyleLbl="revTx" presStyleIdx="4" presStyleCnt="6">
        <dgm:presLayoutVars>
          <dgm:chMax val="0"/>
          <dgm:chPref val="0"/>
          <dgm:bulletEnabled val="1"/>
        </dgm:presLayoutVars>
      </dgm:prSet>
      <dgm:spPr/>
    </dgm:pt>
    <dgm:pt modelId="{BA83A4BA-2AEF-4F29-B86F-11F99AB6E84D}" type="pres">
      <dgm:prSet presAssocID="{A5FF2D57-365E-442A-A97D-FE24560456EB}" presName="Parent" presStyleLbl="revTx" presStyleIdx="5" presStyleCnt="6">
        <dgm:presLayoutVars>
          <dgm:chMax val="1"/>
          <dgm:chPref val="1"/>
          <dgm:bulletEnabled val="1"/>
        </dgm:presLayoutVars>
      </dgm:prSet>
      <dgm:spPr/>
    </dgm:pt>
  </dgm:ptLst>
  <dgm:cxnLst>
    <dgm:cxn modelId="{FBCB3243-2AC2-4763-A7B8-7423282DDDDB}" type="presOf" srcId="{5A267989-14DC-474A-B3A2-D717670BC4F1}" destId="{8CB443EF-7308-401B-B758-44E2305EA2D3}" srcOrd="0" destOrd="0" presId="urn:microsoft.com/office/officeart/2008/layout/IncreasingCircleProcess"/>
    <dgm:cxn modelId="{C720FD48-3AB5-46B9-BB4F-2702738C536F}" type="presOf" srcId="{6378B051-3ACA-4AA5-8BD5-8EFEAD8B9C20}" destId="{B0661F63-B14D-465E-9485-D69E00ABD39B}" srcOrd="0" destOrd="0" presId="urn:microsoft.com/office/officeart/2008/layout/IncreasingCircleProcess"/>
    <dgm:cxn modelId="{DEDE4249-75F7-4B24-BCA8-8B2FA2073E55}" type="presOf" srcId="{4FC52C26-B4B9-4AD5-8837-B60FA3E7323C}" destId="{B3616C16-DF36-4819-874E-E5E8A079C6D3}" srcOrd="0" destOrd="0" presId="urn:microsoft.com/office/officeart/2008/layout/IncreasingCircleProcess"/>
    <dgm:cxn modelId="{B9F45D6C-5453-4858-A7CC-D29689060161}" srcId="{6378B051-3ACA-4AA5-8BD5-8EFEAD8B9C20}" destId="{A5FF2D57-365E-442A-A97D-FE24560456EB}" srcOrd="2" destOrd="0" parTransId="{DA76ADD6-90C3-46E3-A597-BFEEAB9BC529}" sibTransId="{37D76A18-17FF-418F-AADD-D405C95B8518}"/>
    <dgm:cxn modelId="{37364585-3BCD-46D9-9F4E-B191F66998F1}" srcId="{5A267989-14DC-474A-B3A2-D717670BC4F1}" destId="{AB2A096D-3531-43B5-8AFB-98CB173C7020}" srcOrd="0" destOrd="0" parTransId="{FBBAC84B-23E4-432B-B418-E706EAA45380}" sibTransId="{32B5DB36-69EF-4C51-9518-B44EFC6E67E0}"/>
    <dgm:cxn modelId="{814D48B3-0D86-48AD-BF58-35CE07A34EF2}" srcId="{A5FF2D57-365E-442A-A97D-FE24560456EB}" destId="{4FC52C26-B4B9-4AD5-8837-B60FA3E7323C}" srcOrd="0" destOrd="0" parTransId="{21F65241-E24B-4F6D-8FFB-25D478E95827}" sibTransId="{7CEA7B4A-4666-4FDF-8F92-63224CD6FA80}"/>
    <dgm:cxn modelId="{137A60BC-6B28-4E36-8FC2-4E541C0F1D93}" type="presOf" srcId="{6B85278F-1571-4B8A-BF65-B7DAFDD122D2}" destId="{40D220BB-E345-4DAF-A677-763623D2BB19}" srcOrd="0" destOrd="0" presId="urn:microsoft.com/office/officeart/2008/layout/IncreasingCircleProcess"/>
    <dgm:cxn modelId="{F6CA62C9-4104-4ADF-8F5F-941D11537ACC}" srcId="{6378B051-3ACA-4AA5-8BD5-8EFEAD8B9C20}" destId="{6B85278F-1571-4B8A-BF65-B7DAFDD122D2}" srcOrd="1" destOrd="0" parTransId="{5E6C75EF-577A-4493-8914-3990D5F55700}" sibTransId="{BDE9B339-7AFF-4616-B024-2A6F76790C36}"/>
    <dgm:cxn modelId="{3EDE0ACB-BE70-4F09-9C3B-357259492156}" srcId="{6B85278F-1571-4B8A-BF65-B7DAFDD122D2}" destId="{BAF9A873-B467-463A-A4ED-D1CC2437FA43}" srcOrd="0" destOrd="0" parTransId="{EBC9AB75-005D-4F6C-AA16-B7917F83B614}" sibTransId="{DC270EC4-0E0E-458C-A7C7-E4534FD6C508}"/>
    <dgm:cxn modelId="{784666CC-39AC-4A8C-A0CA-D87EA17F9904}" type="presOf" srcId="{AB2A096D-3531-43B5-8AFB-98CB173C7020}" destId="{F4D6CE01-D06E-408D-9FE5-9E2616792C93}" srcOrd="0" destOrd="0" presId="urn:microsoft.com/office/officeart/2008/layout/IncreasingCircleProcess"/>
    <dgm:cxn modelId="{96DAFBDE-449C-452A-ACE0-8A3DCA1DA9DD}" srcId="{6378B051-3ACA-4AA5-8BD5-8EFEAD8B9C20}" destId="{5A267989-14DC-474A-B3A2-D717670BC4F1}" srcOrd="0" destOrd="0" parTransId="{BA887F23-FF67-435B-9D88-D62C36E8BE72}" sibTransId="{29BB2144-6D6B-4949-AEC4-91A1B9325D76}"/>
    <dgm:cxn modelId="{E2F978DF-A3E5-42AD-8D0A-C3E4CA570732}" type="presOf" srcId="{BAF9A873-B467-463A-A4ED-D1CC2437FA43}" destId="{1FD5A141-E5B1-4A9D-8CE6-69327BE67D05}" srcOrd="0" destOrd="0" presId="urn:microsoft.com/office/officeart/2008/layout/IncreasingCircleProcess"/>
    <dgm:cxn modelId="{8D6E60F4-1040-426E-9559-34EE828935C6}" type="presOf" srcId="{A5FF2D57-365E-442A-A97D-FE24560456EB}" destId="{BA83A4BA-2AEF-4F29-B86F-11F99AB6E84D}" srcOrd="0" destOrd="0" presId="urn:microsoft.com/office/officeart/2008/layout/IncreasingCircleProcess"/>
    <dgm:cxn modelId="{C5DF04A8-F9E8-4C9B-9F7C-82B4BA2EF052}" type="presParOf" srcId="{B0661F63-B14D-465E-9485-D69E00ABD39B}" destId="{97B83088-0FE1-46B7-AB8E-6D44010D4992}" srcOrd="0" destOrd="0" presId="urn:microsoft.com/office/officeart/2008/layout/IncreasingCircleProcess"/>
    <dgm:cxn modelId="{D5398658-42F4-4837-BE10-64C67BF1C3D3}" type="presParOf" srcId="{97B83088-0FE1-46B7-AB8E-6D44010D4992}" destId="{B8C55CDA-64EF-4E19-AB2B-A39FBA7BF42E}" srcOrd="0" destOrd="0" presId="urn:microsoft.com/office/officeart/2008/layout/IncreasingCircleProcess"/>
    <dgm:cxn modelId="{CE4AB8CE-0E43-41D0-9EE7-ED6A0FFEF894}" type="presParOf" srcId="{97B83088-0FE1-46B7-AB8E-6D44010D4992}" destId="{99E85F9B-E690-482C-98FC-62C6960EF784}" srcOrd="1" destOrd="0" presId="urn:microsoft.com/office/officeart/2008/layout/IncreasingCircleProcess"/>
    <dgm:cxn modelId="{B9B29157-9C1B-40B9-8CF5-58AA7F0E8349}" type="presParOf" srcId="{97B83088-0FE1-46B7-AB8E-6D44010D4992}" destId="{F4D6CE01-D06E-408D-9FE5-9E2616792C93}" srcOrd="2" destOrd="0" presId="urn:microsoft.com/office/officeart/2008/layout/IncreasingCircleProcess"/>
    <dgm:cxn modelId="{F4267F3C-9433-45B2-9D00-B07F1A4E26A4}" type="presParOf" srcId="{97B83088-0FE1-46B7-AB8E-6D44010D4992}" destId="{8CB443EF-7308-401B-B758-44E2305EA2D3}" srcOrd="3" destOrd="0" presId="urn:microsoft.com/office/officeart/2008/layout/IncreasingCircleProcess"/>
    <dgm:cxn modelId="{B5CE7068-DD39-4251-B184-E58BB825E14C}" type="presParOf" srcId="{B0661F63-B14D-465E-9485-D69E00ABD39B}" destId="{78961445-8342-445D-9A5E-16FB3139D519}" srcOrd="1" destOrd="0" presId="urn:microsoft.com/office/officeart/2008/layout/IncreasingCircleProcess"/>
    <dgm:cxn modelId="{1C6C91D8-FE11-4562-B63C-93382C3E7553}" type="presParOf" srcId="{B0661F63-B14D-465E-9485-D69E00ABD39B}" destId="{DAD2FF86-3CA5-4CF8-A52E-A21DC39BF82E}" srcOrd="2" destOrd="0" presId="urn:microsoft.com/office/officeart/2008/layout/IncreasingCircleProcess"/>
    <dgm:cxn modelId="{DB8111E0-C59C-4A46-90CE-657EAB0A0E6A}" type="presParOf" srcId="{DAD2FF86-3CA5-4CF8-A52E-A21DC39BF82E}" destId="{8A4CD102-2A0C-4C0E-AE54-4A95C41254EA}" srcOrd="0" destOrd="0" presId="urn:microsoft.com/office/officeart/2008/layout/IncreasingCircleProcess"/>
    <dgm:cxn modelId="{E74EB6BB-6963-4BE8-ACE8-378319156CC7}" type="presParOf" srcId="{DAD2FF86-3CA5-4CF8-A52E-A21DC39BF82E}" destId="{00B9768B-52E8-4206-99E5-30546003927A}" srcOrd="1" destOrd="0" presId="urn:microsoft.com/office/officeart/2008/layout/IncreasingCircleProcess"/>
    <dgm:cxn modelId="{352E982A-04BF-45C7-8ACB-A2F80A7BE97F}" type="presParOf" srcId="{DAD2FF86-3CA5-4CF8-A52E-A21DC39BF82E}" destId="{1FD5A141-E5B1-4A9D-8CE6-69327BE67D05}" srcOrd="2" destOrd="0" presId="urn:microsoft.com/office/officeart/2008/layout/IncreasingCircleProcess"/>
    <dgm:cxn modelId="{DCED8215-8C2F-429A-87F5-A493516AEE9E}" type="presParOf" srcId="{DAD2FF86-3CA5-4CF8-A52E-A21DC39BF82E}" destId="{40D220BB-E345-4DAF-A677-763623D2BB19}" srcOrd="3" destOrd="0" presId="urn:microsoft.com/office/officeart/2008/layout/IncreasingCircleProcess"/>
    <dgm:cxn modelId="{DE6C66B5-0E49-437C-9F37-71F397350534}" type="presParOf" srcId="{B0661F63-B14D-465E-9485-D69E00ABD39B}" destId="{AC60CED8-5964-4871-A792-EDBB97EC0A68}" srcOrd="3" destOrd="0" presId="urn:microsoft.com/office/officeart/2008/layout/IncreasingCircleProcess"/>
    <dgm:cxn modelId="{559FAC86-A872-4DC6-9489-03F7487BE7C4}" type="presParOf" srcId="{B0661F63-B14D-465E-9485-D69E00ABD39B}" destId="{44506825-013F-4079-953D-A0A4FFAEF357}" srcOrd="4" destOrd="0" presId="urn:microsoft.com/office/officeart/2008/layout/IncreasingCircleProcess"/>
    <dgm:cxn modelId="{8FB05A44-4DB4-41C6-B16E-867E1C01DB6E}" type="presParOf" srcId="{44506825-013F-4079-953D-A0A4FFAEF357}" destId="{D34F87ED-6F4E-41C5-BF12-DF48F3C06A6B}" srcOrd="0" destOrd="0" presId="urn:microsoft.com/office/officeart/2008/layout/IncreasingCircleProcess"/>
    <dgm:cxn modelId="{96238957-A376-4DB9-9096-855411FCC3E3}" type="presParOf" srcId="{44506825-013F-4079-953D-A0A4FFAEF357}" destId="{7BDC4A68-5B43-4059-BA71-87F7D2322F0A}" srcOrd="1" destOrd="0" presId="urn:microsoft.com/office/officeart/2008/layout/IncreasingCircleProcess"/>
    <dgm:cxn modelId="{0A179A21-7436-4A2E-ADB0-5A2F5A3AE804}" type="presParOf" srcId="{44506825-013F-4079-953D-A0A4FFAEF357}" destId="{B3616C16-DF36-4819-874E-E5E8A079C6D3}" srcOrd="2" destOrd="0" presId="urn:microsoft.com/office/officeart/2008/layout/IncreasingCircleProcess"/>
    <dgm:cxn modelId="{72217C8B-209B-4876-BFD5-DD8659CED06C}" type="presParOf" srcId="{44506825-013F-4079-953D-A0A4FFAEF357}" destId="{BA83A4BA-2AEF-4F29-B86F-11F99AB6E84D}" srcOrd="3" destOrd="0" presId="urn:microsoft.com/office/officeart/2008/layout/Increasing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D47958-BA9C-4BBE-980D-4E5771EAE406}">
      <dsp:nvSpPr>
        <dsp:cNvPr id="0" name=""/>
        <dsp:cNvSpPr/>
      </dsp:nvSpPr>
      <dsp:spPr>
        <a:xfrm>
          <a:off x="0" y="427972"/>
          <a:ext cx="7710311" cy="982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98406" tIns="541528" rIns="598406" bIns="142240" numCol="1" spcCol="1270" anchor="t" anchorCtr="0">
          <a:noAutofit/>
        </a:bodyPr>
        <a:lstStyle/>
        <a:p>
          <a:pPr marL="228600" lvl="1" indent="-228600" algn="l" defTabSz="889000">
            <a:lnSpc>
              <a:spcPct val="90000"/>
            </a:lnSpc>
            <a:spcBef>
              <a:spcPct val="0"/>
            </a:spcBef>
            <a:spcAft>
              <a:spcPct val="15000"/>
            </a:spcAft>
            <a:buNone/>
          </a:pPr>
          <a:r>
            <a:rPr lang="en-US" sz="2000" kern="1200" dirty="0"/>
            <a:t>What led us to this question?</a:t>
          </a:r>
        </a:p>
      </dsp:txBody>
      <dsp:txXfrm>
        <a:off x="0" y="427972"/>
        <a:ext cx="7710311" cy="982800"/>
      </dsp:txXfrm>
    </dsp:sp>
    <dsp:sp modelId="{767FA5E8-4992-427C-AB48-F4E36C7C456C}">
      <dsp:nvSpPr>
        <dsp:cNvPr id="0" name=""/>
        <dsp:cNvSpPr/>
      </dsp:nvSpPr>
      <dsp:spPr>
        <a:xfrm>
          <a:off x="385515" y="44212"/>
          <a:ext cx="5397217" cy="767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4002" tIns="0" rIns="204002" bIns="0" numCol="1" spcCol="1270" anchor="ctr" anchorCtr="0">
          <a:noAutofit/>
        </a:bodyPr>
        <a:lstStyle/>
        <a:p>
          <a:pPr marL="0" lvl="0" indent="0" algn="l" defTabSz="1155700">
            <a:lnSpc>
              <a:spcPct val="90000"/>
            </a:lnSpc>
            <a:spcBef>
              <a:spcPct val="0"/>
            </a:spcBef>
            <a:spcAft>
              <a:spcPct val="35000"/>
            </a:spcAft>
            <a:buNone/>
          </a:pPr>
          <a:r>
            <a:rPr lang="en-US" sz="2600" kern="1200" dirty="0"/>
            <a:t>What policy?</a:t>
          </a:r>
        </a:p>
      </dsp:txBody>
      <dsp:txXfrm>
        <a:off x="422982" y="81679"/>
        <a:ext cx="5322283" cy="692586"/>
      </dsp:txXfrm>
    </dsp:sp>
    <dsp:sp modelId="{64CE4E76-7A47-4E90-B1E4-F845FA76D704}">
      <dsp:nvSpPr>
        <dsp:cNvPr id="0" name=""/>
        <dsp:cNvSpPr/>
      </dsp:nvSpPr>
      <dsp:spPr>
        <a:xfrm>
          <a:off x="0" y="1934932"/>
          <a:ext cx="7710311" cy="982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98406" tIns="541528" rIns="598406" bIns="142240" numCol="1" spcCol="1270" anchor="t" anchorCtr="0">
          <a:noAutofit/>
        </a:bodyPr>
        <a:lstStyle/>
        <a:p>
          <a:pPr marL="228600" lvl="1" indent="-228600" algn="l" defTabSz="889000">
            <a:lnSpc>
              <a:spcPct val="90000"/>
            </a:lnSpc>
            <a:spcBef>
              <a:spcPct val="0"/>
            </a:spcBef>
            <a:spcAft>
              <a:spcPct val="15000"/>
            </a:spcAft>
            <a:buNone/>
          </a:pPr>
          <a:r>
            <a:rPr lang="en-US" sz="2000" kern="1200" dirty="0"/>
            <a:t>Do we have an idea in our head of who should be deported?</a:t>
          </a:r>
        </a:p>
      </dsp:txBody>
      <dsp:txXfrm>
        <a:off x="0" y="1934932"/>
        <a:ext cx="7710311" cy="982800"/>
      </dsp:txXfrm>
    </dsp:sp>
    <dsp:sp modelId="{BD311905-43FD-46F4-872A-C26665F36B72}">
      <dsp:nvSpPr>
        <dsp:cNvPr id="0" name=""/>
        <dsp:cNvSpPr/>
      </dsp:nvSpPr>
      <dsp:spPr>
        <a:xfrm>
          <a:off x="385515" y="1551172"/>
          <a:ext cx="5397217" cy="767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4002" tIns="0" rIns="204002" bIns="0" numCol="1" spcCol="1270" anchor="ctr" anchorCtr="0">
          <a:noAutofit/>
        </a:bodyPr>
        <a:lstStyle/>
        <a:p>
          <a:pPr marL="0" lvl="0" indent="0" algn="l" defTabSz="1155700">
            <a:lnSpc>
              <a:spcPct val="90000"/>
            </a:lnSpc>
            <a:spcBef>
              <a:spcPct val="0"/>
            </a:spcBef>
            <a:spcAft>
              <a:spcPct val="35000"/>
            </a:spcAft>
            <a:buNone/>
          </a:pPr>
          <a:r>
            <a:rPr lang="en-US" sz="2600" kern="1200" dirty="0"/>
            <a:t>Deportation of whom?</a:t>
          </a:r>
        </a:p>
      </dsp:txBody>
      <dsp:txXfrm>
        <a:off x="422982" y="1588639"/>
        <a:ext cx="5322283" cy="692586"/>
      </dsp:txXfrm>
    </dsp:sp>
    <dsp:sp modelId="{90E964AB-7777-4BF5-8572-808E438F3545}">
      <dsp:nvSpPr>
        <dsp:cNvPr id="0" name=""/>
        <dsp:cNvSpPr/>
      </dsp:nvSpPr>
      <dsp:spPr>
        <a:xfrm>
          <a:off x="0" y="3441892"/>
          <a:ext cx="7710311" cy="11056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98406" tIns="541528" rIns="598406" bIns="184912" numCol="1" spcCol="1270" anchor="t" anchorCtr="0">
          <a:noAutofit/>
        </a:bodyPr>
        <a:lstStyle/>
        <a:p>
          <a:pPr marL="228600" lvl="1" indent="-228600" algn="l" defTabSz="1155700">
            <a:lnSpc>
              <a:spcPct val="90000"/>
            </a:lnSpc>
            <a:spcBef>
              <a:spcPct val="0"/>
            </a:spcBef>
            <a:spcAft>
              <a:spcPct val="15000"/>
            </a:spcAft>
            <a:buNone/>
          </a:pPr>
          <a:r>
            <a:rPr lang="en-US" sz="2600" kern="1200" dirty="0"/>
            <a:t>H</a:t>
          </a:r>
          <a:r>
            <a:rPr lang="en-US" sz="2000" kern="1200" dirty="0"/>
            <a:t>ow is this supposed to happen in real life?</a:t>
          </a:r>
        </a:p>
      </dsp:txBody>
      <dsp:txXfrm>
        <a:off x="0" y="3441892"/>
        <a:ext cx="7710311" cy="1105650"/>
      </dsp:txXfrm>
    </dsp:sp>
    <dsp:sp modelId="{020859D8-EDB4-4C25-A242-B232A3EA3788}">
      <dsp:nvSpPr>
        <dsp:cNvPr id="0" name=""/>
        <dsp:cNvSpPr/>
      </dsp:nvSpPr>
      <dsp:spPr>
        <a:xfrm>
          <a:off x="385515" y="3058132"/>
          <a:ext cx="5397217" cy="767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4002" tIns="0" rIns="204002" bIns="0" numCol="1" spcCol="1270" anchor="ctr" anchorCtr="0">
          <a:noAutofit/>
        </a:bodyPr>
        <a:lstStyle/>
        <a:p>
          <a:pPr marL="0" lvl="0" indent="0" algn="l" defTabSz="1155700">
            <a:lnSpc>
              <a:spcPct val="90000"/>
            </a:lnSpc>
            <a:spcBef>
              <a:spcPct val="0"/>
            </a:spcBef>
            <a:spcAft>
              <a:spcPct val="35000"/>
            </a:spcAft>
            <a:buNone/>
          </a:pPr>
          <a:r>
            <a:rPr lang="en-US" sz="2600" kern="1200" dirty="0"/>
            <a:t>Who is the actor?</a:t>
          </a:r>
        </a:p>
      </dsp:txBody>
      <dsp:txXfrm>
        <a:off x="422982" y="3095599"/>
        <a:ext cx="5322283" cy="69258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C55CDA-64EF-4E19-AB2B-A39FBA7BF42E}">
      <dsp:nvSpPr>
        <dsp:cNvPr id="0" name=""/>
        <dsp:cNvSpPr/>
      </dsp:nvSpPr>
      <dsp:spPr>
        <a:xfrm>
          <a:off x="581" y="0"/>
          <a:ext cx="807247" cy="807247"/>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9E85F9B-E690-482C-98FC-62C6960EF784}">
      <dsp:nvSpPr>
        <dsp:cNvPr id="0" name=""/>
        <dsp:cNvSpPr/>
      </dsp:nvSpPr>
      <dsp:spPr>
        <a:xfrm>
          <a:off x="81306" y="80724"/>
          <a:ext cx="645798" cy="645798"/>
        </a:xfrm>
        <a:prstGeom prst="chord">
          <a:avLst>
            <a:gd name="adj1" fmla="val 1168272"/>
            <a:gd name="adj2" fmla="val 9631728"/>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4D6CE01-D06E-408D-9FE5-9E2616792C93}">
      <dsp:nvSpPr>
        <dsp:cNvPr id="0" name=""/>
        <dsp:cNvSpPr/>
      </dsp:nvSpPr>
      <dsp:spPr>
        <a:xfrm>
          <a:off x="976005" y="807247"/>
          <a:ext cx="2388107" cy="33971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280" tIns="81280" rIns="81280" bIns="81280" numCol="1" spcCol="1270" anchor="t" anchorCtr="0">
          <a:noAutofit/>
        </a:bodyPr>
        <a:lstStyle/>
        <a:p>
          <a:pPr marL="0" lvl="0" indent="0" algn="l" defTabSz="1422400">
            <a:lnSpc>
              <a:spcPct val="90000"/>
            </a:lnSpc>
            <a:spcBef>
              <a:spcPct val="0"/>
            </a:spcBef>
            <a:spcAft>
              <a:spcPct val="35000"/>
            </a:spcAft>
            <a:buNone/>
          </a:pPr>
          <a:r>
            <a:rPr lang="en-US" sz="3200" kern="1200" dirty="0"/>
            <a:t>Should deportation be increased?</a:t>
          </a:r>
        </a:p>
      </dsp:txBody>
      <dsp:txXfrm>
        <a:off x="976005" y="807247"/>
        <a:ext cx="2388107" cy="3397166"/>
      </dsp:txXfrm>
    </dsp:sp>
    <dsp:sp modelId="{8CB443EF-7308-401B-B758-44E2305EA2D3}">
      <dsp:nvSpPr>
        <dsp:cNvPr id="0" name=""/>
        <dsp:cNvSpPr/>
      </dsp:nvSpPr>
      <dsp:spPr>
        <a:xfrm>
          <a:off x="976005" y="0"/>
          <a:ext cx="2388107" cy="8072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b" anchorCtr="0">
          <a:noAutofit/>
        </a:bodyPr>
        <a:lstStyle/>
        <a:p>
          <a:pPr marL="0" lvl="0" indent="0" algn="l" defTabSz="1866900">
            <a:lnSpc>
              <a:spcPct val="90000"/>
            </a:lnSpc>
            <a:spcBef>
              <a:spcPct val="0"/>
            </a:spcBef>
            <a:spcAft>
              <a:spcPct val="35000"/>
            </a:spcAft>
            <a:buNone/>
          </a:pPr>
          <a:r>
            <a:rPr lang="en-US" sz="4200" kern="1200" dirty="0"/>
            <a:t>Not great</a:t>
          </a:r>
        </a:p>
      </dsp:txBody>
      <dsp:txXfrm>
        <a:off x="976005" y="0"/>
        <a:ext cx="2388107" cy="807247"/>
      </dsp:txXfrm>
    </dsp:sp>
    <dsp:sp modelId="{8A4CD102-2A0C-4C0E-AE54-4A95C41254EA}">
      <dsp:nvSpPr>
        <dsp:cNvPr id="0" name=""/>
        <dsp:cNvSpPr/>
      </dsp:nvSpPr>
      <dsp:spPr>
        <a:xfrm>
          <a:off x="3532289" y="0"/>
          <a:ext cx="807247" cy="807247"/>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0B9768B-52E8-4206-99E5-30546003927A}">
      <dsp:nvSpPr>
        <dsp:cNvPr id="0" name=""/>
        <dsp:cNvSpPr/>
      </dsp:nvSpPr>
      <dsp:spPr>
        <a:xfrm>
          <a:off x="3613014" y="80724"/>
          <a:ext cx="645798" cy="645798"/>
        </a:xfrm>
        <a:prstGeom prst="chord">
          <a:avLst>
            <a:gd name="adj1" fmla="val 20431728"/>
            <a:gd name="adj2" fmla="val 11968272"/>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FD5A141-E5B1-4A9D-8CE6-69327BE67D05}">
      <dsp:nvSpPr>
        <dsp:cNvPr id="0" name=""/>
        <dsp:cNvSpPr/>
      </dsp:nvSpPr>
      <dsp:spPr>
        <a:xfrm>
          <a:off x="4507713" y="807247"/>
          <a:ext cx="2388107" cy="33971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280" tIns="81280" rIns="81280" bIns="81280" numCol="1" spcCol="1270" anchor="t" anchorCtr="0">
          <a:noAutofit/>
        </a:bodyPr>
        <a:lstStyle/>
        <a:p>
          <a:pPr marL="0" lvl="0" indent="0" algn="l" defTabSz="1422400">
            <a:lnSpc>
              <a:spcPct val="90000"/>
            </a:lnSpc>
            <a:spcBef>
              <a:spcPct val="0"/>
            </a:spcBef>
            <a:spcAft>
              <a:spcPct val="35000"/>
            </a:spcAft>
            <a:buNone/>
          </a:pPr>
          <a:r>
            <a:rPr lang="en-US" sz="3200" kern="1200" dirty="0"/>
            <a:t>Should Biden's plan regarding deportations be explored?</a:t>
          </a:r>
        </a:p>
      </dsp:txBody>
      <dsp:txXfrm>
        <a:off x="4507713" y="807247"/>
        <a:ext cx="2388107" cy="3397166"/>
      </dsp:txXfrm>
    </dsp:sp>
    <dsp:sp modelId="{40D220BB-E345-4DAF-A677-763623D2BB19}">
      <dsp:nvSpPr>
        <dsp:cNvPr id="0" name=""/>
        <dsp:cNvSpPr/>
      </dsp:nvSpPr>
      <dsp:spPr>
        <a:xfrm>
          <a:off x="4507713" y="0"/>
          <a:ext cx="2388107" cy="8072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b" anchorCtr="0">
          <a:noAutofit/>
        </a:bodyPr>
        <a:lstStyle/>
        <a:p>
          <a:pPr marL="0" lvl="0" indent="0" algn="l" defTabSz="1866900">
            <a:lnSpc>
              <a:spcPct val="90000"/>
            </a:lnSpc>
            <a:spcBef>
              <a:spcPct val="0"/>
            </a:spcBef>
            <a:spcAft>
              <a:spcPct val="35000"/>
            </a:spcAft>
            <a:buNone/>
          </a:pPr>
          <a:r>
            <a:rPr lang="en-US" sz="4200" kern="1200" dirty="0"/>
            <a:t>Better</a:t>
          </a:r>
        </a:p>
      </dsp:txBody>
      <dsp:txXfrm>
        <a:off x="4507713" y="0"/>
        <a:ext cx="2388107" cy="807247"/>
      </dsp:txXfrm>
    </dsp:sp>
    <dsp:sp modelId="{D34F87ED-6F4E-41C5-BF12-DF48F3C06A6B}">
      <dsp:nvSpPr>
        <dsp:cNvPr id="0" name=""/>
        <dsp:cNvSpPr/>
      </dsp:nvSpPr>
      <dsp:spPr>
        <a:xfrm>
          <a:off x="7063997" y="0"/>
          <a:ext cx="807247" cy="807247"/>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BDC4A68-5B43-4059-BA71-87F7D2322F0A}">
      <dsp:nvSpPr>
        <dsp:cNvPr id="0" name=""/>
        <dsp:cNvSpPr/>
      </dsp:nvSpPr>
      <dsp:spPr>
        <a:xfrm>
          <a:off x="7144722" y="80724"/>
          <a:ext cx="645798" cy="645798"/>
        </a:xfrm>
        <a:prstGeom prst="chord">
          <a:avLst>
            <a:gd name="adj1" fmla="val 16200000"/>
            <a:gd name="adj2" fmla="val 16200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3616C16-DF36-4819-874E-E5E8A079C6D3}">
      <dsp:nvSpPr>
        <dsp:cNvPr id="0" name=""/>
        <dsp:cNvSpPr/>
      </dsp:nvSpPr>
      <dsp:spPr>
        <a:xfrm>
          <a:off x="8039421" y="807247"/>
          <a:ext cx="2388107" cy="33971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1280" tIns="81280" rIns="81280" bIns="81280" numCol="1" spcCol="1270" anchor="t" anchorCtr="0">
          <a:noAutofit/>
        </a:bodyPr>
        <a:lstStyle/>
        <a:p>
          <a:pPr marL="0" lvl="0" indent="0" algn="l" defTabSz="1422400">
            <a:lnSpc>
              <a:spcPct val="90000"/>
            </a:lnSpc>
            <a:spcBef>
              <a:spcPct val="0"/>
            </a:spcBef>
            <a:spcAft>
              <a:spcPct val="35000"/>
            </a:spcAft>
            <a:buNone/>
          </a:pPr>
          <a:r>
            <a:rPr lang="en-US" sz="3200" kern="1200" dirty="0"/>
            <a:t>What policy steps should leaders take regarding deportation?</a:t>
          </a:r>
        </a:p>
      </dsp:txBody>
      <dsp:txXfrm>
        <a:off x="8039421" y="807247"/>
        <a:ext cx="2388107" cy="3397166"/>
      </dsp:txXfrm>
    </dsp:sp>
    <dsp:sp modelId="{BA83A4BA-2AEF-4F29-B86F-11F99AB6E84D}">
      <dsp:nvSpPr>
        <dsp:cNvPr id="0" name=""/>
        <dsp:cNvSpPr/>
      </dsp:nvSpPr>
      <dsp:spPr>
        <a:xfrm>
          <a:off x="8039421" y="0"/>
          <a:ext cx="2388107" cy="8072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b" anchorCtr="0">
          <a:noAutofit/>
        </a:bodyPr>
        <a:lstStyle/>
        <a:p>
          <a:pPr marL="0" lvl="0" indent="0" algn="l" defTabSz="1866900">
            <a:lnSpc>
              <a:spcPct val="90000"/>
            </a:lnSpc>
            <a:spcBef>
              <a:spcPct val="0"/>
            </a:spcBef>
            <a:spcAft>
              <a:spcPct val="35000"/>
            </a:spcAft>
            <a:buNone/>
          </a:pPr>
          <a:r>
            <a:rPr lang="en-US" sz="4200" kern="1200" dirty="0"/>
            <a:t>Best</a:t>
          </a:r>
        </a:p>
      </dsp:txBody>
      <dsp:txXfrm>
        <a:off x="8039421" y="0"/>
        <a:ext cx="2388107" cy="807247"/>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IncreasingCircleProcess">
  <dgm:title val=""/>
  <dgm:desc val=""/>
  <dgm:catLst>
    <dgm:cat type="list" pri="8300"/>
    <dgm:cat type="process" pri="43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param type="horzAlign" val="ctr"/>
          <dgm:param type="vertAlign" val="t"/>
        </dgm:alg>
      </dgm:if>
      <dgm:else name="Name3">
        <dgm:alg type="lin">
          <dgm:param type="linDir" val="fromR"/>
          <dgm:param type="horzAlign" val="ctr"/>
          <dgm:param type="vertAlign" val="t"/>
        </dgm:alg>
      </dgm:else>
    </dgm:choose>
    <dgm:shape xmlns:r="http://schemas.openxmlformats.org/officeDocument/2006/relationships" r:blip="">
      <dgm:adjLst/>
    </dgm:shape>
    <dgm:constrLst>
      <dgm:constr type="primFontSz" for="des" forName="Child" val="65"/>
      <dgm:constr type="primFontSz" for="des" forName="Parent" val="65"/>
      <dgm:constr type="primFontSz" for="des" forName="Child" refType="primFontSz" refFor="des" refForName="Parent" op="lte"/>
      <dgm:constr type="w" for="ch" forName="composite" refType="w"/>
      <dgm:constr type="h" for="ch" forName="composite" refType="h"/>
      <dgm:constr type="sp" refType="w" refFor="ch" refForName="composite" op="equ" fact="0.05"/>
      <dgm:constr type="w" for="ch" forName="sibTrans" refType="h" refFor="ch" refForName="composite" op="equ" fact="0.04"/>
    </dgm:constrLst>
    <dgm:forEach name="nodesForEach" axis="ch" ptType="node" cnt="7">
      <dgm:layoutNode name="composite">
        <dgm:alg type="composite">
          <dgm:param type="ar" val="0.8"/>
        </dgm:alg>
        <dgm:choose name="Name4">
          <dgm:if name="Name5" func="var" arg="dir" op="equ" val="norm">
            <dgm:constrLst>
              <dgm:constr type="l" for="ch" forName="Child" refType="w" fact="0.29"/>
              <dgm:constr type="t" for="ch" forName="Child" refType="h" fact="0.192"/>
              <dgm:constr type="w" for="ch" forName="Child" refType="w" fact="0.71"/>
              <dgm:constr type="h" for="ch" forName="Child" refType="h" fact="0.808"/>
              <dgm:constr type="l" for="ch" forName="Parent" refType="w" fact="0.29"/>
              <dgm:constr type="t" for="ch" forName="Parent" refType="h" fact="0"/>
              <dgm:constr type="w" for="ch" forName="Parent" refType="w" fact="0.71"/>
              <dgm:constr type="h" for="ch" forName="Parent" refType="h" fact="0.192"/>
              <dgm:constr type="l" for="ch" forName="BackAccent" refType="w" fact="0"/>
              <dgm:constr type="t" for="ch" forName="BackAccent" refType="h" fact="0"/>
              <dgm:constr type="w" for="ch" forName="BackAccent" refType="w" fact="0.24"/>
              <dgm:constr type="h" for="ch" forName="BackAccent" refType="h" fact="0.192"/>
              <dgm:constr type="l" for="ch" forName="Accent" refType="w" fact="0.024"/>
              <dgm:constr type="t" for="ch" forName="Accent" refType="h" fact="0.0192"/>
              <dgm:constr type="w" for="ch" forName="Accent" refType="w" fact="0.192"/>
              <dgm:constr type="h" for="ch" forName="Accent" refType="h" fact="0.1536"/>
            </dgm:constrLst>
          </dgm:if>
          <dgm:else name="Name6">
            <dgm:constrLst>
              <dgm:constr type="r" for="ch" forName="Child" refType="w" fact="0.71"/>
              <dgm:constr type="t" for="ch" forName="Child" refType="h" fact="0.192"/>
              <dgm:constr type="w" for="ch" forName="Child" refType="w" fact="0.71"/>
              <dgm:constr type="h" for="ch" forName="Child" refType="h" fact="0.808"/>
              <dgm:constr type="r" for="ch" forName="Parent" refType="w" fact="0.71"/>
              <dgm:constr type="t" for="ch" forName="Parent" refType="h" fact="0"/>
              <dgm:constr type="w" for="ch" forName="Parent" refType="w" fact="0.71"/>
              <dgm:constr type="h" for="ch" forName="Parent" refType="h" fact="0.192"/>
              <dgm:constr type="r" for="ch" forName="BackAccent" refType="w"/>
              <dgm:constr type="t" for="ch" forName="BackAccent" refType="h" fact="0"/>
              <dgm:constr type="w" for="ch" forName="BackAccent" refType="w" fact="0.24"/>
              <dgm:constr type="h" for="ch" forName="BackAccent" refType="h" fact="0.192"/>
              <dgm:constr type="r" for="ch" forName="Accent" refType="w" fact="0.976"/>
              <dgm:constr type="t" for="ch" forName="Accent" refType="h" fact="0.0192"/>
              <dgm:constr type="w" for="ch" forName="Accent" refType="w" fact="0.192"/>
              <dgm:constr type="h" for="ch" forName="Accent" refType="h" fact="0.1536"/>
            </dgm:constrLst>
          </dgm:else>
        </dgm:choose>
        <dgm:layoutNode name="BackAccent" styleLbl="bgShp">
          <dgm:alg type="sp"/>
          <dgm:shape xmlns:r="http://schemas.openxmlformats.org/officeDocument/2006/relationships" type="ellipse" r:blip="">
            <dgm:adjLst/>
          </dgm:shape>
          <dgm:presOf/>
        </dgm:layoutNode>
        <dgm:layoutNode name="Accent" styleLbl="alignNode1">
          <dgm:alg type="sp"/>
          <dgm:choose name="Name7">
            <dgm:if name="Name8" axis="precedSib" ptType="node" func="cnt" op="equ" val="0">
              <dgm:choose name="Name9">
                <dgm:if name="Name10" axis="followSib" ptType="node" func="cnt" op="equ" val="0">
                  <dgm:shape xmlns:r="http://schemas.openxmlformats.org/officeDocument/2006/relationships" type="chord" r:blip="">
                    <dgm:adjLst>
                      <dgm:adj idx="1" val="-90"/>
                      <dgm:adj idx="2" val="-90"/>
                    </dgm:adjLst>
                  </dgm:shape>
                </dgm:if>
                <dgm:if name="Name11" axis="followSib" ptType="node" func="cnt" op="equ" val="1">
                  <dgm:shape xmlns:r="http://schemas.openxmlformats.org/officeDocument/2006/relationships" type="chord" r:blip="">
                    <dgm:adjLst>
                      <dgm:adj idx="1" val="0"/>
                      <dgm:adj idx="2" val="180"/>
                    </dgm:adjLst>
                  </dgm:shape>
                </dgm:if>
                <dgm:if name="Name12" axis="followSib" ptType="node" func="cnt" op="equ" val="2">
                  <dgm:shape xmlns:r="http://schemas.openxmlformats.org/officeDocument/2006/relationships" type="chord" r:blip="">
                    <dgm:adjLst>
                      <dgm:adj idx="1" val="19.4712"/>
                      <dgm:adj idx="2" val="160.5288"/>
                    </dgm:adjLst>
                  </dgm:shape>
                </dgm:if>
                <dgm:if name="Name13" axis="followSib" ptType="node" func="cnt" op="equ" val="3">
                  <dgm:shape xmlns:r="http://schemas.openxmlformats.org/officeDocument/2006/relationships" type="chord" r:blip="">
                    <dgm:adjLst>
                      <dgm:adj idx="1" val="30"/>
                      <dgm:adj idx="2" val="150"/>
                    </dgm:adjLst>
                  </dgm:shape>
                </dgm:if>
                <dgm:if name="Name14" axis="followSib" ptType="node" func="cnt" op="equ" val="4">
                  <dgm:shape xmlns:r="http://schemas.openxmlformats.org/officeDocument/2006/relationships" type="chord" r:blip="">
                    <dgm:adjLst>
                      <dgm:adj idx="1" val="38.8699"/>
                      <dgm:adj idx="2" val="143.1301"/>
                    </dgm:adjLst>
                  </dgm:shape>
                </dgm:if>
                <dgm:if name="Name15" axis="followSib" ptType="node" func="cnt" op="equ" val="5">
                  <dgm:shape xmlns:r="http://schemas.openxmlformats.org/officeDocument/2006/relationships" type="chord" r:blip="">
                    <dgm:adjLst>
                      <dgm:adj idx="1" val="41.8103"/>
                      <dgm:adj idx="2" val="138.1897"/>
                    </dgm:adjLst>
                  </dgm:shape>
                </dgm:if>
                <dgm:else name="Name16">
                  <dgm:shape xmlns:r="http://schemas.openxmlformats.org/officeDocument/2006/relationships" type="chord" r:blip="">
                    <dgm:adjLst>
                      <dgm:adj idx="1" val="45.5847"/>
                      <dgm:adj idx="2" val="134.4153"/>
                    </dgm:adjLst>
                  </dgm:shape>
                </dgm:else>
              </dgm:choose>
            </dgm:if>
            <dgm:if name="Name17" axis="precedSib" ptType="node" func="cnt" op="equ" val="1">
              <dgm:choose name="Name18">
                <dgm:if name="Name19" axis="followSib" ptType="node" func="cnt" op="equ" val="0">
                  <dgm:shape xmlns:r="http://schemas.openxmlformats.org/officeDocument/2006/relationships" type="chord" r:blip="">
                    <dgm:adjLst>
                      <dgm:adj idx="1" val="-90"/>
                      <dgm:adj idx="2" val="-90"/>
                    </dgm:adjLst>
                  </dgm:shape>
                </dgm:if>
                <dgm:if name="Name20" axis="followSib" ptType="node" func="cnt" op="equ" val="1">
                  <dgm:shape xmlns:r="http://schemas.openxmlformats.org/officeDocument/2006/relationships" type="chord" r:blip="">
                    <dgm:adjLst>
                      <dgm:adj idx="1" val="-19.4712"/>
                      <dgm:adj idx="2" val="-160.5288"/>
                    </dgm:adjLst>
                  </dgm:shape>
                </dgm:if>
                <dgm:if name="Name21" axis="followSib" ptType="node" func="cnt" op="equ" val="2">
                  <dgm:shape xmlns:r="http://schemas.openxmlformats.org/officeDocument/2006/relationships" type="chord" r:blip="">
                    <dgm:adjLst>
                      <dgm:adj idx="1" val="0"/>
                      <dgm:adj idx="2" val="180"/>
                    </dgm:adjLst>
                  </dgm:shape>
                </dgm:if>
                <dgm:if name="Name22" axis="followSib" ptType="node" func="cnt" op="equ" val="3">
                  <dgm:shape xmlns:r="http://schemas.openxmlformats.org/officeDocument/2006/relationships" type="chord" r:blip="">
                    <dgm:adjLst>
                      <dgm:adj idx="1" val="11.537"/>
                      <dgm:adj idx="2" val="168.463"/>
                    </dgm:adjLst>
                  </dgm:shape>
                </dgm:if>
                <dgm:if name="Name23" axis="followSib" ptType="node" func="cnt" op="equ" val="4">
                  <dgm:shape xmlns:r="http://schemas.openxmlformats.org/officeDocument/2006/relationships" type="chord" r:blip="">
                    <dgm:adjLst>
                      <dgm:adj idx="1" val="19.4712"/>
                      <dgm:adj idx="2" val="160.5288"/>
                    </dgm:adjLst>
                  </dgm:shape>
                </dgm:if>
                <dgm:else name="Name24">
                  <dgm:shape xmlns:r="http://schemas.openxmlformats.org/officeDocument/2006/relationships" type="chord" r:blip="">
                    <dgm:adjLst>
                      <dgm:adj idx="1" val="25.3769"/>
                      <dgm:adj idx="2" val="154.6231"/>
                    </dgm:adjLst>
                  </dgm:shape>
                </dgm:else>
              </dgm:choose>
            </dgm:if>
            <dgm:if name="Name25" axis="precedSib" ptType="node" func="cnt" op="equ" val="2">
              <dgm:choose name="Name26">
                <dgm:if name="Name27" axis="followSib" ptType="node" func="cnt" op="equ" val="0">
                  <dgm:shape xmlns:r="http://schemas.openxmlformats.org/officeDocument/2006/relationships" type="chord" r:blip="">
                    <dgm:adjLst>
                      <dgm:adj idx="1" val="-90"/>
                      <dgm:adj idx="2" val="-90"/>
                    </dgm:adjLst>
                  </dgm:shape>
                </dgm:if>
                <dgm:if name="Name28" axis="followSib" ptType="node" func="cnt" op="equ" val="1">
                  <dgm:shape xmlns:r="http://schemas.openxmlformats.org/officeDocument/2006/relationships" type="chord" r:blip="">
                    <dgm:adjLst>
                      <dgm:adj idx="1" val="-30"/>
                      <dgm:adj idx="2" val="-150"/>
                    </dgm:adjLst>
                  </dgm:shape>
                </dgm:if>
                <dgm:if name="Name29" axis="followSib" ptType="node" func="cnt" op="equ" val="2">
                  <dgm:shape xmlns:r="http://schemas.openxmlformats.org/officeDocument/2006/relationships" type="chord" r:blip="">
                    <dgm:adjLst>
                      <dgm:adj idx="1" val="-11.537"/>
                      <dgm:adj idx="2" val="-168.463"/>
                    </dgm:adjLst>
                  </dgm:shape>
                </dgm:if>
                <dgm:if name="Name30" axis="followSib" ptType="node" func="cnt" op="equ" val="3">
                  <dgm:shape xmlns:r="http://schemas.openxmlformats.org/officeDocument/2006/relationships" type="chord" r:blip="">
                    <dgm:adjLst>
                      <dgm:adj idx="1" val="0"/>
                      <dgm:adj idx="2" val="180"/>
                    </dgm:adjLst>
                  </dgm:shape>
                </dgm:if>
                <dgm:else name="Name31">
                  <dgm:shape xmlns:r="http://schemas.openxmlformats.org/officeDocument/2006/relationships" type="chord" r:blip="">
                    <dgm:adjLst>
                      <dgm:adj idx="1" val="8.2133"/>
                      <dgm:adj idx="2" val="171.7867"/>
                    </dgm:adjLst>
                  </dgm:shape>
                </dgm:else>
              </dgm:choose>
            </dgm:if>
            <dgm:if name="Name32" axis="precedSib" ptType="node" func="cnt" op="equ" val="3">
              <dgm:choose name="Name33">
                <dgm:if name="Name34" axis="followSib" ptType="node" func="cnt" op="equ" val="0">
                  <dgm:shape xmlns:r="http://schemas.openxmlformats.org/officeDocument/2006/relationships" type="chord" r:blip="">
                    <dgm:adjLst>
                      <dgm:adj idx="1" val="-90"/>
                      <dgm:adj idx="2" val="-90"/>
                    </dgm:adjLst>
                  </dgm:shape>
                </dgm:if>
                <dgm:if name="Name35" axis="followSib" ptType="node" func="cnt" op="equ" val="1">
                  <dgm:shape xmlns:r="http://schemas.openxmlformats.org/officeDocument/2006/relationships" type="chord" r:blip="">
                    <dgm:adjLst>
                      <dgm:adj idx="1" val="-38.8699"/>
                      <dgm:adj idx="2" val="-143.1301"/>
                    </dgm:adjLst>
                  </dgm:shape>
                </dgm:if>
                <dgm:if name="Name36" axis="followSib" ptType="node" func="cnt" op="equ" val="2">
                  <dgm:shape xmlns:r="http://schemas.openxmlformats.org/officeDocument/2006/relationships" type="chord" r:blip="">
                    <dgm:adjLst>
                      <dgm:adj idx="1" val="-19.4712"/>
                      <dgm:adj idx="2" val="-160.5288"/>
                    </dgm:adjLst>
                  </dgm:shape>
                </dgm:if>
                <dgm:else name="Name37">
                  <dgm:shape xmlns:r="http://schemas.openxmlformats.org/officeDocument/2006/relationships" type="chord" r:blip="">
                    <dgm:adjLst>
                      <dgm:adj idx="1" val="-8.2133"/>
                      <dgm:adj idx="2" val="-171.7867"/>
                    </dgm:adjLst>
                  </dgm:shape>
                </dgm:else>
              </dgm:choose>
            </dgm:if>
            <dgm:if name="Name38" axis="precedSib" ptType="node" func="cnt" op="equ" val="4">
              <dgm:choose name="Name39">
                <dgm:if name="Name40" axis="followSib" ptType="node" func="cnt" op="equ" val="0">
                  <dgm:shape xmlns:r="http://schemas.openxmlformats.org/officeDocument/2006/relationships" type="chord" r:blip="">
                    <dgm:adjLst>
                      <dgm:adj idx="1" val="-90"/>
                      <dgm:adj idx="2" val="-90"/>
                    </dgm:adjLst>
                  </dgm:shape>
                </dgm:if>
                <dgm:if name="Name41" axis="followSib" ptType="node" func="cnt" op="equ" val="1">
                  <dgm:shape xmlns:r="http://schemas.openxmlformats.org/officeDocument/2006/relationships" type="chord" r:blip="">
                    <dgm:adjLst>
                      <dgm:adj idx="1" val="-41.8103"/>
                      <dgm:adj idx="2" val="-138.1897"/>
                    </dgm:adjLst>
                  </dgm:shape>
                </dgm:if>
                <dgm:else name="Name42">
                  <dgm:shape xmlns:r="http://schemas.openxmlformats.org/officeDocument/2006/relationships" type="chord" r:blip="">
                    <dgm:adjLst>
                      <dgm:adj idx="1" val="-25.3769"/>
                      <dgm:adj idx="2" val="-154.6231"/>
                    </dgm:adjLst>
                  </dgm:shape>
                </dgm:else>
              </dgm:choose>
            </dgm:if>
            <dgm:if name="Name43" axis="precedSib" ptType="node" func="cnt" op="equ" val="5">
              <dgm:choose name="Name44">
                <dgm:if name="Name45" axis="followSib" ptType="node" func="cnt" op="equ" val="0">
                  <dgm:shape xmlns:r="http://schemas.openxmlformats.org/officeDocument/2006/relationships" type="chord" r:blip="">
                    <dgm:adjLst>
                      <dgm:adj idx="1" val="-90"/>
                      <dgm:adj idx="2" val="-90"/>
                    </dgm:adjLst>
                  </dgm:shape>
                </dgm:if>
                <dgm:else name="Name46">
                  <dgm:shape xmlns:r="http://schemas.openxmlformats.org/officeDocument/2006/relationships" type="chord" r:blip="">
                    <dgm:adjLst>
                      <dgm:adj idx="1" val="-45.5847"/>
                      <dgm:adj idx="2" val="-134.4153"/>
                    </dgm:adjLst>
                  </dgm:shape>
                </dgm:else>
              </dgm:choose>
            </dgm:if>
            <dgm:else name="Name47">
              <dgm:shape xmlns:r="http://schemas.openxmlformats.org/officeDocument/2006/relationships" type="chord" r:blip="">
                <dgm:adjLst>
                  <dgm:adj idx="1" val="-90"/>
                  <dgm:adj idx="2" val="-90"/>
                </dgm:adjLst>
              </dgm:shape>
            </dgm:else>
          </dgm:choose>
          <dgm:presOf/>
        </dgm:layoutNode>
        <dgm:layoutNode name="Child" styleLbl="revTx">
          <dgm:varLst>
            <dgm:chMax val="0"/>
            <dgm:chPref val="0"/>
            <dgm:bulletEnabled val="1"/>
          </dgm:varLst>
          <dgm:choose name="Name48">
            <dgm:if name="Name49" func="var" arg="dir" op="equ" val="norm">
              <dgm:alg type="tx">
                <dgm:param type="parTxLTRAlign" val="l"/>
                <dgm:param type="parTxRTLAlign" val="l"/>
                <dgm:param type="txAnchorVert" val="t"/>
              </dgm:alg>
            </dgm:if>
            <dgm:else name="Name50">
              <dgm:alg type="tx">
                <dgm:param type="parTxLTRAlign" val="r"/>
                <dgm:param type="parTxRTLAlign" val="r"/>
                <dgm:param type="txAnchorVert" val="t"/>
              </dgm:alg>
            </dgm:else>
          </dgm:choose>
          <dgm:choose name="Name51">
            <dgm:if name="Name52" axis="ch" ptType="node" func="cnt" op="gte" val="1">
              <dgm:shape xmlns:r="http://schemas.openxmlformats.org/officeDocument/2006/relationships" type="rect" r:blip="">
                <dgm:adjLst/>
              </dgm:shape>
            </dgm:if>
            <dgm:else name="Name53">
              <dgm:shape xmlns:r="http://schemas.openxmlformats.org/officeDocument/2006/relationships" type="rect" r:blip="" hideGeom="1">
                <dgm:adjLst/>
              </dgm:shape>
            </dgm:else>
          </dgm:choose>
          <dgm:choose name="Name54">
            <dgm:if name="Name55" axis="ch" ptType="node" func="cnt" op="gte" val="1">
              <dgm:presOf axis="des" ptType="node"/>
            </dgm:if>
            <dgm:else name="Name56">
              <dgm:presOf/>
            </dgm:else>
          </dgm:choos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revTx">
          <dgm:varLst>
            <dgm:chMax val="1"/>
            <dgm:chPref val="1"/>
            <dgm:bulletEnabled val="1"/>
          </dgm:varLst>
          <dgm:choose name="Name57">
            <dgm:if name="Name58" func="var" arg="dir" op="equ" val="norm">
              <dgm:alg type="tx">
                <dgm:param type="parTxLTRAlign" val="l"/>
                <dgm:param type="parTxRTLAlign" val="l"/>
                <dgm:param type="shpTxLTRAlignCh" val="l"/>
                <dgm:param type="shpTxRTLAlignCh" val="l"/>
                <dgm:param type="txAnchorVert" val="b"/>
                <dgm:param type="txAnchorVertCh" val="b"/>
              </dgm:alg>
            </dgm:if>
            <dgm:else name="Name59">
              <dgm:alg type="tx">
                <dgm:param type="parTxLTRAlign" val="r"/>
                <dgm:param type="parTxRTLAlign" val="r"/>
                <dgm:param type="shpTxLTRAlignCh" val="r"/>
                <dgm:param type="shpTxRTLAlignCh" val="r"/>
                <dgm:param type="txAnchorVert" val="b"/>
                <dgm:param type="txAnchorVertCh" val="b"/>
              </dgm:alg>
            </dgm:else>
          </dgm:choose>
          <dgm:shape xmlns:r="http://schemas.openxmlformats.org/officeDocument/2006/relationships" type="rect" r:blip="">
            <dgm:adjLst/>
          </dgm:shape>
          <dgm:presOf axis="self"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dirty="0"/>
              <a:t>9/19/2022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B80C674-7DFC-42FE-B9CD-82963CDB1557}" type="datetimeFigureOut">
              <a:rPr lang="en-US" dirty="0"/>
              <a:t>9/19/2022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076456F-F47D-4F25-8053-2A695DA0CA7D}" type="datetimeFigureOut">
              <a:rPr lang="en-US" dirty="0"/>
              <a:t>9/19/2022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D6C7379-69CC-4837-9905-BEBA22830C8A}" type="datetimeFigureOut">
              <a:rPr lang="en-US" dirty="0"/>
              <a:t>9/19/2022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9EB8B7E-8AEE-4F10-BFEE-C999AD004D36}" type="datetimeFigureOut">
              <a:rPr lang="en-US" dirty="0"/>
              <a:t>9/19/2022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8668F3F9-58BC-440B-B37B-805B9055EF92}" type="datetimeFigureOut">
              <a:rPr lang="en-US" dirty="0"/>
              <a:t>9/19/2022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0D5A53AF-48EA-489D-8260-9DCAB666386A}" type="datetimeFigureOut">
              <a:rPr lang="en-US" dirty="0"/>
              <a:t>9/19/2022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dirty="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dirty="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dirty="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dirty="0"/>
              <a:t>9/19/2022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dirty="0"/>
              <a:t>9/19/2022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dirty="0"/>
              <a:t>9/19/2022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dirty="0"/>
              <a:t>9/19/2022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dirty="0"/>
              <a:t>9/19/2022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7D1BD23-6E54-4D9D-AD88-A2813C73CC25}" type="datetimeFigureOut">
              <a:rPr lang="en-US" dirty="0"/>
              <a:t>9/19/2022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471A834-4F3C-4AF9-9C74-05EC35A0F292}" type="datetimeFigureOut">
              <a:rPr lang="en-US" dirty="0"/>
              <a:t>9/19/2022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dirty="0"/>
              <a:t>9/19/2022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D7128-69E4-451A-9CBB-3E2B8EF86D17}"/>
              </a:ext>
            </a:extLst>
          </p:cNvPr>
          <p:cNvSpPr>
            <a:spLocks noGrp="1"/>
          </p:cNvSpPr>
          <p:nvPr>
            <p:ph type="ctrTitle"/>
          </p:nvPr>
        </p:nvSpPr>
        <p:spPr/>
        <p:txBody>
          <a:bodyPr/>
          <a:lstStyle/>
          <a:p>
            <a:r>
              <a:rPr lang="en-US" dirty="0" err="1"/>
              <a:t>Extemp</a:t>
            </a:r>
            <a:r>
              <a:rPr lang="en-US" dirty="0"/>
              <a:t> Inclusion</a:t>
            </a:r>
          </a:p>
        </p:txBody>
      </p:sp>
      <p:sp>
        <p:nvSpPr>
          <p:cNvPr id="3" name="Subtitle 2">
            <a:extLst>
              <a:ext uri="{FF2B5EF4-FFF2-40B4-BE49-F238E27FC236}">
                <a16:creationId xmlns:a16="http://schemas.microsoft.com/office/drawing/2014/main" id="{99DF6872-E6A6-4F8C-B5F7-B466DE8E08E0}"/>
              </a:ext>
            </a:extLst>
          </p:cNvPr>
          <p:cNvSpPr>
            <a:spLocks noGrp="1"/>
          </p:cNvSpPr>
          <p:nvPr>
            <p:ph type="subTitle" idx="1"/>
          </p:nvPr>
        </p:nvSpPr>
        <p:spPr/>
        <p:txBody>
          <a:bodyPr/>
          <a:lstStyle/>
          <a:p>
            <a:r>
              <a:rPr lang="en-US" dirty="0"/>
              <a:t>Shannon LaBove</a:t>
            </a:r>
          </a:p>
        </p:txBody>
      </p:sp>
    </p:spTree>
    <p:extLst>
      <p:ext uri="{BB962C8B-B14F-4D97-AF65-F5344CB8AC3E}">
        <p14:creationId xmlns:p14="http://schemas.microsoft.com/office/powerpoint/2010/main" val="29968839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00631B1-D447-4C88-BB07-78EEB3FB7621}"/>
              </a:ext>
            </a:extLst>
          </p:cNvPr>
          <p:cNvSpPr>
            <a:spLocks noGrp="1"/>
          </p:cNvSpPr>
          <p:nvPr>
            <p:ph type="ctrTitle"/>
          </p:nvPr>
        </p:nvSpPr>
        <p:spPr/>
        <p:txBody>
          <a:bodyPr/>
          <a:lstStyle/>
          <a:p>
            <a:r>
              <a:rPr lang="en-US" dirty="0"/>
              <a:t>Deliberate</a:t>
            </a:r>
          </a:p>
        </p:txBody>
      </p:sp>
      <p:sp>
        <p:nvSpPr>
          <p:cNvPr id="4" name="Subtitle 3">
            <a:extLst>
              <a:ext uri="{FF2B5EF4-FFF2-40B4-BE49-F238E27FC236}">
                <a16:creationId xmlns:a16="http://schemas.microsoft.com/office/drawing/2014/main" id="{95A8FE11-C39D-4F6B-B166-293D7FEB977E}"/>
              </a:ext>
            </a:extLst>
          </p:cNvPr>
          <p:cNvSpPr>
            <a:spLocks noGrp="1"/>
          </p:cNvSpPr>
          <p:nvPr>
            <p:ph type="subTitle" idx="1"/>
          </p:nvPr>
        </p:nvSpPr>
        <p:spPr/>
        <p:txBody>
          <a:bodyPr/>
          <a:lstStyle/>
          <a:p>
            <a:r>
              <a:rPr lang="en-US" dirty="0"/>
              <a:t>Practice tip 3: </a:t>
            </a:r>
          </a:p>
        </p:txBody>
      </p:sp>
    </p:spTree>
    <p:extLst>
      <p:ext uri="{BB962C8B-B14F-4D97-AF65-F5344CB8AC3E}">
        <p14:creationId xmlns:p14="http://schemas.microsoft.com/office/powerpoint/2010/main" val="5690666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C8E7984-3129-442C-B487-E09901D7BF59}"/>
              </a:ext>
            </a:extLst>
          </p:cNvPr>
          <p:cNvSpPr>
            <a:spLocks noGrp="1"/>
          </p:cNvSpPr>
          <p:nvPr>
            <p:ph type="title"/>
          </p:nvPr>
        </p:nvSpPr>
        <p:spPr>
          <a:xfrm>
            <a:off x="839788" y="457200"/>
            <a:ext cx="3932237" cy="626533"/>
          </a:xfrm>
        </p:spPr>
        <p:txBody>
          <a:bodyPr/>
          <a:lstStyle/>
          <a:p>
            <a:r>
              <a:rPr lang="en-US" dirty="0"/>
              <a:t>Deliberate choices </a:t>
            </a:r>
          </a:p>
        </p:txBody>
      </p:sp>
      <p:pic>
        <p:nvPicPr>
          <p:cNvPr id="8" name="Content Placeholder 7">
            <a:extLst>
              <a:ext uri="{FF2B5EF4-FFF2-40B4-BE49-F238E27FC236}">
                <a16:creationId xmlns:a16="http://schemas.microsoft.com/office/drawing/2014/main" id="{8E24465D-5278-49E5-929A-63C4629BCB40}"/>
              </a:ext>
            </a:extLst>
          </p:cNvPr>
          <p:cNvPicPr>
            <a:picLocks noGrp="1" noChangeAspect="1"/>
          </p:cNvPicPr>
          <p:nvPr>
            <p:ph idx="1"/>
          </p:nvPr>
        </p:nvPicPr>
        <p:blipFill>
          <a:blip r:embed="rId2"/>
          <a:stretch>
            <a:fillRect/>
          </a:stretch>
        </p:blipFill>
        <p:spPr>
          <a:xfrm>
            <a:off x="5832475" y="987425"/>
            <a:ext cx="4873625" cy="4873625"/>
          </a:xfrm>
        </p:spPr>
      </p:pic>
      <p:sp>
        <p:nvSpPr>
          <p:cNvPr id="6" name="Text Placeholder 5">
            <a:extLst>
              <a:ext uri="{FF2B5EF4-FFF2-40B4-BE49-F238E27FC236}">
                <a16:creationId xmlns:a16="http://schemas.microsoft.com/office/drawing/2014/main" id="{9AD3AE87-FB25-41CD-99C1-5B4E601F804E}"/>
              </a:ext>
            </a:extLst>
          </p:cNvPr>
          <p:cNvSpPr>
            <a:spLocks noGrp="1"/>
          </p:cNvSpPr>
          <p:nvPr>
            <p:ph type="body" sz="half" idx="2"/>
          </p:nvPr>
        </p:nvSpPr>
        <p:spPr>
          <a:xfrm>
            <a:off x="839788" y="1312332"/>
            <a:ext cx="4556301" cy="4422423"/>
          </a:xfrm>
        </p:spPr>
        <p:txBody>
          <a:bodyPr>
            <a:normAutofit/>
          </a:bodyPr>
          <a:lstStyle/>
          <a:p>
            <a:pPr marL="342900" indent="-342900">
              <a:buFont typeface="Arial" panose="020B0604020202020204" pitchFamily="34" charset="0"/>
              <a:buChar char="•"/>
            </a:pPr>
            <a:r>
              <a:rPr lang="en-US" sz="2000" dirty="0"/>
              <a:t>Person first language</a:t>
            </a:r>
          </a:p>
          <a:p>
            <a:pPr marL="342900" indent="-342900">
              <a:buFont typeface="Arial" panose="020B0604020202020204" pitchFamily="34" charset="0"/>
              <a:buChar char="•"/>
            </a:pPr>
            <a:r>
              <a:rPr lang="en-US" sz="2000" dirty="0"/>
              <a:t>Avoid idioms, jargon, and acronyms</a:t>
            </a:r>
          </a:p>
          <a:p>
            <a:pPr marL="342900" indent="-342900">
              <a:buFont typeface="Arial" panose="020B0604020202020204" pitchFamily="34" charset="0"/>
              <a:buChar char="•"/>
            </a:pPr>
            <a:r>
              <a:rPr lang="en-US" sz="2000" dirty="0"/>
              <a:t>Avoid phrases that suggest victimhood-“afflicted by,” “victim of,” “suffers from”</a:t>
            </a:r>
          </a:p>
          <a:p>
            <a:pPr marL="342900" indent="-342900">
              <a:buFont typeface="Arial" panose="020B0604020202020204" pitchFamily="34" charset="0"/>
              <a:buChar char="•"/>
            </a:pPr>
            <a:r>
              <a:rPr lang="en-US" sz="2000" dirty="0"/>
              <a:t>Use gender-neutral terms and pronoun choices. </a:t>
            </a:r>
          </a:p>
          <a:p>
            <a:pPr marL="342900" indent="-342900">
              <a:buFont typeface="Arial" panose="020B0604020202020204" pitchFamily="34" charset="0"/>
              <a:buChar char="•"/>
            </a:pPr>
            <a:r>
              <a:rPr lang="en-US" sz="2000" dirty="0"/>
              <a:t>Capitalization matters-The names of races, ethnicities, and tribes should be capitalized</a:t>
            </a:r>
          </a:p>
          <a:p>
            <a:pPr marL="342900" indent="-342900">
              <a:buFont typeface="Arial" panose="020B0604020202020204" pitchFamily="34" charset="0"/>
              <a:buChar char="•"/>
            </a:pPr>
            <a:r>
              <a:rPr lang="en-US" sz="2000" dirty="0"/>
              <a:t>Remember who can distance themselves from trauma</a:t>
            </a:r>
          </a:p>
          <a:p>
            <a:pPr marL="342900" indent="-342900">
              <a:buFont typeface="Arial" panose="020B0604020202020204" pitchFamily="34" charset="0"/>
              <a:buChar char="•"/>
            </a:pPr>
            <a:r>
              <a:rPr lang="en-US" sz="2000" dirty="0"/>
              <a:t>Watch out for saviorism</a:t>
            </a:r>
          </a:p>
          <a:p>
            <a:pPr marL="342900" indent="-342900">
              <a:buFont typeface="Arial" panose="020B0604020202020204" pitchFamily="34" charset="0"/>
              <a:buChar char="•"/>
            </a:pPr>
            <a:endParaRPr lang="en-US" sz="2000" dirty="0"/>
          </a:p>
          <a:p>
            <a:endParaRPr lang="en-US" sz="2000" dirty="0"/>
          </a:p>
        </p:txBody>
      </p:sp>
      <p:sp>
        <p:nvSpPr>
          <p:cNvPr id="9" name="TextBox 8">
            <a:extLst>
              <a:ext uri="{FF2B5EF4-FFF2-40B4-BE49-F238E27FC236}">
                <a16:creationId xmlns:a16="http://schemas.microsoft.com/office/drawing/2014/main" id="{948EC98E-511C-4A4F-92DE-FC21DF0DFF89}"/>
              </a:ext>
            </a:extLst>
          </p:cNvPr>
          <p:cNvSpPr txBox="1"/>
          <p:nvPr/>
        </p:nvSpPr>
        <p:spPr>
          <a:xfrm>
            <a:off x="5832475" y="5966690"/>
            <a:ext cx="5089236" cy="369455"/>
          </a:xfrm>
          <a:prstGeom prst="rect">
            <a:avLst/>
          </a:prstGeom>
          <a:noFill/>
        </p:spPr>
        <p:txBody>
          <a:bodyPr wrap="square" rtlCol="0">
            <a:spAutoFit/>
          </a:bodyPr>
          <a:lstStyle/>
          <a:p>
            <a:pPr algn="ctr"/>
            <a:r>
              <a:rPr lang="en-US" dirty="0"/>
              <a:t>National Assembly of State Art Agencies</a:t>
            </a:r>
          </a:p>
        </p:txBody>
      </p:sp>
    </p:spTree>
    <p:extLst>
      <p:ext uri="{BB962C8B-B14F-4D97-AF65-F5344CB8AC3E}">
        <p14:creationId xmlns:p14="http://schemas.microsoft.com/office/powerpoint/2010/main" val="22212531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00631B1-D447-4C88-BB07-78EEB3FB7621}"/>
              </a:ext>
            </a:extLst>
          </p:cNvPr>
          <p:cNvSpPr>
            <a:spLocks noGrp="1"/>
          </p:cNvSpPr>
          <p:nvPr>
            <p:ph type="ctrTitle"/>
          </p:nvPr>
        </p:nvSpPr>
        <p:spPr/>
        <p:txBody>
          <a:bodyPr/>
          <a:lstStyle/>
          <a:p>
            <a:r>
              <a:rPr lang="en-US" dirty="0"/>
              <a:t>Diverse</a:t>
            </a:r>
          </a:p>
        </p:txBody>
      </p:sp>
      <p:sp>
        <p:nvSpPr>
          <p:cNvPr id="4" name="Subtitle 3">
            <a:extLst>
              <a:ext uri="{FF2B5EF4-FFF2-40B4-BE49-F238E27FC236}">
                <a16:creationId xmlns:a16="http://schemas.microsoft.com/office/drawing/2014/main" id="{95A8FE11-C39D-4F6B-B166-293D7FEB977E}"/>
              </a:ext>
            </a:extLst>
          </p:cNvPr>
          <p:cNvSpPr>
            <a:spLocks noGrp="1"/>
          </p:cNvSpPr>
          <p:nvPr>
            <p:ph type="subTitle" idx="1"/>
          </p:nvPr>
        </p:nvSpPr>
        <p:spPr/>
        <p:txBody>
          <a:bodyPr/>
          <a:lstStyle/>
          <a:p>
            <a:r>
              <a:rPr lang="en-US" dirty="0"/>
              <a:t>Practice tip 4: </a:t>
            </a:r>
          </a:p>
        </p:txBody>
      </p:sp>
    </p:spTree>
    <p:extLst>
      <p:ext uri="{BB962C8B-B14F-4D97-AF65-F5344CB8AC3E}">
        <p14:creationId xmlns:p14="http://schemas.microsoft.com/office/powerpoint/2010/main" val="961409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3C8D4F-E3EF-4CFC-ADCD-3B5DC0A0E63A}"/>
              </a:ext>
            </a:extLst>
          </p:cNvPr>
          <p:cNvSpPr>
            <a:spLocks noGrp="1"/>
          </p:cNvSpPr>
          <p:nvPr>
            <p:ph type="title"/>
          </p:nvPr>
        </p:nvSpPr>
        <p:spPr/>
        <p:txBody>
          <a:bodyPr>
            <a:normAutofit fontScale="90000"/>
          </a:bodyPr>
          <a:lstStyle/>
          <a:p>
            <a:r>
              <a:rPr lang="en-US" dirty="0"/>
              <a:t>Diversify your topics and your mindsets!</a:t>
            </a:r>
          </a:p>
        </p:txBody>
      </p:sp>
      <p:sp>
        <p:nvSpPr>
          <p:cNvPr id="5" name="TextBox 4">
            <a:extLst>
              <a:ext uri="{FF2B5EF4-FFF2-40B4-BE49-F238E27FC236}">
                <a16:creationId xmlns:a16="http://schemas.microsoft.com/office/drawing/2014/main" id="{09D37E1C-A36C-4FFF-850F-3B27458383DE}"/>
              </a:ext>
            </a:extLst>
          </p:cNvPr>
          <p:cNvSpPr txBox="1"/>
          <p:nvPr/>
        </p:nvSpPr>
        <p:spPr>
          <a:xfrm>
            <a:off x="1422400" y="2022763"/>
            <a:ext cx="8506691" cy="1323439"/>
          </a:xfrm>
          <a:prstGeom prst="rect">
            <a:avLst/>
          </a:prstGeom>
          <a:solidFill>
            <a:schemeClr val="tx1"/>
          </a:solidFill>
        </p:spPr>
        <p:txBody>
          <a:bodyPr wrap="square" rtlCol="0">
            <a:spAutoFit/>
          </a:bodyPr>
          <a:lstStyle/>
          <a:p>
            <a:r>
              <a:rPr lang="en-US" sz="2000" dirty="0">
                <a:solidFill>
                  <a:schemeClr val="bg1"/>
                </a:solidFill>
              </a:rPr>
              <a:t>AFA_NIET 2016 Round II</a:t>
            </a:r>
          </a:p>
          <a:p>
            <a:endParaRPr lang="en-US" sz="2000" dirty="0">
              <a:solidFill>
                <a:schemeClr val="bg1"/>
              </a:solidFill>
            </a:endParaRPr>
          </a:p>
          <a:p>
            <a:r>
              <a:rPr lang="en-US" sz="2000" dirty="0">
                <a:solidFill>
                  <a:schemeClr val="bg1"/>
                </a:solidFill>
              </a:rPr>
              <a:t>Even by Chinese standards, is President XI Jinping too aggressive of late in silencing dissent?</a:t>
            </a:r>
          </a:p>
        </p:txBody>
      </p:sp>
      <p:sp>
        <p:nvSpPr>
          <p:cNvPr id="6" name="TextBox 5">
            <a:extLst>
              <a:ext uri="{FF2B5EF4-FFF2-40B4-BE49-F238E27FC236}">
                <a16:creationId xmlns:a16="http://schemas.microsoft.com/office/drawing/2014/main" id="{4A1F03B5-6F1B-4403-AED3-B16204B8C8B0}"/>
              </a:ext>
            </a:extLst>
          </p:cNvPr>
          <p:cNvSpPr txBox="1"/>
          <p:nvPr/>
        </p:nvSpPr>
        <p:spPr>
          <a:xfrm>
            <a:off x="1422400" y="3851564"/>
            <a:ext cx="8506691" cy="1754326"/>
          </a:xfrm>
          <a:prstGeom prst="rect">
            <a:avLst/>
          </a:prstGeom>
          <a:noFill/>
        </p:spPr>
        <p:txBody>
          <a:bodyPr wrap="square" rtlCol="0">
            <a:spAutoFit/>
          </a:bodyPr>
          <a:lstStyle/>
          <a:p>
            <a:r>
              <a:rPr lang="en-US" dirty="0"/>
              <a:t>HBCU Nationals 2018</a:t>
            </a:r>
          </a:p>
          <a:p>
            <a:endParaRPr lang="en-US" dirty="0"/>
          </a:p>
          <a:p>
            <a:r>
              <a:rPr lang="en-US" dirty="0"/>
              <a:t>Reuters January 20, 2018 Amid forthcoming water crisis and further economic divide between the rich and poor within South Africa, African National Congress Leaders outlined the party’s program. Should South Africa’s ANC force president Jacob Zuma to step down from his role as president and head of the African Union? </a:t>
            </a:r>
          </a:p>
        </p:txBody>
      </p:sp>
    </p:spTree>
    <p:extLst>
      <p:ext uri="{BB962C8B-B14F-4D97-AF65-F5344CB8AC3E}">
        <p14:creationId xmlns:p14="http://schemas.microsoft.com/office/powerpoint/2010/main" val="1006106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B2450EB-367A-4242-B543-9B869E7BC04A}"/>
              </a:ext>
            </a:extLst>
          </p:cNvPr>
          <p:cNvSpPr>
            <a:spLocks noGrp="1"/>
          </p:cNvSpPr>
          <p:nvPr>
            <p:ph type="title"/>
          </p:nvPr>
        </p:nvSpPr>
        <p:spPr/>
        <p:txBody>
          <a:bodyPr>
            <a:normAutofit fontScale="90000"/>
          </a:bodyPr>
          <a:lstStyle/>
          <a:p>
            <a:r>
              <a:rPr lang="en-US" dirty="0"/>
              <a:t>Let’s move to practice Radical Imagination!</a:t>
            </a:r>
          </a:p>
        </p:txBody>
      </p:sp>
      <p:sp>
        <p:nvSpPr>
          <p:cNvPr id="4" name="Rectangle 3">
            <a:extLst>
              <a:ext uri="{FF2B5EF4-FFF2-40B4-BE49-F238E27FC236}">
                <a16:creationId xmlns:a16="http://schemas.microsoft.com/office/drawing/2014/main" id="{1DEB4159-32F7-49E7-843A-4BC299B75D7E}"/>
              </a:ext>
            </a:extLst>
          </p:cNvPr>
          <p:cNvSpPr/>
          <p:nvPr/>
        </p:nvSpPr>
        <p:spPr>
          <a:xfrm>
            <a:off x="1764146" y="2265694"/>
            <a:ext cx="7841672" cy="2862322"/>
          </a:xfrm>
          <a:prstGeom prst="rect">
            <a:avLst/>
          </a:prstGeom>
        </p:spPr>
        <p:txBody>
          <a:bodyPr wrap="square">
            <a:spAutoFit/>
          </a:bodyPr>
          <a:lstStyle/>
          <a:p>
            <a:r>
              <a:rPr lang="en-US" sz="2000" dirty="0"/>
              <a:t>Radical imagination sees the world not as it is, but as it could be: a healthy planet that is just and equitable for all.  Radical imagination does not blindly accept the status quo, it recognizes that the world can and should change.  And how the world could be is not simply better, it’s radically different.  Radical imagination is the courage to envision a future that is completely unlike the world we have today.  It is limitless.  It doesn’t react to or gets discouraged by current realities.  It imagines — without constraint — that anything is possible and that, collectively, we are capable of achieving the impossible. –Everyday Activism Network</a:t>
            </a:r>
          </a:p>
        </p:txBody>
      </p:sp>
    </p:spTree>
    <p:extLst>
      <p:ext uri="{BB962C8B-B14F-4D97-AF65-F5344CB8AC3E}">
        <p14:creationId xmlns:p14="http://schemas.microsoft.com/office/powerpoint/2010/main" val="21753784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7521E8F-3589-46BF-8509-3F73BB1134CA}"/>
              </a:ext>
            </a:extLst>
          </p:cNvPr>
          <p:cNvSpPr>
            <a:spLocks noGrp="1"/>
          </p:cNvSpPr>
          <p:nvPr>
            <p:ph type="title"/>
          </p:nvPr>
        </p:nvSpPr>
        <p:spPr>
          <a:xfrm>
            <a:off x="742507" y="186617"/>
            <a:ext cx="10515600" cy="1325563"/>
          </a:xfrm>
        </p:spPr>
        <p:txBody>
          <a:bodyPr>
            <a:normAutofit/>
          </a:bodyPr>
          <a:lstStyle/>
          <a:p>
            <a:pPr algn="ctr"/>
            <a:r>
              <a:rPr lang="en-US" dirty="0"/>
              <a:t>Why do we even need this?</a:t>
            </a:r>
          </a:p>
        </p:txBody>
      </p:sp>
      <p:sp>
        <p:nvSpPr>
          <p:cNvPr id="5" name="Rectangle 4">
            <a:extLst>
              <a:ext uri="{FF2B5EF4-FFF2-40B4-BE49-F238E27FC236}">
                <a16:creationId xmlns:a16="http://schemas.microsoft.com/office/drawing/2014/main" id="{2DD0E720-8208-4F01-B295-DBF2539F729B}"/>
              </a:ext>
            </a:extLst>
          </p:cNvPr>
          <p:cNvSpPr/>
          <p:nvPr/>
        </p:nvSpPr>
        <p:spPr>
          <a:xfrm>
            <a:off x="574158" y="2920322"/>
            <a:ext cx="5022112" cy="6326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Should Affirmative Action be eliminated?</a:t>
            </a:r>
          </a:p>
        </p:txBody>
      </p:sp>
      <p:sp>
        <p:nvSpPr>
          <p:cNvPr id="6" name="Rectangle 5">
            <a:extLst>
              <a:ext uri="{FF2B5EF4-FFF2-40B4-BE49-F238E27FC236}">
                <a16:creationId xmlns:a16="http://schemas.microsoft.com/office/drawing/2014/main" id="{A4715328-5064-4775-BCCE-606C18A06F49}"/>
              </a:ext>
            </a:extLst>
          </p:cNvPr>
          <p:cNvSpPr/>
          <p:nvPr/>
        </p:nvSpPr>
        <p:spPr>
          <a:xfrm>
            <a:off x="6096000" y="4065569"/>
            <a:ext cx="5022112" cy="6326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What should be done about the refugee crisis?</a:t>
            </a:r>
          </a:p>
        </p:txBody>
      </p:sp>
      <p:sp>
        <p:nvSpPr>
          <p:cNvPr id="7" name="Rectangle 6">
            <a:extLst>
              <a:ext uri="{FF2B5EF4-FFF2-40B4-BE49-F238E27FC236}">
                <a16:creationId xmlns:a16="http://schemas.microsoft.com/office/drawing/2014/main" id="{C6ED6DAE-F3D2-44E3-B63C-389F87EAA39D}"/>
              </a:ext>
            </a:extLst>
          </p:cNvPr>
          <p:cNvSpPr/>
          <p:nvPr/>
        </p:nvSpPr>
        <p:spPr>
          <a:xfrm>
            <a:off x="574158" y="5043681"/>
            <a:ext cx="5022112" cy="6326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Should deportation be increased?</a:t>
            </a:r>
          </a:p>
        </p:txBody>
      </p:sp>
      <p:sp>
        <p:nvSpPr>
          <p:cNvPr id="9" name="Rectangle 8">
            <a:extLst>
              <a:ext uri="{FF2B5EF4-FFF2-40B4-BE49-F238E27FC236}">
                <a16:creationId xmlns:a16="http://schemas.microsoft.com/office/drawing/2014/main" id="{1D902371-C2CA-4136-B883-B074D7D99562}"/>
              </a:ext>
            </a:extLst>
          </p:cNvPr>
          <p:cNvSpPr/>
          <p:nvPr/>
        </p:nvSpPr>
        <p:spPr>
          <a:xfrm>
            <a:off x="6000307" y="1832843"/>
            <a:ext cx="5022112" cy="6326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Should welfare reform be a priority?</a:t>
            </a:r>
          </a:p>
        </p:txBody>
      </p:sp>
      <p:sp>
        <p:nvSpPr>
          <p:cNvPr id="11" name="Rectangle 10">
            <a:extLst>
              <a:ext uri="{FF2B5EF4-FFF2-40B4-BE49-F238E27FC236}">
                <a16:creationId xmlns:a16="http://schemas.microsoft.com/office/drawing/2014/main" id="{70874F3F-0ECA-4921-B53B-5A5FD98CACD1}"/>
              </a:ext>
            </a:extLst>
          </p:cNvPr>
          <p:cNvSpPr/>
          <p:nvPr/>
        </p:nvSpPr>
        <p:spPr>
          <a:xfrm>
            <a:off x="574158" y="1847699"/>
            <a:ext cx="5022112" cy="632637"/>
          </a:xfrm>
          <a:prstGeom prst="rect">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How will my family eat if this happens?</a:t>
            </a:r>
          </a:p>
        </p:txBody>
      </p:sp>
      <p:sp>
        <p:nvSpPr>
          <p:cNvPr id="12" name="Rectangle 11">
            <a:extLst>
              <a:ext uri="{FF2B5EF4-FFF2-40B4-BE49-F238E27FC236}">
                <a16:creationId xmlns:a16="http://schemas.microsoft.com/office/drawing/2014/main" id="{DDAACD7B-80C2-44A3-B826-EF01A3D9F40E}"/>
              </a:ext>
            </a:extLst>
          </p:cNvPr>
          <p:cNvSpPr/>
          <p:nvPr/>
        </p:nvSpPr>
        <p:spPr>
          <a:xfrm>
            <a:off x="6152707" y="2959869"/>
            <a:ext cx="5022112" cy="632637"/>
          </a:xfrm>
          <a:prstGeom prst="rect">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Will I be able to get into college?</a:t>
            </a:r>
          </a:p>
        </p:txBody>
      </p:sp>
      <p:sp>
        <p:nvSpPr>
          <p:cNvPr id="13" name="Rectangle 12">
            <a:extLst>
              <a:ext uri="{FF2B5EF4-FFF2-40B4-BE49-F238E27FC236}">
                <a16:creationId xmlns:a16="http://schemas.microsoft.com/office/drawing/2014/main" id="{F835B42F-7892-4442-BA0D-08489DE18890}"/>
              </a:ext>
            </a:extLst>
          </p:cNvPr>
          <p:cNvSpPr/>
          <p:nvPr/>
        </p:nvSpPr>
        <p:spPr>
          <a:xfrm>
            <a:off x="574158" y="4081130"/>
            <a:ext cx="5022112" cy="632637"/>
          </a:xfrm>
          <a:prstGeom prst="rect">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People think I am a crisis and I have to talk about it?</a:t>
            </a:r>
          </a:p>
        </p:txBody>
      </p:sp>
      <p:sp>
        <p:nvSpPr>
          <p:cNvPr id="14" name="Rectangle 13">
            <a:extLst>
              <a:ext uri="{FF2B5EF4-FFF2-40B4-BE49-F238E27FC236}">
                <a16:creationId xmlns:a16="http://schemas.microsoft.com/office/drawing/2014/main" id="{CC927DFE-36C0-42D9-9302-A2F6C59B98E7}"/>
              </a:ext>
            </a:extLst>
          </p:cNvPr>
          <p:cNvSpPr/>
          <p:nvPr/>
        </p:nvSpPr>
        <p:spPr>
          <a:xfrm>
            <a:off x="6096000" y="5043680"/>
            <a:ext cx="5022112" cy="632637"/>
          </a:xfrm>
          <a:prstGeom prst="rect">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Will my parents be kicked out of this country?</a:t>
            </a:r>
          </a:p>
        </p:txBody>
      </p:sp>
    </p:spTree>
    <p:extLst>
      <p:ext uri="{BB962C8B-B14F-4D97-AF65-F5344CB8AC3E}">
        <p14:creationId xmlns:p14="http://schemas.microsoft.com/office/powerpoint/2010/main" val="1527693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9" grpId="0" animBg="1"/>
      <p:bldP spid="11" grpId="0" animBg="1"/>
      <p:bldP spid="12" grpId="0" animBg="1"/>
      <p:bldP spid="13" grpId="0" animBg="1"/>
      <p:bldP spid="1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AA7CF-CEF7-43F0-AB30-B1E3A36819E2}"/>
              </a:ext>
            </a:extLst>
          </p:cNvPr>
          <p:cNvSpPr>
            <a:spLocks noGrp="1"/>
          </p:cNvSpPr>
          <p:nvPr>
            <p:ph type="title"/>
          </p:nvPr>
        </p:nvSpPr>
        <p:spPr>
          <a:xfrm>
            <a:off x="838200" y="343860"/>
            <a:ext cx="10515600" cy="1325563"/>
          </a:xfrm>
        </p:spPr>
        <p:txBody>
          <a:bodyPr>
            <a:normAutofit fontScale="90000"/>
          </a:bodyPr>
          <a:lstStyle/>
          <a:p>
            <a:r>
              <a:rPr lang="en-US" dirty="0" err="1"/>
              <a:t>Extemp</a:t>
            </a:r>
            <a:r>
              <a:rPr lang="en-US" dirty="0"/>
              <a:t> can sometimes be that last thing…</a:t>
            </a:r>
          </a:p>
        </p:txBody>
      </p:sp>
      <p:sp>
        <p:nvSpPr>
          <p:cNvPr id="3" name="Rectangle 2">
            <a:extLst>
              <a:ext uri="{FF2B5EF4-FFF2-40B4-BE49-F238E27FC236}">
                <a16:creationId xmlns:a16="http://schemas.microsoft.com/office/drawing/2014/main" id="{8176C505-D01D-40D5-957D-AA1635BB7BE1}"/>
              </a:ext>
            </a:extLst>
          </p:cNvPr>
          <p:cNvSpPr/>
          <p:nvPr/>
        </p:nvSpPr>
        <p:spPr>
          <a:xfrm>
            <a:off x="3444476" y="2967335"/>
            <a:ext cx="5303055" cy="923330"/>
          </a:xfrm>
          <a:prstGeom prst="rect">
            <a:avLst/>
          </a:prstGeom>
          <a:noFill/>
        </p:spPr>
        <p:txBody>
          <a:bodyPr wrap="none" lIns="91440" tIns="45720" rIns="91440" bIns="45720">
            <a:spAutoFit/>
          </a:bodyPr>
          <a:lstStyle/>
          <a:p>
            <a:pPr algn="ctr"/>
            <a:r>
              <a:rPr lang="en-US" sz="5400" b="1" spc="50" dirty="0">
                <a:ln w="9525" cmpd="sng">
                  <a:solidFill>
                    <a:schemeClr val="accent1"/>
                  </a:solidFill>
                  <a:prstDash val="solid"/>
                </a:ln>
                <a:solidFill>
                  <a:srgbClr val="70AD47">
                    <a:tint val="1000"/>
                  </a:srgbClr>
                </a:solidFill>
                <a:effectLst>
                  <a:glow rad="38100">
                    <a:schemeClr val="accent1">
                      <a:alpha val="40000"/>
                    </a:schemeClr>
                  </a:glow>
                </a:effectLst>
              </a:rPr>
              <a:t>Lets play a game</a:t>
            </a:r>
          </a:p>
        </p:txBody>
      </p:sp>
    </p:spTree>
    <p:extLst>
      <p:ext uri="{BB962C8B-B14F-4D97-AF65-F5344CB8AC3E}">
        <p14:creationId xmlns:p14="http://schemas.microsoft.com/office/powerpoint/2010/main" val="20207510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AED2FFF-8B15-499F-8E51-CEDB01D98591}"/>
              </a:ext>
            </a:extLst>
          </p:cNvPr>
          <p:cNvSpPr>
            <a:spLocks noGrp="1"/>
          </p:cNvSpPr>
          <p:nvPr>
            <p:ph type="title"/>
          </p:nvPr>
        </p:nvSpPr>
        <p:spPr/>
        <p:txBody>
          <a:bodyPr/>
          <a:lstStyle/>
          <a:p>
            <a:r>
              <a:rPr lang="en-US" dirty="0"/>
              <a:t>Let’s talk about the 4 D’s</a:t>
            </a:r>
          </a:p>
        </p:txBody>
      </p:sp>
      <p:sp>
        <p:nvSpPr>
          <p:cNvPr id="4" name="Content Placeholder 3">
            <a:extLst>
              <a:ext uri="{FF2B5EF4-FFF2-40B4-BE49-F238E27FC236}">
                <a16:creationId xmlns:a16="http://schemas.microsoft.com/office/drawing/2014/main" id="{E59C92A6-2732-4B43-8120-AD9C594DD49C}"/>
              </a:ext>
            </a:extLst>
          </p:cNvPr>
          <p:cNvSpPr>
            <a:spLocks noGrp="1"/>
          </p:cNvSpPr>
          <p:nvPr>
            <p:ph idx="1"/>
          </p:nvPr>
        </p:nvSpPr>
        <p:spPr/>
        <p:txBody>
          <a:bodyPr>
            <a:normAutofit/>
          </a:bodyPr>
          <a:lstStyle/>
          <a:p>
            <a:r>
              <a:rPr lang="en-US" sz="3200" dirty="0"/>
              <a:t>Detailed</a:t>
            </a:r>
          </a:p>
          <a:p>
            <a:r>
              <a:rPr lang="en-US" sz="3200" dirty="0"/>
              <a:t>Directed</a:t>
            </a:r>
          </a:p>
          <a:p>
            <a:r>
              <a:rPr lang="en-US" sz="3200" dirty="0"/>
              <a:t>Deliberate</a:t>
            </a:r>
          </a:p>
          <a:p>
            <a:r>
              <a:rPr lang="en-US" sz="3200" dirty="0"/>
              <a:t>Diverse</a:t>
            </a:r>
          </a:p>
        </p:txBody>
      </p:sp>
    </p:spTree>
    <p:extLst>
      <p:ext uri="{BB962C8B-B14F-4D97-AF65-F5344CB8AC3E}">
        <p14:creationId xmlns:p14="http://schemas.microsoft.com/office/powerpoint/2010/main" val="1140336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00631B1-D447-4C88-BB07-78EEB3FB7621}"/>
              </a:ext>
            </a:extLst>
          </p:cNvPr>
          <p:cNvSpPr>
            <a:spLocks noGrp="1"/>
          </p:cNvSpPr>
          <p:nvPr>
            <p:ph type="ctrTitle"/>
          </p:nvPr>
        </p:nvSpPr>
        <p:spPr/>
        <p:txBody>
          <a:bodyPr/>
          <a:lstStyle/>
          <a:p>
            <a:r>
              <a:rPr lang="en-US" dirty="0"/>
              <a:t>Detailed</a:t>
            </a:r>
          </a:p>
        </p:txBody>
      </p:sp>
      <p:sp>
        <p:nvSpPr>
          <p:cNvPr id="4" name="Subtitle 3">
            <a:extLst>
              <a:ext uri="{FF2B5EF4-FFF2-40B4-BE49-F238E27FC236}">
                <a16:creationId xmlns:a16="http://schemas.microsoft.com/office/drawing/2014/main" id="{95A8FE11-C39D-4F6B-B166-293D7FEB977E}"/>
              </a:ext>
            </a:extLst>
          </p:cNvPr>
          <p:cNvSpPr>
            <a:spLocks noGrp="1"/>
          </p:cNvSpPr>
          <p:nvPr>
            <p:ph type="subTitle" idx="1"/>
          </p:nvPr>
        </p:nvSpPr>
        <p:spPr/>
        <p:txBody>
          <a:bodyPr/>
          <a:lstStyle/>
          <a:p>
            <a:r>
              <a:rPr lang="en-US" dirty="0"/>
              <a:t>Practice tip 1: </a:t>
            </a:r>
          </a:p>
        </p:txBody>
      </p:sp>
    </p:spTree>
    <p:extLst>
      <p:ext uri="{BB962C8B-B14F-4D97-AF65-F5344CB8AC3E}">
        <p14:creationId xmlns:p14="http://schemas.microsoft.com/office/powerpoint/2010/main" val="307988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5043452-AB9E-45CF-AADC-2F34CD7C04CF}"/>
              </a:ext>
            </a:extLst>
          </p:cNvPr>
          <p:cNvSpPr/>
          <p:nvPr/>
        </p:nvSpPr>
        <p:spPr>
          <a:xfrm>
            <a:off x="799936" y="505548"/>
            <a:ext cx="5022112" cy="6326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Should deportation be increased?</a:t>
            </a:r>
          </a:p>
        </p:txBody>
      </p:sp>
      <p:graphicFrame>
        <p:nvGraphicFramePr>
          <p:cNvPr id="6" name="Diagram 5">
            <a:extLst>
              <a:ext uri="{FF2B5EF4-FFF2-40B4-BE49-F238E27FC236}">
                <a16:creationId xmlns:a16="http://schemas.microsoft.com/office/drawing/2014/main" id="{029A80A8-7F64-426E-BB68-4F62972F66AA}"/>
              </a:ext>
            </a:extLst>
          </p:cNvPr>
          <p:cNvGraphicFramePr/>
          <p:nvPr>
            <p:extLst>
              <p:ext uri="{D42A27DB-BD31-4B8C-83A1-F6EECF244321}">
                <p14:modId xmlns:p14="http://schemas.microsoft.com/office/powerpoint/2010/main" val="4279675023"/>
              </p:ext>
            </p:extLst>
          </p:nvPr>
        </p:nvGraphicFramePr>
        <p:xfrm>
          <a:off x="2032000" y="1546578"/>
          <a:ext cx="7710311" cy="45917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68390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7453F-084A-47B5-BEE1-B8994F016A85}"/>
              </a:ext>
            </a:extLst>
          </p:cNvPr>
          <p:cNvSpPr>
            <a:spLocks noGrp="1"/>
          </p:cNvSpPr>
          <p:nvPr>
            <p:ph type="title"/>
          </p:nvPr>
        </p:nvSpPr>
        <p:spPr/>
        <p:txBody>
          <a:bodyPr/>
          <a:lstStyle/>
          <a:p>
            <a:r>
              <a:rPr lang="en-US" dirty="0"/>
              <a:t>This is when we maximize details!</a:t>
            </a:r>
          </a:p>
        </p:txBody>
      </p:sp>
      <p:graphicFrame>
        <p:nvGraphicFramePr>
          <p:cNvPr id="5" name="Diagram 4">
            <a:extLst>
              <a:ext uri="{FF2B5EF4-FFF2-40B4-BE49-F238E27FC236}">
                <a16:creationId xmlns:a16="http://schemas.microsoft.com/office/drawing/2014/main" id="{6C8BA5C3-5085-415D-A6EE-183629B5F30E}"/>
              </a:ext>
            </a:extLst>
          </p:cNvPr>
          <p:cNvGraphicFramePr/>
          <p:nvPr>
            <p:extLst>
              <p:ext uri="{D42A27DB-BD31-4B8C-83A1-F6EECF244321}">
                <p14:modId xmlns:p14="http://schemas.microsoft.com/office/powerpoint/2010/main" val="1054812739"/>
              </p:ext>
            </p:extLst>
          </p:nvPr>
        </p:nvGraphicFramePr>
        <p:xfrm>
          <a:off x="838199" y="1690688"/>
          <a:ext cx="10428111" cy="44476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213482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00631B1-D447-4C88-BB07-78EEB3FB7621}"/>
              </a:ext>
            </a:extLst>
          </p:cNvPr>
          <p:cNvSpPr>
            <a:spLocks noGrp="1"/>
          </p:cNvSpPr>
          <p:nvPr>
            <p:ph type="ctrTitle"/>
          </p:nvPr>
        </p:nvSpPr>
        <p:spPr/>
        <p:txBody>
          <a:bodyPr/>
          <a:lstStyle/>
          <a:p>
            <a:r>
              <a:rPr lang="en-US" dirty="0"/>
              <a:t>Directed</a:t>
            </a:r>
          </a:p>
        </p:txBody>
      </p:sp>
      <p:sp>
        <p:nvSpPr>
          <p:cNvPr id="4" name="Subtitle 3">
            <a:extLst>
              <a:ext uri="{FF2B5EF4-FFF2-40B4-BE49-F238E27FC236}">
                <a16:creationId xmlns:a16="http://schemas.microsoft.com/office/drawing/2014/main" id="{95A8FE11-C39D-4F6B-B166-293D7FEB977E}"/>
              </a:ext>
            </a:extLst>
          </p:cNvPr>
          <p:cNvSpPr>
            <a:spLocks noGrp="1"/>
          </p:cNvSpPr>
          <p:nvPr>
            <p:ph type="subTitle" idx="1"/>
          </p:nvPr>
        </p:nvSpPr>
        <p:spPr/>
        <p:txBody>
          <a:bodyPr/>
          <a:lstStyle/>
          <a:p>
            <a:r>
              <a:rPr lang="en-US" dirty="0"/>
              <a:t>Practice tip 2: </a:t>
            </a:r>
          </a:p>
        </p:txBody>
      </p:sp>
    </p:spTree>
    <p:extLst>
      <p:ext uri="{BB962C8B-B14F-4D97-AF65-F5344CB8AC3E}">
        <p14:creationId xmlns:p14="http://schemas.microsoft.com/office/powerpoint/2010/main" val="1009367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BCC0202-361C-4CCA-A075-64026354B2C5}"/>
              </a:ext>
            </a:extLst>
          </p:cNvPr>
          <p:cNvSpPr>
            <a:spLocks noGrp="1"/>
          </p:cNvSpPr>
          <p:nvPr>
            <p:ph type="title"/>
          </p:nvPr>
        </p:nvSpPr>
        <p:spPr/>
        <p:txBody>
          <a:bodyPr/>
          <a:lstStyle/>
          <a:p>
            <a:r>
              <a:rPr lang="en-US" dirty="0"/>
              <a:t>What do we want people to answer</a:t>
            </a:r>
          </a:p>
        </p:txBody>
      </p:sp>
      <p:sp>
        <p:nvSpPr>
          <p:cNvPr id="6" name="Content Placeholder 5">
            <a:extLst>
              <a:ext uri="{FF2B5EF4-FFF2-40B4-BE49-F238E27FC236}">
                <a16:creationId xmlns:a16="http://schemas.microsoft.com/office/drawing/2014/main" id="{B498D715-FFB1-40CC-9E38-19E2B4FB1042}"/>
              </a:ext>
            </a:extLst>
          </p:cNvPr>
          <p:cNvSpPr>
            <a:spLocks noGrp="1"/>
          </p:cNvSpPr>
          <p:nvPr>
            <p:ph sz="half" idx="2"/>
          </p:nvPr>
        </p:nvSpPr>
        <p:spPr>
          <a:xfrm>
            <a:off x="1120000" y="2505075"/>
            <a:ext cx="5025216" cy="3353858"/>
          </a:xfrm>
        </p:spPr>
        <p:txBody>
          <a:bodyPr>
            <a:normAutofit lnSpcReduction="10000"/>
          </a:bodyPr>
          <a:lstStyle/>
          <a:p>
            <a:r>
              <a:rPr lang="en-US" dirty="0"/>
              <a:t>Come up with a creative idea for immigration reform?</a:t>
            </a:r>
          </a:p>
          <a:p>
            <a:r>
              <a:rPr lang="en-US" dirty="0"/>
              <a:t>What steps can be taken to prioritize people who are nationless?</a:t>
            </a:r>
          </a:p>
          <a:p>
            <a:r>
              <a:rPr lang="en-US" dirty="0"/>
              <a:t>What can be done to change our mindset about people who are nationless?</a:t>
            </a:r>
          </a:p>
          <a:p>
            <a:endParaRPr lang="en-US" dirty="0"/>
          </a:p>
          <a:p>
            <a:pPr marL="0" indent="0">
              <a:buNone/>
            </a:pPr>
            <a:endParaRPr lang="en-US" dirty="0"/>
          </a:p>
          <a:p>
            <a:pPr marL="0" indent="0">
              <a:buNone/>
            </a:pPr>
            <a:endParaRPr lang="en-US" dirty="0"/>
          </a:p>
        </p:txBody>
      </p:sp>
      <p:sp>
        <p:nvSpPr>
          <p:cNvPr id="8" name="Content Placeholder 7">
            <a:extLst>
              <a:ext uri="{FF2B5EF4-FFF2-40B4-BE49-F238E27FC236}">
                <a16:creationId xmlns:a16="http://schemas.microsoft.com/office/drawing/2014/main" id="{738C5DB1-31FE-48F1-935D-F53BC6E5112D}"/>
              </a:ext>
            </a:extLst>
          </p:cNvPr>
          <p:cNvSpPr>
            <a:spLocks noGrp="1"/>
          </p:cNvSpPr>
          <p:nvPr>
            <p:ph sz="quarter" idx="4"/>
          </p:nvPr>
        </p:nvSpPr>
        <p:spPr/>
        <p:txBody>
          <a:bodyPr>
            <a:normAutofit lnSpcReduction="10000"/>
          </a:bodyPr>
          <a:lstStyle/>
          <a:p>
            <a:r>
              <a:rPr lang="en-US" dirty="0"/>
              <a:t>Should this specific policy be passed?</a:t>
            </a:r>
          </a:p>
          <a:p>
            <a:r>
              <a:rPr lang="en-US" dirty="0"/>
              <a:t>Should political parties prioritize this?</a:t>
            </a:r>
          </a:p>
          <a:p>
            <a:r>
              <a:rPr lang="en-US" dirty="0"/>
              <a:t>Should states increase or decrease border funding?</a:t>
            </a:r>
          </a:p>
        </p:txBody>
      </p:sp>
      <p:sp>
        <p:nvSpPr>
          <p:cNvPr id="9" name="Text Placeholder 8">
            <a:extLst>
              <a:ext uri="{FF2B5EF4-FFF2-40B4-BE49-F238E27FC236}">
                <a16:creationId xmlns:a16="http://schemas.microsoft.com/office/drawing/2014/main" id="{DD5D1C18-A71F-454B-8E9C-A95074B0CE9A}"/>
              </a:ext>
            </a:extLst>
          </p:cNvPr>
          <p:cNvSpPr>
            <a:spLocks noGrp="1"/>
          </p:cNvSpPr>
          <p:nvPr>
            <p:ph type="body" idx="1"/>
          </p:nvPr>
        </p:nvSpPr>
        <p:spPr>
          <a:xfrm>
            <a:off x="1120775" y="1681163"/>
            <a:ext cx="9535936" cy="82391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solidFill>
                  <a:srgbClr val="0070C0"/>
                </a:solidFill>
              </a:rPr>
              <a:t>What should be done about the refugee crisis?</a:t>
            </a:r>
          </a:p>
        </p:txBody>
      </p:sp>
    </p:spTree>
    <p:extLst>
      <p:ext uri="{BB962C8B-B14F-4D97-AF65-F5344CB8AC3E}">
        <p14:creationId xmlns:p14="http://schemas.microsoft.com/office/powerpoint/2010/main" val="241256923"/>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emplate>TM04033923[[fn=Depth]]</Template>
  <TotalTime>325</TotalTime>
  <Words>559</Words>
  <Application>Microsoft Office PowerPoint</Application>
  <PresentationFormat>Widescreen</PresentationFormat>
  <Paragraphs>67</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Corbel</vt:lpstr>
      <vt:lpstr>Depth</vt:lpstr>
      <vt:lpstr>Extemp Inclusion</vt:lpstr>
      <vt:lpstr>Why do we even need this?</vt:lpstr>
      <vt:lpstr>Extemp can sometimes be that last thing…</vt:lpstr>
      <vt:lpstr>Let’s talk about the 4 D’s</vt:lpstr>
      <vt:lpstr>Detailed</vt:lpstr>
      <vt:lpstr>PowerPoint Presentation</vt:lpstr>
      <vt:lpstr>This is when we maximize details!</vt:lpstr>
      <vt:lpstr>Directed</vt:lpstr>
      <vt:lpstr>What do we want people to answer</vt:lpstr>
      <vt:lpstr>Deliberate</vt:lpstr>
      <vt:lpstr>Deliberate choices </vt:lpstr>
      <vt:lpstr>Diverse</vt:lpstr>
      <vt:lpstr>Diversify your topics and your mindsets!</vt:lpstr>
      <vt:lpstr>Let’s move to practice Radical Imagination!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Shannon D LaBove</dc:creator>
  <cp:lastModifiedBy>Shannon D LaBove</cp:lastModifiedBy>
  <cp:revision>15</cp:revision>
  <dcterms:created xsi:type="dcterms:W3CDTF">2022-09-18T23:06:37Z</dcterms:created>
  <dcterms:modified xsi:type="dcterms:W3CDTF">2022-09-19T20:00:32Z</dcterms:modified>
</cp:coreProperties>
</file>