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5.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72" r:id="rId2"/>
    <p:sldId id="2576" r:id="rId3"/>
    <p:sldId id="1363" r:id="rId4"/>
    <p:sldId id="1366" r:id="rId5"/>
    <p:sldId id="1378" r:id="rId6"/>
    <p:sldId id="1367" r:id="rId7"/>
    <p:sldId id="1379" r:id="rId8"/>
    <p:sldId id="266" r:id="rId9"/>
    <p:sldId id="1371" r:id="rId10"/>
    <p:sldId id="1372" r:id="rId11"/>
    <p:sldId id="1358" r:id="rId12"/>
    <p:sldId id="1357" r:id="rId13"/>
    <p:sldId id="1335" r:id="rId14"/>
    <p:sldId id="1359" r:id="rId15"/>
    <p:sldId id="2578" r:id="rId16"/>
    <p:sldId id="1364" r:id="rId17"/>
    <p:sldId id="2579" r:id="rId18"/>
    <p:sldId id="2580" r:id="rId19"/>
    <p:sldId id="1373" r:id="rId20"/>
    <p:sldId id="1361" r:id="rId21"/>
    <p:sldId id="260" r:id="rId22"/>
    <p:sldId id="2581" r:id="rId23"/>
    <p:sldId id="1362" r:id="rId24"/>
    <p:sldId id="2582" r:id="rId25"/>
    <p:sldId id="385" r:id="rId26"/>
    <p:sldId id="2583" r:id="rId27"/>
    <p:sldId id="2584" r:id="rId28"/>
    <p:sldId id="270" r:id="rId29"/>
    <p:sldId id="1376" r:id="rId30"/>
    <p:sldId id="1368" r:id="rId31"/>
    <p:sldId id="2575" r:id="rId32"/>
    <p:sldId id="256" r:id="rId33"/>
    <p:sldId id="2586" r:id="rId34"/>
    <p:sldId id="258" r:id="rId35"/>
    <p:sldId id="259" r:id="rId36"/>
    <p:sldId id="2587" r:id="rId37"/>
    <p:sldId id="261" r:id="rId38"/>
    <p:sldId id="2588" r:id="rId39"/>
    <p:sldId id="2589" r:id="rId40"/>
    <p:sldId id="2574" r:id="rId41"/>
    <p:sldId id="2570" r:id="rId42"/>
    <p:sldId id="2566" r:id="rId43"/>
    <p:sldId id="377" r:id="rId44"/>
    <p:sldId id="2569" r:id="rId45"/>
    <p:sldId id="264" r:id="rId46"/>
    <p:sldId id="262" r:id="rId47"/>
    <p:sldId id="263" r:id="rId48"/>
    <p:sldId id="265" r:id="rId49"/>
    <p:sldId id="274" r:id="rId50"/>
    <p:sldId id="273" r:id="rId51"/>
    <p:sldId id="276" r:id="rId52"/>
    <p:sldId id="268" r:id="rId53"/>
    <p:sldId id="278" r:id="rId54"/>
    <p:sldId id="269" r:id="rId55"/>
    <p:sldId id="271" r:id="rId56"/>
    <p:sldId id="257" r:id="rId5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93" autoAdjust="0"/>
    <p:restoredTop sz="87779" autoAdjust="0"/>
  </p:normalViewPr>
  <p:slideViewPr>
    <p:cSldViewPr snapToGrid="0">
      <p:cViewPr>
        <p:scale>
          <a:sx n="58" d="100"/>
          <a:sy n="58" d="100"/>
        </p:scale>
        <p:origin x="1040" y="56"/>
      </p:cViewPr>
      <p:guideLst/>
    </p:cSldViewPr>
  </p:slideViewPr>
  <p:notesTextViewPr>
    <p:cViewPr>
      <p:scale>
        <a:sx n="3" d="2"/>
        <a:sy n="3" d="2"/>
      </p:scale>
      <p:origin x="0" y="0"/>
    </p:cViewPr>
  </p:notesTextViewPr>
  <p:notesViewPr>
    <p:cSldViewPr snapToGrid="0">
      <p:cViewPr varScale="1">
        <p:scale>
          <a:sx n="83" d="100"/>
          <a:sy n="83"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6T20:48:06.597"/>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7T13:58:37.99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8006 121 16383,'-60'0'0,"1"0"0,2 0 0,1 0 0,5 0 0,0 0 0,-6 0 0,0 0 0,-1 1 0,-1-2 0,-7-3 0,-2 0 0,-1 4 0,0-1 0,-6-7 0,-2 0 0,-4 7 0,-1 0 0,7-7 0,-1 0 0,-4 7 0,0 0 0,4-6 0,1-2 0,-2 4 0,2 1 0,15-1 0,1 0 0,-8-4 0,4 2 0,-25 5 0,32-1 0,0-1 0,-36-3 0,0 5 0,41-1 0,0-1 0,-43 4 0,9 0 0,14 0 0,17 0 0,8 0 0,1 0 0,-8 0 0,18 0 0,-21 0 0,30 0 0,-21 0 0,-1 0 0,-1 0 0,-11 6 0,20 1 0,-5 1 0,7 3 0,1-10 0,5 5 0,3-6 0,11 0 0,1 0 0,-10 0 0,-24 0 0,-32 0 0,-11 0 0,38 0 0,1 0 0,-39 0 0,38 0 0,0 0 0,-29 0 0,21 0 0,-3 0 0,12 0 0,-1 0 0,-17 0 0,-3 0 0,6 0 0,3 0 0,17 0 0,0 0 0,-10 0 0,2 0 0,-10 0 0,-32 0 0,34 0 0,-5 0 0,25 0 0,7 0 0,9 0 0,13 0 0,0 0 0,2 0 0,-3 0 0,1 0 0,1 0 0,-6 0 0,9 5 0,-3 5 0,-66-3 0,12 3 0,1-6 0,-2-1 0,18 1 0,2 1 0,-6 3 0,2 0 0,-30 0 0,-14-1 0,24 0 0,-6-6 0,19 7 0,0-1 0,-15-5 0,15 6 0,1-1 0,-3-5 0,-8 4 0,16-1 0,3-3 0,15 3 0,7-5 0,1 6 0,6-5 0,7 4 0,0-5 0,1 0 0,4 0 0,-9 0 0,9 0 0,-9 0 0,9 0 0,-9 0 0,-11 0 0,-16 0 0,-8 0 0,-6 0 0,8 0 0,0-6 0,7-1 0,-13-13 0,3 4 0,-7-10 0,2 10 0,8-9 0,14 16 0,3-8 0,14 15 0,5-8 0,2 9 0,0-4 0,-1 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7T18:15:39.289"/>
    </inkml:context>
    <inkml:brush xml:id="br0">
      <inkml:brushProperty name="width" value="0.05" units="cm"/>
      <inkml:brushProperty name="height" value="0.05" units="cm"/>
      <inkml:brushProperty name="color" value="#E71224"/>
    </inkml:brush>
  </inkml:definitions>
  <inkml:trace contextRef="#ctx0" brushRef="#br0">2337 0 24575,'-37'0'0,"-12"0"0,-7 0 0,-32 15-1661,1 3 1661,31-3 0,-2 2 0,1-1 0,0 0 0,5 0 0,1 0 0,-5 1 0,0-2 0,4-3 0,0 0 0,-4 4 0,-1-1 0,-1-2 0,2-1 0,-31 12 0,-10-1 0,21-9 348,-7 1-348,11-1 0,2 0 320,21-1-320,-4 1 0,15-2 0,0-5 841,7 4-841,-5-4 152,11 4-152,-5 1 0,12 0 0,-4-1 0,5 0 0,-1 1 0,-4-1 0,4 0 0,-10 6 0,9 1 0,-8-1 0,9 5 0,0-9 0,1 8 0,1-8 0,3 3 0,-3-5 0,5 0 0,0 0 0,0-1 0,0 1 0,1 0 0,-1-1 0,5 1 0,-4 0 0,4 0 0,-5-1 0,0 1 0,5 0 0,-3-1 0,3 1 0,0 0 0,-4-1 0,4 1 0,0 0 0,-3-5 0,7 3 0,-3-3 0,5 5 0,0 0 0,0 5 0,0-4 0,0 16 0,0-9 0,0 11 0,0-7 0,0 0 0,6 1 0,0-1 0,11 0 0,1-5 0,5 4 0,7-9 0,1 10 0,15 5 0,-6-7 0,14 12 0,0-12 0,10 7 0,8 1 0,-6 6 0,-11-7 0,7 7 0,4 10 0,-5-7 0,2 8 0,-24-14 0,-8-13 0,5 4 0,-11-5 0,5 1 0,-7 3 0,7-9 0,-6 4 0,12-4 0,-4-1 0,-1 0 0,5 0 0,-11 0 0,11 0 0,-11 0 0,4-5 0,1-2 0,18-5 0,-6 0 0,19 0 0,-14 0 0,-1 0 0,6 0 0,-5 0 0,7 0 0,-7 0 0,5 0 0,-13 0 0,13 0 0,-12-5 0,12 3 0,-13-4 0,6 6 0,-7 0 0,-1-5 0,1 3 0,-1-3 0,1 5 0,0-6 0,-1 5 0,8-11 0,11 5 0,-7 0 0,6-5 0,-18 11 0,-6-10 0,-1 5 0,0-1 0,-6 2 0,6 0 0,7 3 0,-4-3 0,12 5 0,0 0 0,-6-5 0,6 3 0,-7-3 0,-1 5 0,-6-6 0,-7 5 0,-2-4 0,-10 5 0,5 0 0,-1 0 0,-4-5 0,14 4 0,-7-9 0,9 9 0,9-11 0,-10 11 0,23-11 0,-23 10 0,16-9 0,-18 9 0,-1-8 0,-2 9 0,-10-4 0,4 0 0,-5 4 0,-1-4 0,1 5 0,0 0 0,-1 0 0,1 0 0,0 0 0,-1 0 0,7 0 0,-5 0 0,4 0 0,0 0 0,-4 0 0,5 0 0,-7 0 0,1 0 0,0 0 0,-1 0 0,1 0 0,0 0 0,0 0 0,-1 0 0,1 0 0,0 0 0,-1 0 0,1 0 0,19-6 0,-3-1 0,18-6 0,-7-5 0,-1 4 0,-5-4 0,-3 6 0,-6 0 0,-5-5 0,-1 5 0,-6-5 0,0 1 0,0 4 0,-5-17 0,-1 15 0,0-14 0,-4 10 0,4-11 0,1-3 0,-5 1 0,5-5 0,-6 4 0,0 1 0,0 1 0,5 7 0,-4 0 0,5 5 0,-6-4 0,0 10 0,0-5 0,0 7 0,0-7 0,0 5 0,0-4 0,0 5 0,0-6 0,0 0 0,0-1 0,0-4 0,0 10 0,0-9 0,0 8 0,0-2 0,-5 4 0,-2-5 0,-4 3 0,0-3 0,0 5 0,-6-12 0,-1 9 0,-6-14 0,6 10 0,-4-1 0,3-9 0,-5 13 0,0-8 0,1 6 0,5 5 0,-10-11 0,8 10 0,-4-4 0,2 5 0,10 1 0,-10 0 0,10 4 0,-10 2 0,10 0 0,-5 4 0,1-4 0,4 1 0,-10 2 0,10-7 0,-10 8 0,10-9 0,-5 9 0,1-9 0,-2 3 0,0 1 0,-4-5 0,10 5 0,-4 0 0,5 1 0,-5 0 0,-2-2 0,0-4 0,-4 4 0,0-7 0,-3 6 0,-3-9 0,10 11 0,-4-5 0,-2 5 0,-1-1 0,1-3 0,2 8 0,-2-8 0,-1 8 0,1-3 0,2 0 0,-2-2 0,-1 0 0,-12 2 0,13-1 0,-20-1 0,17 0 0,-10-4 0,14 10 0,0-4 0,-17-1 0,12 5 0,-6-5 0,17 6 0,1-5 0,4 3 0,-10-3 0,4 5 0,0 0 0,2 0 0,5 0 0,0 0 0,-5 0 0,-2-5 0,0 4 0,2-5 0,5 2 0,0 2 0,0-2 0,1 4 0,-1 0 0,0 0 0,0 0 0,0 0 0,1 0 0,-1 0 0,-6 0 0,0 0 0,-1 0 0,-4 0 0,10 0 0,-5 0 0,6 0 0,1 0 0,4-5 0,-4 4 0,9-9 0,-9 4 0,9-5 0,-4 0 0,0 5 0,4 2 0,-4 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7T18:24:41.983"/>
    </inkml:context>
    <inkml:brush xml:id="br0">
      <inkml:brushProperty name="width" value="0.05" units="cm"/>
      <inkml:brushProperty name="height" value="0.05" units="cm"/>
      <inkml:brushProperty name="color" value="#E71224"/>
    </inkml:brush>
  </inkml:definitions>
  <inkml:trace contextRef="#ctx0" brushRef="#br0">1629 950 24575,'0'-16'0,"0"-2"0,-11-12 0,2-1 0,-15-14 0,-4-3 0,-1-7 0,-4 7 0,6-4 0,7 12 0,-5-12 0,10 12 0,-9-5 0,5 14 0,0-5 0,2 11 0,-1-5 0,5 7 0,-4 0 0,6 5 0,0 1 0,0 7 0,0-1 0,0 5 0,1-4 0,-1 4 0,0-5 0,0 5 0,0-3 0,1 3 0,-7-6 0,-1 1 0,1 0 0,-5-6 0,4 4 0,-5-3 0,-1 4 0,1 0 0,-17-5 0,6 9 0,-8-8 0,6 14 0,11-3 0,-11 5 0,5 0 0,-7 0 0,0 0 0,0 0 0,7 0 0,-5 6 0,5 6 0,-1 7 0,-4 6 0,5-1 0,-1 0 0,-4 1 0,10 5 0,-4 2 0,-14 31 0,14-20 0,-9 27 0,14-15 0,9 1 0,-4 6 0,7-8 0,-1 0 0,0 7 0,0-5 0,6-1 0,-4-3 0,5-5 0,-1 7 0,2-8 0,1-1 0,3 0 0,-9-6 0,10 6 0,-5-7 0,1-1 0,3 1 0,-3 7 0,5-6 0,-6 6 0,5-7 0,-5-7 0,6 5 0,0-1 0,0-3 0,0 2 0,0-5 0,0-4 0,0 5 0,0-1 0,0-4 0,0 11 0,0-5 0,0 1 0,0 4 0,0-12 0,0 13 0,0-13 0,0 12 0,5-11 0,-4 11 0,10-5 0,-4 1 0,5 4 0,0-5 0,1 6 0,-1 1 0,12 16 0,-9-18 0,14 17 0,-16-22 0,11 6 0,-11-5 0,10-3 0,-10 1 0,9-5 0,-3 4 0,-1-6 0,4 1 0,-4-1 0,0 0 0,4-5 0,-10 4 0,10-4 0,-9 0 0,9 3 0,-10-8 0,10 8 0,-10-9 0,9 5 0,-8-1 0,8 2 0,-3-1 0,-1-1 0,-1-5 0,0 0 0,-4 0 0,10 1 0,-4-1 0,5-5 0,7-1 0,-6 0 0,6-3 0,-7 3 0,0-5 0,7 0 0,-5 0 0,4 0 0,1 0 0,-5 0 0,4 0 0,1 5 0,1-3 0,7 3 0,-1-5 0,1 0 0,0 0 0,-1 0 0,1 0 0,10 0 0,-8 0 0,15 0 0,-22 0 0,4 0 0,-7 0 0,-6 0 0,13-11 0,-6 3 0,6-10 0,1-1 0,-7 6 0,5-5 0,-11 6 0,5 0 0,-7 0 0,-5-5 0,-2 5 0,-5 0 0,0-3 0,6 7 0,-4-14 0,3 4 0,-4-5 0,0-1 0,0-6 0,5-18 0,-8-1 0,7-7 0,-8 4 0,-1 12 0,-1-5 0,-6 7 0,0 1 0,0-8 0,0 5 0,0-5 0,0 0 0,0 6 0,0-14 0,0 7 0,0-8 0,0 0 0,0-8 0,0 13 0,0-11 0,-6 13 0,4-7 0,-10-10 0,11 15 0,-10-5 0,9 16 0,-8 7 0,8-6 0,-8 12 0,9-11 0,-10 5 0,9 0 0,-9 1 0,5 0 0,-6 5 0,0-5 0,-1 1 0,2 4 0,-1-5 0,0 7 0,-5-1 0,4 1 0,-4-7 0,5 5 0,0-4 0,0 5 0,-5 1 0,4 5 0,-9-14 0,10 17 0,-4-12 0,5 17 0,-5-2 0,3 1 0,-3 0 0,5 0 0,0 5 0,1 2 0,-1 4 0,0 0 0,0 0 0,0 0 0,0 0 0,1 0 0,-7 0 0,5 0 0,-4 0 0,10 0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6T20:37:37.564"/>
    </inkml:context>
    <inkml:brush xml:id="br0">
      <inkml:brushProperty name="width" value="0.05" units="cm"/>
      <inkml:brushProperty name="height" value="0.05" units="cm"/>
      <inkml:brushProperty name="color" value="#E71224"/>
    </inkml:brush>
  </inkml:definitions>
  <inkml:trace contextRef="#ctx0" brushRef="#br0">5943 135 24575,'-42'0'0,"0"-6"0,0 4 0,0-16 0,-8 8 0,-11-12 0,-2 0 0,-15 12 0,16-10 0,-17 11 0,8 1 0,-1 0 0,-6 8 0,16 0 0,-7 0 0,8 0 0,1 0 0,0 0 0,0 0 0,-1 0 0,9 0 0,-6 0 0,14 0 0,-14 0 0,5 7 0,1 1 0,-6 0 0,14 4 0,-14-10 0,5 11 0,1-11 0,-6 4 0,6 1 0,-8-6 0,-1 6 0,9-7 0,-6 0 0,6 7 0,-9-6 0,9 6 0,2-7 0,0 0 0,6 0 0,1 0 0,2 0 0,13 6 0,-12-5 0,12 5 0,-5-6 0,2 0 0,3 0 0,-3 0 0,5 0 0,0 0 0,6 0 0,-4 0 0,4 0 0,-6 0 0,0 0 0,6 0 0,-5 0 0,6 0 0,-7 0 0,-8 0 0,7 0 0,-14 0 0,13 0 0,-5 0 0,0 0 0,5 0 0,-5-6 0,7 5 0,0-5 0,-5 0 0,3-1 0,3 0 0,1 1 0,10 0 0,-11 5 0,12-4 0,-5-1 0,5 5 0,1-4 0,0 5 0,6-6 0,-5 5 0,4-4 0,0-1 0,-3 5 0,3-5 0,0 1 0,-3 4 0,-28-5 0,-3 6 0,-28 0 0,17 0 0,-6 7 0,-3 2 0,-2 13 0,-15-5 0,7 12 0,-20-3-872,8-1 872,27-8 0,2-1 0,-15 2-338,-28 6 338,34-9 0,-9 1 0,3-1 0,9 0 0,0 0 0,8 0 856,1-1-856,9 0 354,0 0-354,0 0 0,7-1 0,2 1 0,-12 5 0,14-5 0,-13 0 0,18-3 0,0-9 0,-8 10 0,7-11 0,-7 6 0,8-2 0,-7-3 0,5 3 0,-5-5 0,7 0 0,0 0 0,0 0 0,0 0 0,0 0 0,0 0 0,0 0 0,0 0 0,6 0 0,2 0 0,0 0 0,4 0 0,-4 0 0,6 0 0,0 0 0,-1 6 0,1-5 0,6 10 0,0-5 0,6 6 0,0 0 0,0 6 0,0 9 0,0 8 0,6 7 0,2 0 0,6 0 0,0 0 0,0 0 0,5-7 0,-3 5 0,2-12 0,-5-2 0,0-1 0,-1-12 0,1 12 0,-1-12 0,0 5 0,0-6 0,0 0 0,0 0 0,0 0 0,0 0 0,0-5 0,0 3 0,0-3 0,0 5 0,0 0 0,-6 0 0,5-6 0,-4 5 0,-1-5 0,10 6 0,-8 0 0,9-5 0,-10 4 0,4-5 0,-5 1 0,1 3 0,4-8 0,-5 8 0,6-8 0,0 8 0,0-8 0,0 8 0,0-8 0,0 8 0,0-8 0,0 8 0,0-9 0,0 5 0,-1-1 0,1-4 0,7 10 0,-6-9 0,5 4 0,0-1 0,2-3 0,6 9 0,7-9 0,2 10 0,7-11 0,0 12 0,0-12 0,0 12 0,0-12 0,0 5 0,0 1 0,0-6 0,0 5 0,0-6 0,0 7 0,8-6 0,2 5 0,8-6 0,0 0 0,0 0 0,0 0 0,0 0 0,9 0 0,-6 0 0,15 0 0,-7 0 0,9 0 0,-9 0 0,-18 0 0,-1 0 0,17 0 0,27 0 0,-27 0 0,-7 0 0,7 0 0,-8 0 0,-1 0 0,0 0 0,0 0 0,0 0 0,0 0 0,0 0 0,-8 0 0,6 0 0,-14 0 0,6 0 0,-8 0 0,12 0 0,-9 0 0,1 0 0,-6 0 0,-12 0 0,12 0 0,-12 0 0,12 0 0,-5 0 0,0 6 0,5-5 0,-5 11 0,7-10 0,0 4 0,0-6 0,0 0 0,0 0 0,0 0 0,0 0 0,0 0 0,0 0 0,8 0 0,-6 0 0,6 0 0,0 0 0,-6 0 0,6 0 0,0 0 0,5 0 0,-2 0 0,-7 0 0,-5 0 0,-14 0 0,6 0 0,-13 5 0,-2-3 0,-6 3 0,22-5 0,4 0 0,31 0 0,-19 0 0,4 0-844,11 0 0,3 0 844,9 0 0,2 0 0,12 0 0,-3 0 0,-27 0 0,1 0 0,39 0 0,-3 0 0,0 0 0,-16 0 0,-1 0-498,12 0 498,-1 7 0,-11 2 0,-12 6 0,-9 0 0,1 0 0,-9-7 0,6-1 1643,-14-7-1643,14 0 543,-14 0-543,14 0 0,-6 0 0,8 0 0,0 0 0,0 0 0,19 0 0,-22 0 0,11 0 0,-26 0 0,-7 0 0,-2 0 0,0 0 0,-11 0 0,9 0 0,-11 0 0,6 0 0,0 0 0,0 0 0,7-13 0,-6 4 0,6-16 0,2-4 0,0 0 0,8-6 0,-1 13 0,0-5 0,0 5 0,8-7 0,-6 7 0,25-18 0,-22 22 0,6-15 0,-20 14 0,-7 4 0,0-3 0,0-1 0,-6 5 0,4-5 0,-11 7 0,6-1 0,-7-5 0,0 4 0,7-4 0,-6-1 0,6 5 0,-6-10 0,-1 10 0,0-4 0,0 6 0,0 0 0,0 0 0,0-6 0,-6 5 0,0-5 0,-6 6 0,0 0 0,0 0 0,0 0 0,0 0 0,0 0 0,-12-1 0,-10 0 0,-5-6 0,-31-4 0,19 1 0,-37-8 0,30 14 0,-22-13 0,16 6 0,-8-1 0,0-4 0,7 11 0,3-4 0,8 7 0,0-6 0,0 10 0,0-8 0,0 10 0,-1-6 0,1 0 0,-8-1 0,6 1 0,-6 6 0,8-5 0,0 5 0,-1-6 0,1 0 0,0 6 0,0-4 0,0 4 0,0 0 0,0-4 0,7 10 0,-6-11 0,6 12 0,0-11 0,2 10 0,7-3 0,6-1 0,-4 5 0,10-10 0,-10 10 0,10-5 0,-4 6 0,6 0 0,-6 0 0,4 0 0,-16-5 0,15 3 0,-15-4 0,17 6 0,-6 0 0,1 0 0,4 0 0,-10 0 0,10-5 0,-10 4 0,10-5 0,-10 0 0,4 5 0,0-5 0,-4 0 0,4 5 0,0-10 0,-5 9 0,6-3 0,-1 5 0,-5 0 0,12 0 0,-6 0 0,7 0 0,0 0 0,0 0 0,0 0 0,0 0 0,0 0 0,0 0 0,0 0 0,0 0 0,0 0 0,0 0 0,-1 0 0,1 0 0,0 0 0,0-5 0,0 3 0,0-3 0,0 0 0,0 3 0,0-3 0,5 5 0,2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6T20:37:42.223"/>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6T20:37:43.557"/>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6T20:48:07.643"/>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6T20:01:06.180"/>
    </inkml:context>
    <inkml:brush xml:id="br0">
      <inkml:brushProperty name="width" value="0.1" units="cm"/>
      <inkml:brushProperty name="height" value="0.1" units="cm"/>
      <inkml:brushProperty name="color" value="#FFFFFF"/>
    </inkml:brush>
  </inkml:definitions>
  <inkml:trace contextRef="#ctx0" brushRef="#br0">1158 0 24575,'-11'0'0,"-19"0"0,1 7 0,-26 17 0,21 1 0,-30 33 0,34-26 0,-40 26 0,25-17 0,-13 8 0,10-8 0,-1 6 0,8-15 0,0 0 0,4-4 0,11-6 0,-11 1 0,12 3 0,-12-10 0,11 10 0,-11-3 0,12 4 0,-6 2 0,7-2 0,0 0 0,0 1 0,6-1 0,-5-5 0,10 4 0,-4-12 0,5 12 0,6-12 0,-4 6 0,3-1 0,-4-5 0,4 12 0,-3-12 0,9 12 0,-9-5 0,4 0 0,-1 4 0,2-4 0,0 7 0,3-1 0,-9 8 0,10-5 0,-10 5 0,9-8 0,-3 8 0,5-6 0,0 6 0,0-7 0,0-1 0,0 1 0,0-1 0,0 0 0,0 1 0,0-1 0,0 1 0,0-7 0,0-2 0,0 6 0,0-10 0,0 10 0,0-12 0,0-1 0,0 1 0,0 0 0,0-1 0,0 1 0,0 0 0,0-1 0,0 1 0,0 0 0,0-1 0,0 1 0,0 0 0,0-1 0,0 7 0,0-4 0,0 4 0,0 12 0,0-13 0,0 20 0,0-17 0,0-1 0,0 6 0,0-11 0,0 4 0,0 0 0,0-5 0,0 5 0,0-6 0,5 0 0,-4-1 0,4 1 0,-5 0 0,5 5 0,-4-4 0,4 4 0,0-5 0,-4 0 0,9-1 0,-9 1 0,9 0 0,-9-1 0,9 1 0,-9-1 0,9 1 0,-9 0 0,9-1 0,-4 1 0,0 0 0,4-6 0,-9 4 0,9-4 0,-9 6 0,9-6 0,-9 4 0,8-4 0,-2 6 0,4-1 0,-5 1 0,3 0 0,-3-6 0,5 4 0,-4-4 0,2 5 0,-3 1 0,5 0 0,0-1 0,0-5 0,0 5 0,0-5 0,0 5 0,0-5 0,-5 5 0,4-5 0,-4 5 0,5-5 0,0 5 0,0-5 0,-5 5 0,4 1 0,-4 0 0,0-1 0,4 1 0,-4-1 0,0 1 0,4 6 0,-4-4 0,5 4 0,-4-6 0,2-1 0,-3 1 0,0-1 0,4 1 0,-4 0 0,0-1 0,4 1 0,-4 0 0,0-1 0,4 1 0,-4 0 0,5-1 0,0-5 0,0 5 0,0-11 0,0 10 0,0-4 0,0 0 0,0 4 0,5-3 0,-4 4 0,4-5 0,-5 4 0,-1-9 0,1 9 0,0-10 0,0 5 0,0-6 0,0 0 0,0 0 0,6 0 0,-5 0 0,5 0 0,0 0 0,-5 0 0,10 0 0,-4 0 0,6 0 0,6 7 0,22 29 0,-15-14 0,14 34 0,-21-32 0,-4 5 0,5-2 0,-7-12 0,-1 5 0,1-6 0,0-1 0,0 1 0,-1 0 0,-5-1 0,5-5 0,-11 3 0,10-10 0,-9 5 0,3-1 0,-5-3 0,0 4 0,0-6 0,0 0 0,0 0 0,0 0 0,0 0 0,0 0 0,0 0 0,0 0 0,0 0 0,0 0 0,6 6 0,1-5 0,16 5 0,-8-6 0,15 0 0,-15-6 0,-2-1 0,6-22 0,-9 6 0,17-8 0,-13 5 0,5 10 0,-6-4 0,-6 6 0,-1 1 0,0 6 0,-5-4 0,5 3 0,-1-5 0,-3 0 0,9 0 0,-10 0 0,11-1 0,-5 0 0,0-5 0,5 3 0,-6-9 0,1 10 0,-2-3 0,-5 5 0,0-6 0,0 4 0,1-4 0,-1-1 0,1-1 0,-1-6 0,7-1 0,-5 1 0,9-1 0,-3 0 0,-1 7 0,-1-4 0,-6 10 0,0-4 0,0 6 0,0 0 0,0 0 0,0 1 0,0-1 0,0-7 0,6-6 0,-4-11 0,4 2 0,-4-8 0,-1 6 0,1-8 0,0 1 0,0-1 0,-1 0 0,1 8 0,0-5 0,-1 12 0,-5-5 0,3 7 0,-9 1 0,10-1 0,-10 1 0,5-1 0,-1-7 0,-3 5 0,3-12 0,-5 5 0,0-17 0,6 8 0,-4-36 0,9 30 0,-10-29 0,5 34 0,-6-6 0,5 16 0,-3-6 0,3 6 0,-5 0 0,0-6 0,0 14 0,0-6 0,0-1 0,0 7 0,0-6 0,0 7 0,0 1 0,0-1 0,0 0 0,0 1 0,0-1 0,0-7 0,0 6 0,0-14 0,0 13 0,-6-12 0,-1 12 0,-5-13 0,-6-6 0,4 9 0,-9-7 0,9 19 0,-3 0 0,5 1 0,-5 5 0,3-4 0,-8 5 0,9 0 0,-9-5 0,9 5 0,-10-7 0,10 7 0,-9-5 0,3 5 0,-4 0 0,-1-5 0,0 4 0,0 1 0,0-5 0,0 10 0,0-4 0,0 6 0,-5-5 0,4 10 0,2-9 0,6 17 0,6-5 0,0 6 0,0 0 0,0 0 0,0 0 0,0 0 0,0 0 0,0 0 0,-6 0 0,4 0 0,-3 0 0,5 0 0,-1 0 0,-4 0 0,3 0 0,-4 0 0,1 0 0,3 0 0,-4 0 0,1 0 0,3 0 0,-9 0 0,9 0 0,-9 0 0,3 0 0,-5 6 0,1-4 0,-1 4 0,0 0 0,0-5 0,-7 6 0,6-7 0,-6 0 0,8 0 0,-1 0 0,0 0 0,0 0 0,6 0 0,1 0 0,6 0 0,0 0 0,0 0 0,0 0 0,-6 0 0,4 0 0,-4 0 0,6 0 0,0 0 0,0 0 0,0 0 0,0 0 0,0 0 0,0 0 0,0 0 0,0 0 0,0 0 0,-1 0 0,1 0 0,0 0 0,0 0 0,0 0 0,0 0 0,0 0 0,0 0 0,0 0 0,0 0 0,0 0 0,-1 0 0,6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1T18:35:00.76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16383,'72'0'0,"15"0"0,-22 0 0,33 0 0,-24 0 0,16 0 0,-10 0 0,0 0 0,1 0 0,-10 0 0,-2 0 0,10 0 0,-5 0 0,-1 0 0,3 0 0,-22 0 0,24 0 0,-16 0 0,7 0 0,-9 0 0,0 0 0,-7 0 0,-11 0 0,-9 0 0,-7 0 0,0 0 0,0 6 0,-6 1 0,4 5 0,-10 0 0,10 1 0,-4 0 0,13 0 0,-6 0 0,6-5 0,-7 3 0,0-9 0,0 9 0,0-9 0,0 3 0,-7-5 0,6 6 0,-6-4 0,7 3 0,0 1 0,0-4 0,7 3 0,-5-5 0,20 0 0,-11 0 0,21 0 0,-14 0 0,14 0 0,-6 0 0,0 0 0,25 0 0,-28 0 0,19 0 0,-33 0 0,5 0 0,-5 0 0,7 0 0,-7 0 0,5 0 0,-5 0 0,7 0 0,0 0 0,0 0 0,0 0 0,8 0 0,-13 0 0,4 0 0,-8 0 0,-11 0 0,9 0 0,-17 0 0,10 0 0,-5 0 0,0 0 0,-2 0 0,1 0 0,2 6 0,6-4 0,0 3 0,7-5 0,-5 6 0,5-5 0,-7 11 0,-1-11 0,1 5 0,0 0 0,0-5 0,0 11 0,0-11 0,7 11 0,-5-4 0,12 5 0,-13-5 0,14 4 0,-14-5 0,6 1 0,-13 3 0,4-10 0,-5 5 0,1-6 0,-3 0 0,-5 0 0,5 0 0,2 0 0,-1 0 0,-1 0 0,2 0 0,0 0 0,7 0 0,0 0 0,0 0 0,0 0 0,7 0 0,-6 0 0,18 0 0,-16 0 0,8 0 0,-11 0 0,-6 0 0,-2 0 0,-6 0 0,5 0 0,2 0 0,-1 0 0,-1 0 0,1 0 0,-5 0 0,9 0 0,-8 0 0,3 0 0,0 0 0,-4 0 0,10 0 0,-4 0 0,0-6 0,-1 5 0,1-4 0,-6 5 0,11 0 0,-10-6 0,4 5 0,0-4 0,-4 5 0,10-6 0,-11 4 0,6-4 0,-2 6 0,-4 0 0,10 0 0,-10 0 0,10 0 0,-9 0 0,4 0 0,-1 0 0,18 0 0,18 0 0,1 0 0,22 0 0,-22 0 0,7 0 0,-11 0 0,-15 0 0,-2 0 0,-13 0 0,-2 0 0,-6 0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1T18:35:13.3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 16383,'87'0'0,"-29"0"0,2 0 0,0 0 0,1 0 0,14 0 0,3 0 0,-2 0 0,1 0 0,6 0 0,0 0 0,-6 0 0,2 0 0,9 0 0,2 0 0,-5 0 0,-1 0 0,1 0 0,-1 0 0,-17 0 0,-1 0 0,8 0 0,-3 0 0,27 0 0,-35 3 0,-1 1 0,30 5 0,-10 1 0,-21 3 0,-11-12 0,-8 12 0,0-12 0,0 12 0,8-5 0,-6 0 0,14 5 0,-6-5 0,8 7 0,0 0 0,0 0 0,0 0 0,0 7 0,0-5 0,-26-2 0,-7-9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1T18:35:13.39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16383,'40'0'0,"-11"0"0,-24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1T18:35:14.12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1 198 16383,'47'0'0,"-11"0"0,-18 0 0,-6 0 0,5 0 0,2 0 0,0 0 0,-2 0 0,12 0 0,-7 0 0,8 0 0,-5 0 0,-12 0 0,5 0 0,6 0 0,-3 0 0,10 0 0,-11 0 0,4 0 0,-11 0 0,5 0 0,0 0 0,-5 0 0,4-5 0,0-2 0,-3-5 0,3 0 0,-5 0 0,0 0 0,6-7 0,2 5 0,-1-4 0,0-1 0,-7 6 0,0 0 0,0 2 0,6 4 0,-11-5 0,15 6 0,-9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7T13:58:25.6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7T13:58:31.21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7843 430 16383,'-81'0'0,"5"0"0,22 0 0,0 0 0,-26 0 0,-7 0 0,31 0 0,-2 0 0,-4 0 0,0 0 0,-1 0 0,-1 0 0,-4 0 0,-1 0 0,-6 0 0,1 0 0,8-1 0,3 2 0,4 1 0,1 2 0,-16 1 0,5 0 0,-8 3 0,8-3 0,-3-1 0,16 0 0,3 0 0,-40-2 0,33 2 0,1 0 0,-16-4 0,-17 0 0,0 0 0,0 7 0,9-6 0,-6 6 0,22-7 0,-11 0 0,22 0 0,-15 0 0,-8 0 0,18 0 0,-15 0 0,36 0 0,-5 0 0,7 0 0,0 0 0,7 0 0,7-5 0,8 4 0,5-9 0,-5 9 0,4-8 0,-4 3 0,6-5 0,-1 0 0,0 0 0,-19 0 0,-22 5 0,-32 1 0,-2 5 0,-13-6 0,16 4 0,-9-12 0,36 13 0,0 1 0,-32-14 0,28 14 0,0-1 0,-25-12 0,34 12 0,0 0 0,-41-13 0,0 13 0,9-6 0,11 7 0,10 0 0,8 0 0,7 0 0,2 0 0,7 0 0,0 0 0,1 0 0,5 0 0,8 0 0,-12 0 0,21 0 0,-25 0 0,21 0 0,-10 0 0,6 0 0,5 0 0,2 0 0,0 0 0,-46 0 0,-12 0 0,21 0 0,-3 0 0,0 0 0,1 0 0,3-4 0,0 1 0,0 2 0,0 0 0,-8-6 0,-2-1 0,-2 3 0,0 0 0,8-3 0,1 0 0,-12-1 0,3 1 0,-22-7 0,36 7 0,-1 0 0,-41-7 0,17 0 0,-4 7 0,23-4 0,1 10 0,3-4 0,19 6 0,-10 0 0,18 0 0,-5 0 0,7 0 0,5 0 0,1 0 0,2 0 0,-2 0 0,0 0 0,1 0 0,1 0 0,-2 0 0,0 0 0,-4 0 0,9 0 0,-5 0 0,2 0 0,-3 0 0,1 0 0,1 0 0,0 0 0,-1 0 0,0 0 0,2 0 0,-1 0 0,-1 0 0,0 0 0,2 0 0,-1 0 0,-1 0 0,1 0 0,0-4 0,0-7 0,4-7 0,-4 6 0,4-9 0,-4 13 0,3-3 0,-3 1 0,5 4 0,-4-5 0,3 0 0,-4 5 0,0-4 0,4 4 0,-3 0 0,-1-8 0,4 12 0,-4-8 0,1 10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548BF7D-666D-454D-B16F-485A957195D2}" type="datetimeFigureOut">
              <a:rPr lang="en-US" smtClean="0"/>
              <a:t>12/9/2021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C4FF3FC-5BB4-47DA-B488-FCB6F38CD8F2}" type="slidenum">
              <a:rPr lang="en-US" smtClean="0"/>
              <a:t>‹#›</a:t>
            </a:fld>
            <a:endParaRPr lang="en-US"/>
          </a:p>
        </p:txBody>
      </p:sp>
    </p:spTree>
    <p:extLst>
      <p:ext uri="{BB962C8B-B14F-4D97-AF65-F5344CB8AC3E}">
        <p14:creationId xmlns:p14="http://schemas.microsoft.com/office/powerpoint/2010/main" val="2429783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Peg</a:t>
            </a:r>
          </a:p>
        </p:txBody>
      </p:sp>
      <p:sp>
        <p:nvSpPr>
          <p:cNvPr id="4" name="Slide Number Placeholder 3"/>
          <p:cNvSpPr>
            <a:spLocks noGrp="1"/>
          </p:cNvSpPr>
          <p:nvPr>
            <p:ph type="sldNum" sz="quarter" idx="5"/>
          </p:nvPr>
        </p:nvSpPr>
        <p:spPr/>
        <p:txBody>
          <a:bodyPr/>
          <a:lstStyle/>
          <a:p>
            <a:fld id="{5C4FF3FC-5BB4-47DA-B488-FCB6F38CD8F2}" type="slidenum">
              <a:rPr lang="en-US" smtClean="0"/>
              <a:t>1</a:t>
            </a:fld>
            <a:endParaRPr lang="en-US"/>
          </a:p>
        </p:txBody>
      </p:sp>
    </p:spTree>
    <p:extLst>
      <p:ext uri="{BB962C8B-B14F-4D97-AF65-F5344CB8AC3E}">
        <p14:creationId xmlns:p14="http://schemas.microsoft.com/office/powerpoint/2010/main" val="2457132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13</a:t>
            </a:fld>
            <a:endParaRPr lang="en-US"/>
          </a:p>
        </p:txBody>
      </p:sp>
    </p:spTree>
    <p:extLst>
      <p:ext uri="{BB962C8B-B14F-4D97-AF65-F5344CB8AC3E}">
        <p14:creationId xmlns:p14="http://schemas.microsoft.com/office/powerpoint/2010/main" val="1905552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15</a:t>
            </a:fld>
            <a:endParaRPr lang="en-US"/>
          </a:p>
        </p:txBody>
      </p:sp>
    </p:spTree>
    <p:extLst>
      <p:ext uri="{BB962C8B-B14F-4D97-AF65-F5344CB8AC3E}">
        <p14:creationId xmlns:p14="http://schemas.microsoft.com/office/powerpoint/2010/main" val="266068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17</a:t>
            </a:fld>
            <a:endParaRPr lang="en-US"/>
          </a:p>
        </p:txBody>
      </p:sp>
    </p:spTree>
    <p:extLst>
      <p:ext uri="{BB962C8B-B14F-4D97-AF65-F5344CB8AC3E}">
        <p14:creationId xmlns:p14="http://schemas.microsoft.com/office/powerpoint/2010/main" val="2142089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18</a:t>
            </a:fld>
            <a:endParaRPr lang="en-US"/>
          </a:p>
        </p:txBody>
      </p:sp>
    </p:spTree>
    <p:extLst>
      <p:ext uri="{BB962C8B-B14F-4D97-AF65-F5344CB8AC3E}">
        <p14:creationId xmlns:p14="http://schemas.microsoft.com/office/powerpoint/2010/main" val="2801415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4FF3FC-5BB4-47DA-B488-FCB6F38CD8F2}" type="slidenum">
              <a:rPr lang="en-US" smtClean="0"/>
              <a:t>20</a:t>
            </a:fld>
            <a:endParaRPr lang="en-US"/>
          </a:p>
        </p:txBody>
      </p:sp>
    </p:spTree>
    <p:extLst>
      <p:ext uri="{BB962C8B-B14F-4D97-AF65-F5344CB8AC3E}">
        <p14:creationId xmlns:p14="http://schemas.microsoft.com/office/powerpoint/2010/main" val="177740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23</a:t>
            </a:fld>
            <a:endParaRPr lang="en-US"/>
          </a:p>
        </p:txBody>
      </p:sp>
    </p:spTree>
    <p:extLst>
      <p:ext uri="{BB962C8B-B14F-4D97-AF65-F5344CB8AC3E}">
        <p14:creationId xmlns:p14="http://schemas.microsoft.com/office/powerpoint/2010/main" val="1152437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24</a:t>
            </a:fld>
            <a:endParaRPr lang="en-US"/>
          </a:p>
        </p:txBody>
      </p:sp>
    </p:spTree>
    <p:extLst>
      <p:ext uri="{BB962C8B-B14F-4D97-AF65-F5344CB8AC3E}">
        <p14:creationId xmlns:p14="http://schemas.microsoft.com/office/powerpoint/2010/main" val="3553885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26</a:t>
            </a:fld>
            <a:endParaRPr lang="en-US"/>
          </a:p>
        </p:txBody>
      </p:sp>
    </p:spTree>
    <p:extLst>
      <p:ext uri="{BB962C8B-B14F-4D97-AF65-F5344CB8AC3E}">
        <p14:creationId xmlns:p14="http://schemas.microsoft.com/office/powerpoint/2010/main" val="665610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a:t>
            </a:r>
          </a:p>
        </p:txBody>
      </p:sp>
      <p:sp>
        <p:nvSpPr>
          <p:cNvPr id="4" name="Slide Number Placeholder 3"/>
          <p:cNvSpPr>
            <a:spLocks noGrp="1"/>
          </p:cNvSpPr>
          <p:nvPr>
            <p:ph type="sldNum" sz="quarter" idx="5"/>
          </p:nvPr>
        </p:nvSpPr>
        <p:spPr/>
        <p:txBody>
          <a:bodyPr/>
          <a:lstStyle/>
          <a:p>
            <a:fld id="{5C4FF3FC-5BB4-47DA-B488-FCB6F38CD8F2}" type="slidenum">
              <a:rPr lang="en-US" smtClean="0"/>
              <a:t>31</a:t>
            </a:fld>
            <a:endParaRPr lang="en-US"/>
          </a:p>
        </p:txBody>
      </p:sp>
    </p:spTree>
    <p:extLst>
      <p:ext uri="{BB962C8B-B14F-4D97-AF65-F5344CB8AC3E}">
        <p14:creationId xmlns:p14="http://schemas.microsoft.com/office/powerpoint/2010/main" val="4269598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Start with </a:t>
            </a:r>
            <a:r>
              <a:rPr lang="en">
                <a:solidFill>
                  <a:schemeClr val="dk1"/>
                </a:solidFill>
              </a:rPr>
              <a:t>What it felt like to be a freshman in all girls classes and playing basketball outside on the blacktop.</a:t>
            </a:r>
            <a:endParaRPr>
              <a:solidFill>
                <a:schemeClr val="dk1"/>
              </a:solidFill>
            </a:endParaRPr>
          </a:p>
          <a:p>
            <a:pPr marL="0" lvl="0" indent="0" algn="l" rtl="0">
              <a:spcBef>
                <a:spcPts val="0"/>
              </a:spcBef>
              <a:spcAft>
                <a:spcPts val="0"/>
              </a:spcAft>
              <a:buNone/>
            </a:pPr>
            <a:r>
              <a:rPr lang="en"/>
              <a:t>1972-1976 Title IX had just passed and it was time to “Let Me Play”--the Nike slogan resonated with me in high school and I watched as opportunities for girls expanded and participation numbers skyrocketed.  1/27 girls participated in sports pre-Title IX and now ⅓ play.  Those 37 words changed Peg’s life and mine also. My four years of high school were focused on school and sports.  After my freshman year of high school, I asked my parents if I could go to the John Wooden Basketball Camp in Pt. Loma and I got the nod of approval, so the five kids loaded up the station wagon and made the 8 hour drive down to San Diego where I was dropped off and the rest of the family spent the next few days at the zoo and sea world and the beach.  It was the first time “girls” were allowed at the camp and it was amazing--so much so that I went back my sophomore year.  Those four years of high school were marked with continued improvements in the conditions for girls sports including facilities and visibility.  It was so powerful to see more and more women involved in the world of athletics.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Peg</a:t>
            </a:r>
          </a:p>
        </p:txBody>
      </p:sp>
      <p:sp>
        <p:nvSpPr>
          <p:cNvPr id="4" name="Slide Number Placeholder 3"/>
          <p:cNvSpPr>
            <a:spLocks noGrp="1"/>
          </p:cNvSpPr>
          <p:nvPr>
            <p:ph type="sldNum" sz="quarter" idx="5"/>
          </p:nvPr>
        </p:nvSpPr>
        <p:spPr/>
        <p:txBody>
          <a:bodyPr/>
          <a:lstStyle/>
          <a:p>
            <a:fld id="{5C4FF3FC-5BB4-47DA-B488-FCB6F38CD8F2}" type="slidenum">
              <a:rPr lang="en-US" smtClean="0"/>
              <a:t>2</a:t>
            </a:fld>
            <a:endParaRPr lang="en-US"/>
          </a:p>
        </p:txBody>
      </p:sp>
    </p:spTree>
    <p:extLst>
      <p:ext uri="{BB962C8B-B14F-4D97-AF65-F5344CB8AC3E}">
        <p14:creationId xmlns:p14="http://schemas.microsoft.com/office/powerpoint/2010/main" val="6648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057746906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057746906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057746906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1057746906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fc5f0e3e1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fc5f0e3e1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to emphasize current student-athletes.  This is Jordyn, a point guard for the Vikings who surprised me at the CCS Championship ceremony with a full sprint into my arms.  Luckily, I had braced myself for this embrace.  Jordyn is now involved in the athletic arena and went on to play rugby.  This year we had a girl score the first varsity football touchdown in school history.  Daeja is a junior who is an amazing basketball player who happens to love football.  These girls have directly benefited from the work of Peg and others like her.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c5f0e3e1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c5f0e3e1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two are my present and watching the benefits that athletic participation has had on their lives.  The oldest is a teacher at my high school and the youngest teaches second grade two hours away.   Even more present are our two granddaughters and I think about what the future holds for them and after listening to Julie you will see how bright that future is for our girls.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1057746906d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1057746906d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fc5f0e3e1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fc5f0e3e1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do we see in the present as Athletic Directors??  When I started 25 years ago, I was often the only woman in the room at league meetings, on the football sideline, at state and national meetings, but now our numbers are growing.  I take my responsibilities seriously to welcome the new women into the athletic arena.  There are so many more resources now for a rookie AD--Women in Leadership FB group, the Global Community of Women in Sports, ADInsider, podcasts, and more.  At our site we celebrate the present with our high school seniors in an annual NGWS luncheon to promote giving back to sports in some way upon graduation–maybe coaching, officiating, athletic training, or even athletic administration.  Our students are </a:t>
            </a:r>
            <a:endParaRPr/>
          </a:p>
          <a:p>
            <a:pPr marL="0" lvl="0" indent="0" algn="l" rtl="0">
              <a:spcBef>
                <a:spcPts val="0"/>
              </a:spcBef>
              <a:spcAft>
                <a:spcPts val="0"/>
              </a:spcAft>
              <a:buNone/>
            </a:pPr>
            <a:endParaRPr/>
          </a:p>
          <a:p>
            <a:pPr marL="0" lvl="0" indent="0" algn="l" rtl="0">
              <a:spcBef>
                <a:spcPts val="0"/>
              </a:spcBef>
              <a:spcAft>
                <a:spcPts val="0"/>
              </a:spcAft>
              <a:buNone/>
            </a:pPr>
            <a:br>
              <a:rPr lang="en"/>
            </a:br>
            <a:r>
              <a:rPr lang="en"/>
              <a:t>Talk about the conversations at gatherings and being a “flashing, blinking, neon sign”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 </a:t>
            </a:r>
          </a:p>
          <a:p>
            <a:r>
              <a:rPr lang="en-US" dirty="0"/>
              <a:t>Briefly share my story</a:t>
            </a:r>
          </a:p>
          <a:p>
            <a:r>
              <a:rPr lang="en-US" dirty="0"/>
              <a:t>Share NFHS Title IX plan and our Why</a:t>
            </a:r>
          </a:p>
          <a:p>
            <a:pPr marL="171450" indent="-171450">
              <a:buFont typeface="Arial" panose="020B0604020202020204" pitchFamily="34" charset="0"/>
              <a:buChar char="•"/>
            </a:pPr>
            <a:r>
              <a:rPr lang="en-US" dirty="0"/>
              <a:t>Celebration of the past and growing opportunities in the now and future. </a:t>
            </a:r>
          </a:p>
          <a:p>
            <a:r>
              <a:rPr lang="en-US" dirty="0"/>
              <a:t>Excellent opportunity to take advantage of the spotlight and grow opportunities. </a:t>
            </a:r>
          </a:p>
        </p:txBody>
      </p:sp>
      <p:sp>
        <p:nvSpPr>
          <p:cNvPr id="4" name="Slide Number Placeholder 3"/>
          <p:cNvSpPr>
            <a:spLocks noGrp="1"/>
          </p:cNvSpPr>
          <p:nvPr>
            <p:ph type="sldNum" sz="quarter" idx="5"/>
          </p:nvPr>
        </p:nvSpPr>
        <p:spPr/>
        <p:txBody>
          <a:bodyPr/>
          <a:lstStyle/>
          <a:p>
            <a:fld id="{5C4FF3FC-5BB4-47DA-B488-FCB6F38CD8F2}" type="slidenum">
              <a:rPr lang="en-US" smtClean="0"/>
              <a:t>40</a:t>
            </a:fld>
            <a:endParaRPr lang="en-US"/>
          </a:p>
        </p:txBody>
      </p:sp>
    </p:spTree>
    <p:extLst>
      <p:ext uri="{BB962C8B-B14F-4D97-AF65-F5344CB8AC3E}">
        <p14:creationId xmlns:p14="http://schemas.microsoft.com/office/powerpoint/2010/main" val="344638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NFHS developed a web page specifically for the Celebration.</a:t>
            </a:r>
          </a:p>
          <a:p>
            <a:r>
              <a:rPr lang="en-US" dirty="0"/>
              <a:t>Dr. Niehoff welcomes all on the page</a:t>
            </a:r>
          </a:p>
          <a:p>
            <a:r>
              <a:rPr lang="en-US" dirty="0"/>
              <a:t>Content Calendar</a:t>
            </a:r>
          </a:p>
          <a:p>
            <a:r>
              <a:rPr lang="en-US" dirty="0"/>
              <a:t>Tool kit</a:t>
            </a:r>
          </a:p>
        </p:txBody>
      </p:sp>
      <p:sp>
        <p:nvSpPr>
          <p:cNvPr id="4" name="Slide Number Placeholder 3"/>
          <p:cNvSpPr>
            <a:spLocks noGrp="1"/>
          </p:cNvSpPr>
          <p:nvPr>
            <p:ph type="sldNum" sz="quarter" idx="5"/>
          </p:nvPr>
        </p:nvSpPr>
        <p:spPr/>
        <p:txBody>
          <a:bodyPr/>
          <a:lstStyle/>
          <a:p>
            <a:fld id="{40C43BAE-51DD-C047-9B9F-1BB70551C48C}" type="slidenum">
              <a:rPr lang="en-US" smtClean="0"/>
              <a:t>41</a:t>
            </a:fld>
            <a:endParaRPr lang="en-US" dirty="0"/>
          </a:p>
        </p:txBody>
      </p:sp>
    </p:spTree>
    <p:extLst>
      <p:ext uri="{BB962C8B-B14F-4D97-AF65-F5344CB8AC3E}">
        <p14:creationId xmlns:p14="http://schemas.microsoft.com/office/powerpoint/2010/main" val="3686623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C43BAE-51DD-C047-9B9F-1BB70551C48C}" type="slidenum">
              <a:rPr lang="en-US" smtClean="0"/>
              <a:t>42</a:t>
            </a:fld>
            <a:endParaRPr lang="en-US" dirty="0"/>
          </a:p>
        </p:txBody>
      </p:sp>
    </p:spTree>
    <p:extLst>
      <p:ext uri="{BB962C8B-B14F-4D97-AF65-F5344CB8AC3E}">
        <p14:creationId xmlns:p14="http://schemas.microsoft.com/office/powerpoint/2010/main" val="110832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3</a:t>
            </a:fld>
            <a:endParaRPr lang="en-US"/>
          </a:p>
        </p:txBody>
      </p:sp>
    </p:spTree>
    <p:extLst>
      <p:ext uri="{BB962C8B-B14F-4D97-AF65-F5344CB8AC3E}">
        <p14:creationId xmlns:p14="http://schemas.microsoft.com/office/powerpoint/2010/main" val="4125806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view of some of the items in the tool kit download. </a:t>
            </a:r>
          </a:p>
        </p:txBody>
      </p:sp>
      <p:sp>
        <p:nvSpPr>
          <p:cNvPr id="4" name="Slide Number Placeholder 3"/>
          <p:cNvSpPr>
            <a:spLocks noGrp="1"/>
          </p:cNvSpPr>
          <p:nvPr>
            <p:ph type="sldNum" sz="quarter" idx="5"/>
          </p:nvPr>
        </p:nvSpPr>
        <p:spPr/>
        <p:txBody>
          <a:bodyPr/>
          <a:lstStyle/>
          <a:p>
            <a:fld id="{5C4FF3FC-5BB4-47DA-B488-FCB6F38CD8F2}" type="slidenum">
              <a:rPr lang="en-US" smtClean="0"/>
              <a:t>43</a:t>
            </a:fld>
            <a:endParaRPr lang="en-US"/>
          </a:p>
        </p:txBody>
      </p:sp>
    </p:spTree>
    <p:extLst>
      <p:ext uri="{BB962C8B-B14F-4D97-AF65-F5344CB8AC3E}">
        <p14:creationId xmlns:p14="http://schemas.microsoft.com/office/powerpoint/2010/main" val="1680708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scroll down the webpage the NFHS created a High school timeline.</a:t>
            </a:r>
          </a:p>
          <a:p>
            <a:r>
              <a:rPr lang="en-US" dirty="0"/>
              <a:t>Highlighting trailblazers and moments of magnitude around the nation. </a:t>
            </a:r>
          </a:p>
          <a:p>
            <a:r>
              <a:rPr lang="en-US" dirty="0"/>
              <a:t>We are continually updating this timeline with new information. </a:t>
            </a:r>
          </a:p>
        </p:txBody>
      </p:sp>
      <p:sp>
        <p:nvSpPr>
          <p:cNvPr id="4" name="Slide Number Placeholder 3"/>
          <p:cNvSpPr>
            <a:spLocks noGrp="1"/>
          </p:cNvSpPr>
          <p:nvPr>
            <p:ph type="sldNum" sz="quarter" idx="5"/>
          </p:nvPr>
        </p:nvSpPr>
        <p:spPr/>
        <p:txBody>
          <a:bodyPr/>
          <a:lstStyle/>
          <a:p>
            <a:fld id="{40C43BAE-51DD-C047-9B9F-1BB70551C48C}" type="slidenum">
              <a:rPr lang="en-US" smtClean="0"/>
              <a:t>44</a:t>
            </a:fld>
            <a:endParaRPr lang="en-US" dirty="0"/>
          </a:p>
        </p:txBody>
      </p:sp>
    </p:spTree>
    <p:extLst>
      <p:ext uri="{BB962C8B-B14F-4D97-AF65-F5344CB8AC3E}">
        <p14:creationId xmlns:p14="http://schemas.microsoft.com/office/powerpoint/2010/main" val="1171204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50505"/>
                </a:solidFill>
                <a:effectLst/>
                <a:latin typeface="inherit"/>
              </a:rPr>
              <a:t>In the process of discussing the celebration for title ix, the NFHS Women’s leadership team began a Facebook group for High School Coaches, officials, administrators and state association members.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50505"/>
                </a:solidFill>
                <a:effectLst/>
                <a:latin typeface="inherit"/>
              </a:rPr>
              <a:t>We envision an NFHS community where women are empowered at all levels of interscholastic activities</a:t>
            </a:r>
          </a:p>
          <a:p>
            <a:endParaRPr lang="en-US" dirty="0"/>
          </a:p>
        </p:txBody>
      </p:sp>
      <p:sp>
        <p:nvSpPr>
          <p:cNvPr id="4" name="Slide Number Placeholder 3"/>
          <p:cNvSpPr>
            <a:spLocks noGrp="1"/>
          </p:cNvSpPr>
          <p:nvPr>
            <p:ph type="sldNum" sz="quarter" idx="5"/>
          </p:nvPr>
        </p:nvSpPr>
        <p:spPr/>
        <p:txBody>
          <a:bodyPr/>
          <a:lstStyle/>
          <a:p>
            <a:fld id="{5C4FF3FC-5BB4-47DA-B488-FCB6F38CD8F2}" type="slidenum">
              <a:rPr lang="en-US" smtClean="0"/>
              <a:t>45</a:t>
            </a:fld>
            <a:endParaRPr lang="en-US"/>
          </a:p>
        </p:txBody>
      </p:sp>
    </p:spTree>
    <p:extLst>
      <p:ext uri="{BB962C8B-B14F-4D97-AF65-F5344CB8AC3E}">
        <p14:creationId xmlns:p14="http://schemas.microsoft.com/office/powerpoint/2010/main" val="3063840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TitleIX@50 initiative to empower and grow future and current female leaders in sport led the Federation to host the first ever national virtual summit designed by and for female high school sport leaders.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accent1"/>
                </a:solidFill>
                <a:effectLst/>
                <a:latin typeface="Calibri" panose="020F0502020204030204" pitchFamily="34" charset="0"/>
                <a:cs typeface="Times New Roman" panose="02020603050405020304" pitchFamily="18" charset="0"/>
              </a:rPr>
              <a:t>Better Together – Women and Sport Leadership</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Hosted Virtually, May 1-3, 2022.</a:t>
            </a:r>
          </a:p>
          <a:p>
            <a:pPr marL="171450" indent="-171450">
              <a:buFont typeface="Arial" panose="020B0604020202020204" pitchFamily="34" charset="0"/>
              <a:buChar char="•"/>
            </a:pPr>
            <a:r>
              <a:rPr lang="en-US" dirty="0"/>
              <a:t>For: Coaches, Officials/Adjudicators and Administrators</a:t>
            </a:r>
          </a:p>
          <a:p>
            <a:pPr marL="171450" indent="-171450">
              <a:buFont typeface="Arial" panose="020B0604020202020204" pitchFamily="34" charset="0"/>
              <a:buChar char="•"/>
            </a:pPr>
            <a:r>
              <a:rPr lang="en-US" dirty="0"/>
              <a:t>Save the Date Card available at the door on your way out.</a:t>
            </a:r>
          </a:p>
          <a:p>
            <a:endParaRPr lang="en-US" dirty="0"/>
          </a:p>
        </p:txBody>
      </p:sp>
      <p:sp>
        <p:nvSpPr>
          <p:cNvPr id="4" name="Slide Number Placeholder 3"/>
          <p:cNvSpPr>
            <a:spLocks noGrp="1"/>
          </p:cNvSpPr>
          <p:nvPr>
            <p:ph type="sldNum" sz="quarter" idx="5"/>
          </p:nvPr>
        </p:nvSpPr>
        <p:spPr/>
        <p:txBody>
          <a:bodyPr/>
          <a:lstStyle/>
          <a:p>
            <a:fld id="{5C4FF3FC-5BB4-47DA-B488-FCB6F38CD8F2}" type="slidenum">
              <a:rPr lang="en-US" smtClean="0"/>
              <a:t>46</a:t>
            </a:fld>
            <a:endParaRPr lang="en-US"/>
          </a:p>
        </p:txBody>
      </p:sp>
    </p:spTree>
    <p:extLst>
      <p:ext uri="{BB962C8B-B14F-4D97-AF65-F5344CB8AC3E}">
        <p14:creationId xmlns:p14="http://schemas.microsoft.com/office/powerpoint/2010/main" val="2076579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The summit is designed to address systemic barriers, develop meaningful relationships, create actionable solutions to continue the growth of women in the field of sports – coaching, officiating and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If there is one thing, we have learned from the pandemic is that we can “gather” virtually and learn.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The format will be a hybrid of pre-recorded and live sessions with tracks for coaches, officials and administrators as well as daily general sessions for everyone. </a:t>
            </a:r>
          </a:p>
          <a:p>
            <a:endParaRPr lang="en-US" dirty="0"/>
          </a:p>
        </p:txBody>
      </p:sp>
      <p:sp>
        <p:nvSpPr>
          <p:cNvPr id="4" name="Slide Number Placeholder 3"/>
          <p:cNvSpPr>
            <a:spLocks noGrp="1"/>
          </p:cNvSpPr>
          <p:nvPr>
            <p:ph type="sldNum" sz="quarter" idx="5"/>
          </p:nvPr>
        </p:nvSpPr>
        <p:spPr/>
        <p:txBody>
          <a:bodyPr/>
          <a:lstStyle/>
          <a:p>
            <a:fld id="{5C4FF3FC-5BB4-47DA-B488-FCB6F38CD8F2}" type="slidenum">
              <a:rPr lang="en-US" smtClean="0"/>
              <a:t>47</a:t>
            </a:fld>
            <a:endParaRPr lang="en-US"/>
          </a:p>
        </p:txBody>
      </p:sp>
    </p:spTree>
    <p:extLst>
      <p:ext uri="{BB962C8B-B14F-4D97-AF65-F5344CB8AC3E}">
        <p14:creationId xmlns:p14="http://schemas.microsoft.com/office/powerpoint/2010/main" val="2366033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ofia-pro"/>
              </a:rPr>
              <a:t>Title IX </a:t>
            </a:r>
          </a:p>
          <a:p>
            <a:pPr marL="171450" indent="-171450">
              <a:buFont typeface="Arial" panose="020B0604020202020204" pitchFamily="34" charset="0"/>
              <a:buChar char="•"/>
            </a:pPr>
            <a:r>
              <a:rPr lang="en-US" b="0" i="0" dirty="0">
                <a:solidFill>
                  <a:srgbClr val="000000"/>
                </a:solidFill>
                <a:effectLst/>
                <a:latin typeface="sofia-pro"/>
              </a:rPr>
              <a:t>prohibits sex discrimination in any educational program or activity receiving any type of federal financial aid</a:t>
            </a:r>
          </a:p>
          <a:p>
            <a:pPr algn="l"/>
            <a:r>
              <a:rPr lang="en-US" b="0" i="0" dirty="0">
                <a:solidFill>
                  <a:srgbClr val="000000"/>
                </a:solidFill>
                <a:effectLst/>
                <a:latin typeface="sofia-pro"/>
              </a:rPr>
              <a:t>There was a great article in HS Today November Issue “</a:t>
            </a:r>
            <a:r>
              <a:rPr lang="en-US" b="0" i="0" dirty="0">
                <a:solidFill>
                  <a:srgbClr val="CB2C26"/>
                </a:solidFill>
                <a:effectLst/>
                <a:latin typeface="titillium_webbold"/>
              </a:rPr>
              <a:t>Athletic Directors, Female Coaches Working for Equity in High School Sports </a:t>
            </a:r>
            <a:r>
              <a:rPr lang="en-US" b="0" i="0" dirty="0">
                <a:solidFill>
                  <a:srgbClr val="5F5B61"/>
                </a:solidFill>
                <a:effectLst/>
                <a:latin typeface="open_sansregular"/>
              </a:rPr>
              <a:t>By Monique Paris</a:t>
            </a:r>
          </a:p>
          <a:p>
            <a:pPr algn="l"/>
            <a:r>
              <a:rPr lang="en-US" b="0" i="0" dirty="0">
                <a:solidFill>
                  <a:srgbClr val="5F5B61"/>
                </a:solidFill>
                <a:effectLst/>
                <a:latin typeface="open_sansregular"/>
              </a:rPr>
              <a:t>Monique had a great line I want to quote, Monique stated that the</a:t>
            </a:r>
            <a:r>
              <a:rPr lang="en-US" dirty="0"/>
              <a:t> law “created equal opportunities for females to participate in athletics, but there still needs to be a shift for more equitable practices in high school athletics.” </a:t>
            </a:r>
          </a:p>
        </p:txBody>
      </p:sp>
      <p:sp>
        <p:nvSpPr>
          <p:cNvPr id="4" name="Slide Number Placeholder 3"/>
          <p:cNvSpPr>
            <a:spLocks noGrp="1"/>
          </p:cNvSpPr>
          <p:nvPr>
            <p:ph type="sldNum" sz="quarter" idx="5"/>
          </p:nvPr>
        </p:nvSpPr>
        <p:spPr/>
        <p:txBody>
          <a:bodyPr/>
          <a:lstStyle/>
          <a:p>
            <a:fld id="{5C4FF3FC-5BB4-47DA-B488-FCB6F38CD8F2}" type="slidenum">
              <a:rPr lang="en-US" smtClean="0"/>
              <a:t>48</a:t>
            </a:fld>
            <a:endParaRPr lang="en-US"/>
          </a:p>
        </p:txBody>
      </p:sp>
    </p:spTree>
    <p:extLst>
      <p:ext uri="{BB962C8B-B14F-4D97-AF65-F5344CB8AC3E}">
        <p14:creationId xmlns:p14="http://schemas.microsoft.com/office/powerpoint/2010/main" val="4256416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Opportunities: </a:t>
            </a:r>
          </a:p>
          <a:p>
            <a:pPr marL="685800" lvl="1" indent="-228600">
              <a:buAutoNum type="alphaLcParenR"/>
            </a:pPr>
            <a:r>
              <a:rPr lang="en-US" dirty="0"/>
              <a:t>do the boys get the prime playing nights or do you rotate?</a:t>
            </a:r>
          </a:p>
          <a:p>
            <a:pPr marL="685800" lvl="1" indent="-228600">
              <a:buFont typeface="+mj-lt"/>
              <a:buAutoNum type="alphaLcParenR"/>
            </a:pPr>
            <a:r>
              <a:rPr lang="en-US" dirty="0"/>
              <a:t>Are you creating a community to draw people in for both boys and girls sports? </a:t>
            </a:r>
          </a:p>
          <a:p>
            <a:pPr marL="685800" lvl="1" indent="-228600">
              <a:buFont typeface="+mj-lt"/>
              <a:buAutoNum type="alphaLcParenR"/>
            </a:pPr>
            <a:r>
              <a:rPr lang="en-US" dirty="0"/>
              <a:t>How do you encourage your teams to support each other? FB team at VB matches… if you are an activities director do you cross over sports teams supporting fine arts and vis versa?</a:t>
            </a:r>
          </a:p>
          <a:p>
            <a:r>
              <a:rPr lang="en-US" dirty="0"/>
              <a:t>2. Traditions: are they all around celebrating male athletic programs? </a:t>
            </a:r>
          </a:p>
          <a:p>
            <a:pPr marL="0" indent="0">
              <a:buFont typeface="+mj-lt"/>
              <a:buNone/>
            </a:pPr>
            <a:r>
              <a:rPr lang="en-US" dirty="0"/>
              <a:t>         a) How do we change or rethink these to be more inclusive?</a:t>
            </a:r>
          </a:p>
          <a:p>
            <a:r>
              <a:rPr lang="en-US" dirty="0"/>
              <a:t>3. Building community support: Equal vs Equitable (maybe the boys program already draws good community support so you can spend more time, money and resources on building that support for the girls program)</a:t>
            </a:r>
            <a:br>
              <a:rPr lang="en-US" dirty="0"/>
            </a:br>
            <a:r>
              <a:rPr lang="en-US" dirty="0"/>
              <a:t>          a) do you conduct promotions at both boys and girls games? </a:t>
            </a:r>
          </a:p>
          <a:p>
            <a:r>
              <a:rPr lang="en-US" dirty="0"/>
              <a:t>          b) Do you advertise at both? Social Media for both?</a:t>
            </a:r>
          </a:p>
          <a:p>
            <a:r>
              <a:rPr lang="en-US" dirty="0"/>
              <a:t>          c) Do you have cheerleaders at both? </a:t>
            </a:r>
          </a:p>
          <a:p>
            <a:r>
              <a:rPr lang="en-US" dirty="0"/>
              <a:t>         d) Build relationships with middle school coaches and athletes to help build programs. </a:t>
            </a:r>
          </a:p>
        </p:txBody>
      </p:sp>
      <p:sp>
        <p:nvSpPr>
          <p:cNvPr id="4" name="Slide Number Placeholder 3"/>
          <p:cNvSpPr>
            <a:spLocks noGrp="1"/>
          </p:cNvSpPr>
          <p:nvPr>
            <p:ph type="sldNum" sz="quarter" idx="5"/>
          </p:nvPr>
        </p:nvSpPr>
        <p:spPr/>
        <p:txBody>
          <a:bodyPr/>
          <a:lstStyle/>
          <a:p>
            <a:fld id="{5C4FF3FC-5BB4-47DA-B488-FCB6F38CD8F2}" type="slidenum">
              <a:rPr lang="en-US" smtClean="0"/>
              <a:t>49</a:t>
            </a:fld>
            <a:endParaRPr lang="en-US"/>
          </a:p>
        </p:txBody>
      </p:sp>
    </p:spTree>
    <p:extLst>
      <p:ext uri="{BB962C8B-B14F-4D97-AF65-F5344CB8AC3E}">
        <p14:creationId xmlns:p14="http://schemas.microsoft.com/office/powerpoint/2010/main" val="4029826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Analyze: do your staffs match the respective gender of the population they coach? Is it your belief that women should be coached by women? </a:t>
            </a:r>
          </a:p>
          <a:p>
            <a:pPr marL="685800" lvl="1" indent="-228600">
              <a:buFont typeface="+mj-lt"/>
              <a:buAutoNum type="alphaLcParenR"/>
            </a:pPr>
            <a:r>
              <a:rPr lang="en-US" dirty="0"/>
              <a:t>Create environment where students can see female staff members</a:t>
            </a:r>
          </a:p>
          <a:p>
            <a:pPr marL="685800" lvl="1" indent="-228600">
              <a:buFont typeface="+mj-lt"/>
              <a:buAutoNum type="alphaLcParenR"/>
            </a:pPr>
            <a:r>
              <a:rPr lang="en-US" dirty="0"/>
              <a:t>This creates pathways, support and mentorship for female leadership and participation. </a:t>
            </a:r>
          </a:p>
          <a:p>
            <a:pPr marL="685800" lvl="1" indent="-228600">
              <a:buFont typeface="+mj-lt"/>
              <a:buAutoNum type="alphaLcParenR"/>
            </a:pPr>
            <a:r>
              <a:rPr lang="en-US" dirty="0"/>
              <a:t>Diversity and Inclusion: do you have inclusive job description? </a:t>
            </a:r>
          </a:p>
          <a:p>
            <a:pPr marL="685800" lvl="1" indent="-228600">
              <a:buFont typeface="+mj-lt"/>
              <a:buAutoNum type="alphaLcParenR"/>
            </a:pPr>
            <a:r>
              <a:rPr lang="en-US" dirty="0"/>
              <a:t>Do you expand where you advertise for jobs? (Widening and deepening the candidate pool)</a:t>
            </a:r>
          </a:p>
          <a:p>
            <a:pPr marL="228600" indent="-228600">
              <a:buAutoNum type="arabicPeriod"/>
            </a:pPr>
            <a:r>
              <a:rPr lang="en-US" dirty="0"/>
              <a:t>Proactive Retaining: create a culture of valuing women coaches </a:t>
            </a:r>
          </a:p>
          <a:p>
            <a:pPr marL="685800" lvl="1" indent="-228600">
              <a:buFont typeface="+mj-lt"/>
              <a:buAutoNum type="alphaLcParenR"/>
            </a:pPr>
            <a:r>
              <a:rPr lang="en-US" dirty="0"/>
              <a:t>challenge existing narratives and resist blaming women for the lack of women coaches. The system was built for men to coach.</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Providing support for working mothers.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Create an inviting culture for all coaches to bring their kids to practices and games (Coloring books, candy, open and inviting)</a:t>
            </a:r>
          </a:p>
          <a:p>
            <a:pPr marL="685800" lvl="1" indent="-228600">
              <a:buFont typeface="+mj-lt"/>
              <a:buAutoNum type="alphaLcParenR"/>
            </a:pPr>
            <a:r>
              <a:rPr lang="en-US" dirty="0"/>
              <a:t>Set clear expectations that if a head coach is male, he should strive to have female role models on staff.</a:t>
            </a:r>
          </a:p>
          <a:p>
            <a:pPr marL="685800" lvl="1" indent="-228600">
              <a:buFont typeface="+mj-lt"/>
              <a:buAutoNum type="alphaLcParenR"/>
            </a:pPr>
            <a:r>
              <a:rPr lang="en-US" dirty="0"/>
              <a:t>Professional development for all shows commitment to creating good culture and environment</a:t>
            </a:r>
          </a:p>
          <a:p>
            <a:pPr marL="228600" indent="-228600">
              <a:buAutoNum type="arabicPeriod"/>
            </a:pPr>
            <a:r>
              <a:rPr lang="en-US" dirty="0"/>
              <a:t>As AD’s you may not be the individual who contracts or hires officials in your school. How do you encourage females within your school to seek out officiating as an opportunity to stay involved with sports? </a:t>
            </a:r>
          </a:p>
          <a:p>
            <a:pPr marL="685800" lvl="1" indent="-228600">
              <a:buFont typeface="+mj-lt"/>
              <a:buAutoNum type="alphaLcParenR"/>
            </a:pPr>
            <a:r>
              <a:rPr lang="en-US" dirty="0"/>
              <a:t>Current coaches, faculty, students, moms of students…</a:t>
            </a:r>
          </a:p>
          <a:p>
            <a:pPr marL="685800" lvl="1" indent="-228600">
              <a:buFont typeface="+mj-lt"/>
              <a:buAutoNum type="alphaLcParenR"/>
            </a:pPr>
            <a:r>
              <a:rPr lang="en-US" dirty="0"/>
              <a:t>Tie it in to giving back to the school/community</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C4FF3FC-5BB4-47DA-B488-FCB6F38CD8F2}" type="slidenum">
              <a:rPr lang="en-US" smtClean="0"/>
              <a:t>50</a:t>
            </a:fld>
            <a:endParaRPr lang="en-US"/>
          </a:p>
        </p:txBody>
      </p:sp>
    </p:spTree>
    <p:extLst>
      <p:ext uri="{BB962C8B-B14F-4D97-AF65-F5344CB8AC3E}">
        <p14:creationId xmlns:p14="http://schemas.microsoft.com/office/powerpoint/2010/main" val="1011048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 YOU HAVE MENTORSHIP PROGRAMS IN YOUR SCHOOL AND CONFERENCE?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87% of Millennials rate professional development and career growth opportunities as important to them in a job. </a:t>
            </a:r>
          </a:p>
          <a:p>
            <a:pPr marL="171450" indent="-171450">
              <a:buFont typeface="Arial" panose="020B0604020202020204" pitchFamily="34" charset="0"/>
              <a:buChar char="•"/>
            </a:pPr>
            <a:r>
              <a:rPr lang="en-US" dirty="0"/>
              <a:t>Retention - Research shows that a lack of mentoring is one of the main reasons your most talented employees decide to leave. </a:t>
            </a:r>
          </a:p>
          <a:p>
            <a:pPr marL="0" indent="0">
              <a:buFont typeface="Arial" panose="020B0604020202020204" pitchFamily="34" charset="0"/>
              <a:buNone/>
            </a:pPr>
            <a:r>
              <a:rPr lang="en-US" dirty="0"/>
              <a:t>Investing in a comprehensive mentoring program can give you the long-term support they want and encourage them to stay at your company.</a:t>
            </a:r>
          </a:p>
          <a:p>
            <a:pPr marL="171450" indent="-171450">
              <a:buFont typeface="Arial" panose="020B0604020202020204" pitchFamily="34" charset="0"/>
              <a:buChar char="•"/>
            </a:pPr>
            <a:r>
              <a:rPr lang="en-US" dirty="0"/>
              <a:t>DEI – mentoring programs boost representation of black, Hispanic and Asian American women. </a:t>
            </a:r>
          </a:p>
        </p:txBody>
      </p:sp>
      <p:sp>
        <p:nvSpPr>
          <p:cNvPr id="4" name="Slide Number Placeholder 3"/>
          <p:cNvSpPr>
            <a:spLocks noGrp="1"/>
          </p:cNvSpPr>
          <p:nvPr>
            <p:ph type="sldNum" sz="quarter" idx="5"/>
          </p:nvPr>
        </p:nvSpPr>
        <p:spPr/>
        <p:txBody>
          <a:bodyPr/>
          <a:lstStyle/>
          <a:p>
            <a:fld id="{5C4FF3FC-5BB4-47DA-B488-FCB6F38CD8F2}" type="slidenum">
              <a:rPr lang="en-US" smtClean="0"/>
              <a:t>51</a:t>
            </a:fld>
            <a:endParaRPr lang="en-US"/>
          </a:p>
        </p:txBody>
      </p:sp>
    </p:spTree>
    <p:extLst>
      <p:ext uri="{BB962C8B-B14F-4D97-AF65-F5344CB8AC3E}">
        <p14:creationId xmlns:p14="http://schemas.microsoft.com/office/powerpoint/2010/main" val="1389630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IDEAS AROUND THE COUNTRY</a:t>
            </a:r>
          </a:p>
          <a:p>
            <a:pPr marL="0" indent="0">
              <a:buNone/>
            </a:pPr>
            <a:r>
              <a:rPr lang="en-US" dirty="0"/>
              <a:t>These are things you can implement at the school, conference, district and state levels.</a:t>
            </a:r>
          </a:p>
          <a:p>
            <a:pPr marL="228600" indent="-228600">
              <a:buAutoNum type="arabicPeriod"/>
            </a:pPr>
            <a:r>
              <a:rPr lang="en-US" dirty="0"/>
              <a:t>WIAA - </a:t>
            </a:r>
            <a:r>
              <a:rPr lang="en-US" b="0" i="0" dirty="0">
                <a:solidFill>
                  <a:srgbClr val="000000"/>
                </a:solidFill>
                <a:effectLst/>
                <a:latin typeface="Arial" panose="020B0604020202020204" pitchFamily="34" charset="0"/>
              </a:rPr>
              <a:t>Women in Sport was created by the WIAA to support women as leaders, change agents, connectors and collaborators in the world of athletics.  Through this initiative, the WIAA is proud to provide women in athletic leadership with a series of conferences, workshops, and networking opportunities to inspire growth and engagement.</a:t>
            </a:r>
          </a:p>
          <a:p>
            <a:pPr marL="228600" indent="-228600">
              <a:buAutoNum type="arabicPeriod"/>
            </a:pPr>
            <a:r>
              <a:rPr lang="en-US" b="0" i="0" dirty="0">
                <a:solidFill>
                  <a:srgbClr val="000000"/>
                </a:solidFill>
                <a:effectLst/>
                <a:latin typeface="Arial" panose="020B0604020202020204" pitchFamily="34" charset="0"/>
              </a:rPr>
              <a:t>MHSAA - </a:t>
            </a:r>
            <a:r>
              <a:rPr lang="en-US" b="0" i="0" dirty="0">
                <a:solidFill>
                  <a:srgbClr val="333333"/>
                </a:solidFill>
                <a:effectLst/>
                <a:latin typeface="Open Sans" panose="020B0606030504020204" pitchFamily="34" charset="0"/>
              </a:rPr>
              <a:t>The MHSAA Women In Sports Leadership Conference is designed for those interested in becoming a high school coach, administrator, official or athletic trainer and is held in Lansing every other year.</a:t>
            </a:r>
          </a:p>
          <a:p>
            <a:pPr marL="228600" indent="-228600">
              <a:buAutoNum type="arabicPeriod"/>
            </a:pPr>
            <a:r>
              <a:rPr lang="en-US" b="0" i="0" dirty="0">
                <a:solidFill>
                  <a:srgbClr val="333333"/>
                </a:solidFill>
                <a:effectLst/>
                <a:latin typeface="Open Sans" panose="020B0606030504020204" pitchFamily="34" charset="0"/>
              </a:rPr>
              <a:t>MIAA – </a:t>
            </a:r>
          </a:p>
          <a:p>
            <a:pPr marL="228600" indent="-228600">
              <a:buAutoNum type="arabicPeriod"/>
            </a:pPr>
            <a:r>
              <a:rPr lang="en-US" b="0" i="0" dirty="0">
                <a:solidFill>
                  <a:srgbClr val="333333"/>
                </a:solidFill>
                <a:effectLst/>
                <a:latin typeface="Open Sans" panose="020B0606030504020204" pitchFamily="34" charset="0"/>
              </a:rPr>
              <a:t>NMAA - </a:t>
            </a:r>
            <a:endParaRPr lang="en-US" b="0" i="0" dirty="0">
              <a:solidFill>
                <a:srgbClr val="000000"/>
              </a:solidFill>
              <a:effectLst/>
              <a:latin typeface="Arial" panose="020B0604020202020204" pitchFamily="34" charset="0"/>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C4FF3FC-5BB4-47DA-B488-FCB6F38CD8F2}" type="slidenum">
              <a:rPr lang="en-US" smtClean="0"/>
              <a:t>52</a:t>
            </a:fld>
            <a:endParaRPr lang="en-US"/>
          </a:p>
        </p:txBody>
      </p:sp>
    </p:spTree>
    <p:extLst>
      <p:ext uri="{BB962C8B-B14F-4D97-AF65-F5344CB8AC3E}">
        <p14:creationId xmlns:p14="http://schemas.microsoft.com/office/powerpoint/2010/main" val="131657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5</a:t>
            </a:fld>
            <a:endParaRPr lang="en-US"/>
          </a:p>
        </p:txBody>
      </p:sp>
    </p:spTree>
    <p:extLst>
      <p:ext uri="{BB962C8B-B14F-4D97-AF65-F5344CB8AC3E}">
        <p14:creationId xmlns:p14="http://schemas.microsoft.com/office/powerpoint/2010/main" val="2446979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4FF3FC-5BB4-47DA-B488-FCB6F38CD8F2}" type="slidenum">
              <a:rPr lang="en-US" smtClean="0"/>
              <a:t>53</a:t>
            </a:fld>
            <a:endParaRPr lang="en-US"/>
          </a:p>
        </p:txBody>
      </p:sp>
    </p:spTree>
    <p:extLst>
      <p:ext uri="{BB962C8B-B14F-4D97-AF65-F5344CB8AC3E}">
        <p14:creationId xmlns:p14="http://schemas.microsoft.com/office/powerpoint/2010/main" val="711875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4FF3FC-5BB4-47DA-B488-FCB6F38CD8F2}" type="slidenum">
              <a:rPr lang="en-US" smtClean="0"/>
              <a:t>54</a:t>
            </a:fld>
            <a:endParaRPr lang="en-US"/>
          </a:p>
        </p:txBody>
      </p:sp>
    </p:spTree>
    <p:extLst>
      <p:ext uri="{BB962C8B-B14F-4D97-AF65-F5344CB8AC3E}">
        <p14:creationId xmlns:p14="http://schemas.microsoft.com/office/powerpoint/2010/main" val="3352780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4FF3FC-5BB4-47DA-B488-FCB6F38CD8F2}" type="slidenum">
              <a:rPr lang="en-US" smtClean="0"/>
              <a:t>55</a:t>
            </a:fld>
            <a:endParaRPr lang="en-US"/>
          </a:p>
        </p:txBody>
      </p:sp>
    </p:spTree>
    <p:extLst>
      <p:ext uri="{BB962C8B-B14F-4D97-AF65-F5344CB8AC3E}">
        <p14:creationId xmlns:p14="http://schemas.microsoft.com/office/powerpoint/2010/main" val="2480764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4FF3FC-5BB4-47DA-B488-FCB6F38CD8F2}" type="slidenum">
              <a:rPr lang="en-US" smtClean="0"/>
              <a:t>56</a:t>
            </a:fld>
            <a:endParaRPr lang="en-US"/>
          </a:p>
        </p:txBody>
      </p:sp>
    </p:spTree>
    <p:extLst>
      <p:ext uri="{BB962C8B-B14F-4D97-AF65-F5344CB8AC3E}">
        <p14:creationId xmlns:p14="http://schemas.microsoft.com/office/powerpoint/2010/main" val="3669289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6</a:t>
            </a:fld>
            <a:endParaRPr lang="en-US"/>
          </a:p>
        </p:txBody>
      </p:sp>
    </p:spTree>
    <p:extLst>
      <p:ext uri="{BB962C8B-B14F-4D97-AF65-F5344CB8AC3E}">
        <p14:creationId xmlns:p14="http://schemas.microsoft.com/office/powerpoint/2010/main" val="3001664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8</a:t>
            </a:fld>
            <a:endParaRPr lang="en-US"/>
          </a:p>
        </p:txBody>
      </p:sp>
    </p:spTree>
    <p:extLst>
      <p:ext uri="{BB962C8B-B14F-4D97-AF65-F5344CB8AC3E}">
        <p14:creationId xmlns:p14="http://schemas.microsoft.com/office/powerpoint/2010/main" val="3081217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9</a:t>
            </a:fld>
            <a:endParaRPr lang="en-US"/>
          </a:p>
        </p:txBody>
      </p:sp>
    </p:spTree>
    <p:extLst>
      <p:ext uri="{BB962C8B-B14F-4D97-AF65-F5344CB8AC3E}">
        <p14:creationId xmlns:p14="http://schemas.microsoft.com/office/powerpoint/2010/main" val="2549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11</a:t>
            </a:fld>
            <a:endParaRPr lang="en-US"/>
          </a:p>
        </p:txBody>
      </p:sp>
    </p:spTree>
    <p:extLst>
      <p:ext uri="{BB962C8B-B14F-4D97-AF65-F5344CB8AC3E}">
        <p14:creationId xmlns:p14="http://schemas.microsoft.com/office/powerpoint/2010/main" val="486500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65114-FE0D-E84B-9940-660CD16846D2}" type="slidenum">
              <a:rPr lang="en-US" smtClean="0"/>
              <a:t>12</a:t>
            </a:fld>
            <a:endParaRPr lang="en-US"/>
          </a:p>
        </p:txBody>
      </p:sp>
    </p:spTree>
    <p:extLst>
      <p:ext uri="{BB962C8B-B14F-4D97-AF65-F5344CB8AC3E}">
        <p14:creationId xmlns:p14="http://schemas.microsoft.com/office/powerpoint/2010/main" val="1705782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descr="A picture containing text, person, player, athletic game&#10;&#10;Description automatically generated">
            <a:extLst>
              <a:ext uri="{FF2B5EF4-FFF2-40B4-BE49-F238E27FC236}">
                <a16:creationId xmlns:a16="http://schemas.microsoft.com/office/drawing/2014/main" id="{DC178911-3216-4597-9DE6-A2EC93E45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648" y="0"/>
            <a:ext cx="4541099" cy="6881871"/>
          </a:xfrm>
          <a:prstGeom prst="rect">
            <a:avLst/>
          </a:prstGeom>
        </p:spPr>
      </p:pic>
      <p:sp>
        <p:nvSpPr>
          <p:cNvPr id="25" name="Rectangle 24">
            <a:extLst>
              <a:ext uri="{FF2B5EF4-FFF2-40B4-BE49-F238E27FC236}">
                <a16:creationId xmlns:a16="http://schemas.microsoft.com/office/drawing/2014/main" id="{D6D1BB0A-9A3F-4F64-8B80-253E5B6D3A5F}"/>
              </a:ext>
            </a:extLst>
          </p:cNvPr>
          <p:cNvSpPr/>
          <p:nvPr userDrawn="1"/>
        </p:nvSpPr>
        <p:spPr>
          <a:xfrm>
            <a:off x="1" y="1843599"/>
            <a:ext cx="732648" cy="4572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478AF6-5F20-4338-BF89-B5E0191D3A08}"/>
              </a:ext>
            </a:extLst>
          </p:cNvPr>
          <p:cNvSpPr/>
          <p:nvPr userDrawn="1"/>
        </p:nvSpPr>
        <p:spPr>
          <a:xfrm>
            <a:off x="2807080" y="0"/>
            <a:ext cx="9390742" cy="6858000"/>
          </a:xfrm>
          <a:custGeom>
            <a:avLst/>
            <a:gdLst>
              <a:gd name="connsiteX0" fmla="*/ 0 w 8348130"/>
              <a:gd name="connsiteY0" fmla="*/ 0 h 6858000"/>
              <a:gd name="connsiteX1" fmla="*/ 8348130 w 8348130"/>
              <a:gd name="connsiteY1" fmla="*/ 0 h 6858000"/>
              <a:gd name="connsiteX2" fmla="*/ 8348130 w 8348130"/>
              <a:gd name="connsiteY2" fmla="*/ 6858000 h 6858000"/>
              <a:gd name="connsiteX3" fmla="*/ 0 w 8348130"/>
              <a:gd name="connsiteY3" fmla="*/ 6858000 h 6858000"/>
              <a:gd name="connsiteX4" fmla="*/ 0 w 8348130"/>
              <a:gd name="connsiteY4" fmla="*/ 0 h 6858000"/>
              <a:gd name="connsiteX0" fmla="*/ 0 w 8348130"/>
              <a:gd name="connsiteY0" fmla="*/ 0 h 6880578"/>
              <a:gd name="connsiteX1" fmla="*/ 8348130 w 8348130"/>
              <a:gd name="connsiteY1" fmla="*/ 0 h 6880578"/>
              <a:gd name="connsiteX2" fmla="*/ 8348130 w 8348130"/>
              <a:gd name="connsiteY2" fmla="*/ 6858000 h 6880578"/>
              <a:gd name="connsiteX3" fmla="*/ 1924755 w 8348130"/>
              <a:gd name="connsiteY3" fmla="*/ 6880578 h 6880578"/>
              <a:gd name="connsiteX4" fmla="*/ 0 w 8348130"/>
              <a:gd name="connsiteY4" fmla="*/ 0 h 6880578"/>
              <a:gd name="connsiteX0" fmla="*/ 0 w 8348130"/>
              <a:gd name="connsiteY0" fmla="*/ 0 h 6858000"/>
              <a:gd name="connsiteX1" fmla="*/ 8348130 w 8348130"/>
              <a:gd name="connsiteY1" fmla="*/ 0 h 6858000"/>
              <a:gd name="connsiteX2" fmla="*/ 8348130 w 8348130"/>
              <a:gd name="connsiteY2" fmla="*/ 6858000 h 6858000"/>
              <a:gd name="connsiteX3" fmla="*/ 2184399 w 8348130"/>
              <a:gd name="connsiteY3" fmla="*/ 5943600 h 6858000"/>
              <a:gd name="connsiteX4" fmla="*/ 0 w 8348130"/>
              <a:gd name="connsiteY4" fmla="*/ 0 h 6858000"/>
              <a:gd name="connsiteX0" fmla="*/ 0 w 8348130"/>
              <a:gd name="connsiteY0" fmla="*/ 0 h 6869289"/>
              <a:gd name="connsiteX1" fmla="*/ 8348130 w 8348130"/>
              <a:gd name="connsiteY1" fmla="*/ 0 h 6869289"/>
              <a:gd name="connsiteX2" fmla="*/ 8348130 w 8348130"/>
              <a:gd name="connsiteY2" fmla="*/ 6858000 h 6869289"/>
              <a:gd name="connsiteX3" fmla="*/ 1941688 w 8348130"/>
              <a:gd name="connsiteY3" fmla="*/ 6869289 h 6869289"/>
              <a:gd name="connsiteX4" fmla="*/ 0 w 8348130"/>
              <a:gd name="connsiteY4" fmla="*/ 0 h 6869289"/>
              <a:gd name="connsiteX0" fmla="*/ 0 w 8348130"/>
              <a:gd name="connsiteY0" fmla="*/ 0 h 6858000"/>
              <a:gd name="connsiteX1" fmla="*/ 8348130 w 8348130"/>
              <a:gd name="connsiteY1" fmla="*/ 0 h 6858000"/>
              <a:gd name="connsiteX2" fmla="*/ 8348130 w 8348130"/>
              <a:gd name="connsiteY2" fmla="*/ 6858000 h 6858000"/>
              <a:gd name="connsiteX3" fmla="*/ 2212648 w 8348130"/>
              <a:gd name="connsiteY3" fmla="*/ 6825746 h 6858000"/>
              <a:gd name="connsiteX4" fmla="*/ 0 w 8348130"/>
              <a:gd name="connsiteY4" fmla="*/ 0 h 6858000"/>
              <a:gd name="connsiteX0" fmla="*/ 0 w 8348130"/>
              <a:gd name="connsiteY0" fmla="*/ 0 h 6858000"/>
              <a:gd name="connsiteX1" fmla="*/ 8348130 w 8348130"/>
              <a:gd name="connsiteY1" fmla="*/ 0 h 6858000"/>
              <a:gd name="connsiteX2" fmla="*/ 8348130 w 8348130"/>
              <a:gd name="connsiteY2" fmla="*/ 6858000 h 6858000"/>
              <a:gd name="connsiteX3" fmla="*/ 2225550 w 8348130"/>
              <a:gd name="connsiteY3" fmla="*/ 6854774 h 6858000"/>
              <a:gd name="connsiteX4" fmla="*/ 0 w 834813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8130" h="6858000">
                <a:moveTo>
                  <a:pt x="0" y="0"/>
                </a:moveTo>
                <a:lnTo>
                  <a:pt x="8348130" y="0"/>
                </a:lnTo>
                <a:lnTo>
                  <a:pt x="8348130" y="6858000"/>
                </a:lnTo>
                <a:lnTo>
                  <a:pt x="2225550" y="685477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36173B-D9E8-4994-B04F-E1938E6659B2}"/>
              </a:ext>
            </a:extLst>
          </p:cNvPr>
          <p:cNvSpPr>
            <a:spLocks noGrp="1"/>
          </p:cNvSpPr>
          <p:nvPr>
            <p:ph type="ctrTitle"/>
          </p:nvPr>
        </p:nvSpPr>
        <p:spPr>
          <a:xfrm>
            <a:off x="4826000" y="2178752"/>
            <a:ext cx="6891866" cy="2318809"/>
          </a:xfrm>
        </p:spPr>
        <p:txBody>
          <a:bodyPr anchor="b">
            <a:normAutofit/>
          </a:bodyPr>
          <a:lstStyle>
            <a:lvl1pPr algn="ctr">
              <a:defRPr sz="5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29878634-F70D-49F2-9377-EBCFE950AFC3}"/>
              </a:ext>
            </a:extLst>
          </p:cNvPr>
          <p:cNvSpPr>
            <a:spLocks noGrp="1"/>
          </p:cNvSpPr>
          <p:nvPr>
            <p:ph type="subTitle" idx="1"/>
          </p:nvPr>
        </p:nvSpPr>
        <p:spPr>
          <a:xfrm>
            <a:off x="4826000" y="4634086"/>
            <a:ext cx="6891866" cy="1726500"/>
          </a:xfrm>
          <a:noFill/>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62E820F-7AC8-4258-B632-148479018E8D}"/>
              </a:ext>
            </a:extLst>
          </p:cNvPr>
          <p:cNvSpPr>
            <a:spLocks noGrp="1"/>
          </p:cNvSpPr>
          <p:nvPr>
            <p:ph type="dt" sz="half" idx="10"/>
          </p:nvPr>
        </p:nvSpPr>
        <p:spPr/>
        <p:txBody>
          <a:bodyPr/>
          <a:lstStyle/>
          <a:p>
            <a:fld id="{4C1EEF0A-D7FA-4575-895D-19CA3B97145F}" type="datetime1">
              <a:rPr lang="en-US" smtClean="0"/>
              <a:t>12/9/2021</a:t>
            </a:fld>
            <a:endParaRPr lang="en-US"/>
          </a:p>
        </p:txBody>
      </p:sp>
      <p:sp>
        <p:nvSpPr>
          <p:cNvPr id="5" name="Footer Placeholder 4">
            <a:extLst>
              <a:ext uri="{FF2B5EF4-FFF2-40B4-BE49-F238E27FC236}">
                <a16:creationId xmlns:a16="http://schemas.microsoft.com/office/drawing/2014/main" id="{E443C22B-99F7-4E95-8C37-FCF549AF31DD}"/>
              </a:ext>
            </a:extLst>
          </p:cNvPr>
          <p:cNvSpPr>
            <a:spLocks noGrp="1"/>
          </p:cNvSpPr>
          <p:nvPr>
            <p:ph type="ftr" sz="quarter" idx="11"/>
          </p:nvPr>
        </p:nvSpPr>
        <p:spPr/>
        <p:txBody>
          <a:bodyPr/>
          <a:lstStyle/>
          <a:p>
            <a:endParaRPr lang="en-US"/>
          </a:p>
        </p:txBody>
      </p:sp>
      <p:cxnSp>
        <p:nvCxnSpPr>
          <p:cNvPr id="7" name="Straight Connector 6">
            <a:extLst>
              <a:ext uri="{FF2B5EF4-FFF2-40B4-BE49-F238E27FC236}">
                <a16:creationId xmlns:a16="http://schemas.microsoft.com/office/drawing/2014/main" id="{EA220294-C991-4FAB-9AC3-D3D4843E21BC}"/>
              </a:ext>
            </a:extLst>
          </p:cNvPr>
          <p:cNvCxnSpPr>
            <a:cxnSpLocks/>
          </p:cNvCxnSpPr>
          <p:nvPr userDrawn="1"/>
        </p:nvCxnSpPr>
        <p:spPr>
          <a:xfrm>
            <a:off x="732649" y="0"/>
            <a:ext cx="0" cy="6858000"/>
          </a:xfrm>
          <a:prstGeom prst="line">
            <a:avLst/>
          </a:prstGeom>
          <a:ln w="6350">
            <a:solidFill>
              <a:srgbClr val="00205B"/>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logo&#10;&#10;Description automatically generated">
            <a:extLst>
              <a:ext uri="{FF2B5EF4-FFF2-40B4-BE49-F238E27FC236}">
                <a16:creationId xmlns:a16="http://schemas.microsoft.com/office/drawing/2014/main" id="{683BD493-81F3-454A-85E4-CACE4B42C4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7317" y="751804"/>
            <a:ext cx="1289232" cy="1505438"/>
          </a:xfrm>
          <a:prstGeom prst="rect">
            <a:avLst/>
          </a:prstGeom>
        </p:spPr>
      </p:pic>
      <p:grpSp>
        <p:nvGrpSpPr>
          <p:cNvPr id="13" name="Graphic 11">
            <a:extLst>
              <a:ext uri="{FF2B5EF4-FFF2-40B4-BE49-F238E27FC236}">
                <a16:creationId xmlns:a16="http://schemas.microsoft.com/office/drawing/2014/main" id="{6E9FAC8F-3FAB-4C07-8F0B-F03C5433497F}"/>
              </a:ext>
            </a:extLst>
          </p:cNvPr>
          <p:cNvGrpSpPr/>
          <p:nvPr userDrawn="1"/>
        </p:nvGrpSpPr>
        <p:grpSpPr>
          <a:xfrm>
            <a:off x="8669910" y="4543313"/>
            <a:ext cx="3527912" cy="3190267"/>
            <a:chOff x="8669910" y="4543313"/>
            <a:chExt cx="3527912" cy="3190267"/>
          </a:xfrm>
        </p:grpSpPr>
        <p:sp>
          <p:nvSpPr>
            <p:cNvPr id="19" name="Freeform: Shape 18">
              <a:extLst>
                <a:ext uri="{FF2B5EF4-FFF2-40B4-BE49-F238E27FC236}">
                  <a16:creationId xmlns:a16="http://schemas.microsoft.com/office/drawing/2014/main" id="{40A4EE19-6E4B-4AE1-9DF7-84AA066ACA4A}"/>
                </a:ext>
              </a:extLst>
            </p:cNvPr>
            <p:cNvSpPr/>
            <p:nvPr/>
          </p:nvSpPr>
          <p:spPr>
            <a:xfrm>
              <a:off x="8669910" y="5500265"/>
              <a:ext cx="1943974" cy="1654953"/>
            </a:xfrm>
            <a:custGeom>
              <a:avLst/>
              <a:gdLst>
                <a:gd name="connsiteX0" fmla="*/ 1660392 w 1943974"/>
                <a:gd name="connsiteY0" fmla="*/ 0 h 1654953"/>
                <a:gd name="connsiteX1" fmla="*/ 0 w 1943974"/>
                <a:gd name="connsiteY1" fmla="*/ 1365453 h 1654953"/>
                <a:gd name="connsiteX2" fmla="*/ 0 w 1943974"/>
                <a:gd name="connsiteY2" fmla="*/ 1365453 h 1654953"/>
                <a:gd name="connsiteX3" fmla="*/ 351880 w 1943974"/>
                <a:gd name="connsiteY3" fmla="*/ 1654954 h 1654953"/>
                <a:gd name="connsiteX4" fmla="*/ 352040 w 1943974"/>
                <a:gd name="connsiteY4" fmla="*/ 1654794 h 1654953"/>
                <a:gd name="connsiteX5" fmla="*/ 1943975 w 1943974"/>
                <a:gd name="connsiteY5" fmla="*/ 345642 h 165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3974" h="1654953">
                  <a:moveTo>
                    <a:pt x="1660392" y="0"/>
                  </a:moveTo>
                  <a:lnTo>
                    <a:pt x="0" y="1365453"/>
                  </a:lnTo>
                  <a:lnTo>
                    <a:pt x="0" y="1365453"/>
                  </a:lnTo>
                  <a:lnTo>
                    <a:pt x="351880" y="1654954"/>
                  </a:lnTo>
                  <a:lnTo>
                    <a:pt x="352040" y="1654794"/>
                  </a:lnTo>
                  <a:lnTo>
                    <a:pt x="1943975" y="345642"/>
                  </a:lnTo>
                  <a:close/>
                </a:path>
              </a:pathLst>
            </a:custGeom>
            <a:solidFill>
              <a:srgbClr val="FFFFFF">
                <a:alpha val="14902"/>
              </a:srgbClr>
            </a:solidFill>
            <a:ln w="1599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73C52F6-4A72-48BC-A937-FBFD08D6395E}"/>
                </a:ext>
              </a:extLst>
            </p:cNvPr>
            <p:cNvSpPr/>
            <p:nvPr/>
          </p:nvSpPr>
          <p:spPr>
            <a:xfrm>
              <a:off x="9373988" y="6191228"/>
              <a:ext cx="1807861" cy="1542352"/>
            </a:xfrm>
            <a:custGeom>
              <a:avLst/>
              <a:gdLst>
                <a:gd name="connsiteX0" fmla="*/ 1523798 w 1807861"/>
                <a:gd name="connsiteY0" fmla="*/ 0 h 1542352"/>
                <a:gd name="connsiteX1" fmla="*/ 0 w 1807861"/>
                <a:gd name="connsiteY1" fmla="*/ 1253171 h 1542352"/>
                <a:gd name="connsiteX2" fmla="*/ 352199 w 1807861"/>
                <a:gd name="connsiteY2" fmla="*/ 1542352 h 1542352"/>
                <a:gd name="connsiteX3" fmla="*/ 1807861 w 1807861"/>
                <a:gd name="connsiteY3" fmla="*/ 345322 h 1542352"/>
              </a:gdLst>
              <a:ahLst/>
              <a:cxnLst>
                <a:cxn ang="0">
                  <a:pos x="connsiteX0" y="connsiteY0"/>
                </a:cxn>
                <a:cxn ang="0">
                  <a:pos x="connsiteX1" y="connsiteY1"/>
                </a:cxn>
                <a:cxn ang="0">
                  <a:pos x="connsiteX2" y="connsiteY2"/>
                </a:cxn>
                <a:cxn ang="0">
                  <a:pos x="connsiteX3" y="connsiteY3"/>
                </a:cxn>
              </a:cxnLst>
              <a:rect l="l" t="t" r="r" b="b"/>
              <a:pathLst>
                <a:path w="1807861" h="1542352">
                  <a:moveTo>
                    <a:pt x="1523798" y="0"/>
                  </a:moveTo>
                  <a:lnTo>
                    <a:pt x="0" y="1253171"/>
                  </a:lnTo>
                  <a:lnTo>
                    <a:pt x="352199" y="1542352"/>
                  </a:lnTo>
                  <a:lnTo>
                    <a:pt x="1807861" y="345322"/>
                  </a:lnTo>
                  <a:close/>
                </a:path>
              </a:pathLst>
            </a:custGeom>
            <a:solidFill>
              <a:srgbClr val="FFFFFF">
                <a:alpha val="14902"/>
              </a:srgbClr>
            </a:solidFill>
            <a:ln w="1599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932A08A-82D1-4321-9F26-D48F30B1817F}"/>
                </a:ext>
              </a:extLst>
            </p:cNvPr>
            <p:cNvSpPr/>
            <p:nvPr/>
          </p:nvSpPr>
          <p:spPr>
            <a:xfrm>
              <a:off x="10613884" y="4543313"/>
              <a:ext cx="1583937" cy="1647915"/>
            </a:xfrm>
            <a:custGeom>
              <a:avLst/>
              <a:gdLst>
                <a:gd name="connsiteX0" fmla="*/ 283903 w 1583937"/>
                <a:gd name="connsiteY0" fmla="*/ 1647916 h 1647915"/>
                <a:gd name="connsiteX1" fmla="*/ 1583938 w 1583937"/>
                <a:gd name="connsiteY1" fmla="*/ 578842 h 1647915"/>
                <a:gd name="connsiteX2" fmla="*/ 1583938 w 1583937"/>
                <a:gd name="connsiteY2" fmla="*/ 0 h 1647915"/>
                <a:gd name="connsiteX3" fmla="*/ 0 w 1583937"/>
                <a:gd name="connsiteY3" fmla="*/ 1302594 h 1647915"/>
              </a:gdLst>
              <a:ahLst/>
              <a:cxnLst>
                <a:cxn ang="0">
                  <a:pos x="connsiteX0" y="connsiteY0"/>
                </a:cxn>
                <a:cxn ang="0">
                  <a:pos x="connsiteX1" y="connsiteY1"/>
                </a:cxn>
                <a:cxn ang="0">
                  <a:pos x="connsiteX2" y="connsiteY2"/>
                </a:cxn>
                <a:cxn ang="0">
                  <a:pos x="connsiteX3" y="connsiteY3"/>
                </a:cxn>
              </a:cxnLst>
              <a:rect l="l" t="t" r="r" b="b"/>
              <a:pathLst>
                <a:path w="1583937" h="1647915">
                  <a:moveTo>
                    <a:pt x="283903" y="1647916"/>
                  </a:moveTo>
                  <a:lnTo>
                    <a:pt x="1583938" y="578842"/>
                  </a:lnTo>
                  <a:lnTo>
                    <a:pt x="1583938" y="0"/>
                  </a:lnTo>
                  <a:lnTo>
                    <a:pt x="0" y="1302594"/>
                  </a:lnTo>
                  <a:close/>
                </a:path>
              </a:pathLst>
            </a:custGeom>
            <a:solidFill>
              <a:srgbClr val="FFFFFF">
                <a:alpha val="14902"/>
              </a:srgbClr>
            </a:solidFill>
            <a:ln w="1599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DBB19D5-345C-41AF-8FD9-2FBDAD5C61E1}"/>
                </a:ext>
              </a:extLst>
            </p:cNvPr>
            <p:cNvSpPr/>
            <p:nvPr/>
          </p:nvSpPr>
          <p:spPr>
            <a:xfrm>
              <a:off x="11181850" y="5700996"/>
              <a:ext cx="1015972" cy="1180875"/>
            </a:xfrm>
            <a:custGeom>
              <a:avLst/>
              <a:gdLst>
                <a:gd name="connsiteX0" fmla="*/ 283903 w 1015972"/>
                <a:gd name="connsiteY0" fmla="*/ 1180876 h 1180875"/>
                <a:gd name="connsiteX1" fmla="*/ 1015972 w 1015972"/>
                <a:gd name="connsiteY1" fmla="*/ 578842 h 1180875"/>
                <a:gd name="connsiteX2" fmla="*/ 1015972 w 1015972"/>
                <a:gd name="connsiteY2" fmla="*/ 0 h 1180875"/>
                <a:gd name="connsiteX3" fmla="*/ 0 w 1015972"/>
                <a:gd name="connsiteY3" fmla="*/ 835554 h 1180875"/>
              </a:gdLst>
              <a:ahLst/>
              <a:cxnLst>
                <a:cxn ang="0">
                  <a:pos x="connsiteX0" y="connsiteY0"/>
                </a:cxn>
                <a:cxn ang="0">
                  <a:pos x="connsiteX1" y="connsiteY1"/>
                </a:cxn>
                <a:cxn ang="0">
                  <a:pos x="connsiteX2" y="connsiteY2"/>
                </a:cxn>
                <a:cxn ang="0">
                  <a:pos x="connsiteX3" y="connsiteY3"/>
                </a:cxn>
              </a:cxnLst>
              <a:rect l="l" t="t" r="r" b="b"/>
              <a:pathLst>
                <a:path w="1015972" h="1180875">
                  <a:moveTo>
                    <a:pt x="283903" y="1180876"/>
                  </a:moveTo>
                  <a:lnTo>
                    <a:pt x="1015972" y="578842"/>
                  </a:lnTo>
                  <a:lnTo>
                    <a:pt x="1015972" y="0"/>
                  </a:lnTo>
                  <a:lnTo>
                    <a:pt x="0" y="835554"/>
                  </a:lnTo>
                  <a:close/>
                </a:path>
              </a:pathLst>
            </a:custGeom>
            <a:solidFill>
              <a:srgbClr val="FFFFFF">
                <a:alpha val="14902"/>
              </a:srgbClr>
            </a:solidFill>
            <a:ln w="15990" cap="flat">
              <a:noFill/>
              <a:prstDash val="solid"/>
              <a:miter/>
            </a:ln>
          </p:spPr>
          <p:txBody>
            <a:bodyPr rtlCol="0" anchor="ctr"/>
            <a:lstStyle/>
            <a:p>
              <a:endParaRPr lang="en-US"/>
            </a:p>
          </p:txBody>
        </p:sp>
      </p:grpSp>
    </p:spTree>
    <p:extLst>
      <p:ext uri="{BB962C8B-B14F-4D97-AF65-F5344CB8AC3E}">
        <p14:creationId xmlns:p14="http://schemas.microsoft.com/office/powerpoint/2010/main" val="225705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A21DC9F9-F47A-4F3A-8E66-9A5323C44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29" y="0"/>
            <a:ext cx="11457517" cy="6858000"/>
          </a:xfrm>
          <a:prstGeom prst="rect">
            <a:avLst/>
          </a:prstGeom>
        </p:spPr>
      </p:pic>
      <p:sp>
        <p:nvSpPr>
          <p:cNvPr id="2" name="Title 1">
            <a:extLst>
              <a:ext uri="{FF2B5EF4-FFF2-40B4-BE49-F238E27FC236}">
                <a16:creationId xmlns:a16="http://schemas.microsoft.com/office/drawing/2014/main" id="{9E0136C5-24B5-4CCA-9039-97DAC3CF133C}"/>
              </a:ext>
            </a:extLst>
          </p:cNvPr>
          <p:cNvSpPr>
            <a:spLocks noGrp="1"/>
          </p:cNvSpPr>
          <p:nvPr>
            <p:ph type="title"/>
          </p:nvPr>
        </p:nvSpPr>
        <p:spPr>
          <a:xfrm>
            <a:off x="1232566" y="637815"/>
            <a:ext cx="6466456"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E3DE04B7-5C85-4C40-A89F-9FCF172F14E9}"/>
              </a:ext>
            </a:extLst>
          </p:cNvPr>
          <p:cNvSpPr>
            <a:spLocks noGrp="1"/>
          </p:cNvSpPr>
          <p:nvPr>
            <p:ph type="pic" idx="1"/>
          </p:nvPr>
        </p:nvSpPr>
        <p:spPr>
          <a:xfrm>
            <a:off x="8216236" y="0"/>
            <a:ext cx="397576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428B7F-FA4B-4940-94CE-46D98B34DD6B}"/>
              </a:ext>
            </a:extLst>
          </p:cNvPr>
          <p:cNvSpPr>
            <a:spLocks noGrp="1"/>
          </p:cNvSpPr>
          <p:nvPr>
            <p:ph type="body" sz="half" idx="2" hasCustomPrompt="1"/>
          </p:nvPr>
        </p:nvSpPr>
        <p:spPr>
          <a:xfrm>
            <a:off x="1232566" y="2348089"/>
            <a:ext cx="6466456" cy="370151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D779BD6-2C72-41F9-B2D9-95378813F295}"/>
              </a:ext>
            </a:extLst>
          </p:cNvPr>
          <p:cNvSpPr>
            <a:spLocks noGrp="1"/>
          </p:cNvSpPr>
          <p:nvPr>
            <p:ph type="dt" sz="half" idx="10"/>
          </p:nvPr>
        </p:nvSpPr>
        <p:spPr/>
        <p:txBody>
          <a:bodyPr/>
          <a:lstStyle/>
          <a:p>
            <a:fld id="{2D45DB02-73F9-45D0-B26D-FB3179FE272D}" type="datetime1">
              <a:rPr lang="en-US" smtClean="0"/>
              <a:t>12/9/2021</a:t>
            </a:fld>
            <a:endParaRPr lang="en-US"/>
          </a:p>
        </p:txBody>
      </p:sp>
      <p:sp>
        <p:nvSpPr>
          <p:cNvPr id="6" name="Footer Placeholder 5">
            <a:extLst>
              <a:ext uri="{FF2B5EF4-FFF2-40B4-BE49-F238E27FC236}">
                <a16:creationId xmlns:a16="http://schemas.microsoft.com/office/drawing/2014/main" id="{A8414D15-D825-4FB0-A2F0-630FA25E1E6D}"/>
              </a:ext>
            </a:extLst>
          </p:cNvPr>
          <p:cNvSpPr>
            <a:spLocks noGrp="1"/>
          </p:cNvSpPr>
          <p:nvPr>
            <p:ph type="ftr" sz="quarter" idx="11"/>
          </p:nvPr>
        </p:nvSpPr>
        <p:spPr>
          <a:xfrm>
            <a:off x="3584222" y="6356350"/>
            <a:ext cx="4114800" cy="365125"/>
          </a:xfrm>
        </p:spPr>
        <p:txBody>
          <a:bodyPr/>
          <a:lstStyle/>
          <a:p>
            <a:endParaRPr lang="en-US"/>
          </a:p>
        </p:txBody>
      </p:sp>
      <p:sp>
        <p:nvSpPr>
          <p:cNvPr id="7" name="Slide Number Placeholder 6">
            <a:extLst>
              <a:ext uri="{FF2B5EF4-FFF2-40B4-BE49-F238E27FC236}">
                <a16:creationId xmlns:a16="http://schemas.microsoft.com/office/drawing/2014/main" id="{6DB31E62-AD0C-49BE-92C6-430D488214F0}"/>
              </a:ext>
            </a:extLst>
          </p:cNvPr>
          <p:cNvSpPr>
            <a:spLocks noGrp="1"/>
          </p:cNvSpPr>
          <p:nvPr>
            <p:ph type="sldNum" sz="quarter" idx="12"/>
          </p:nvPr>
        </p:nvSpPr>
        <p:spPr/>
        <p:txBody>
          <a:bodyPr/>
          <a:lstStyle/>
          <a:p>
            <a:fld id="{120F50A2-E536-4BE7-A523-788A506B6E8A}" type="slidenum">
              <a:rPr lang="en-US" smtClean="0"/>
              <a:t>‹#›</a:t>
            </a:fld>
            <a:endParaRPr lang="en-US"/>
          </a:p>
        </p:txBody>
      </p:sp>
      <p:sp>
        <p:nvSpPr>
          <p:cNvPr id="9" name="Rectangle 8">
            <a:extLst>
              <a:ext uri="{FF2B5EF4-FFF2-40B4-BE49-F238E27FC236}">
                <a16:creationId xmlns:a16="http://schemas.microsoft.com/office/drawing/2014/main" id="{43758B16-BF7C-4B67-A4C0-9D1AFBEF9B87}"/>
              </a:ext>
            </a:extLst>
          </p:cNvPr>
          <p:cNvSpPr/>
          <p:nvPr userDrawn="1"/>
        </p:nvSpPr>
        <p:spPr>
          <a:xfrm>
            <a:off x="1" y="1843599"/>
            <a:ext cx="732648" cy="4572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1BC7CA0-827B-4EEC-82CA-D0557D38FDFD}"/>
              </a:ext>
            </a:extLst>
          </p:cNvPr>
          <p:cNvCxnSpPr>
            <a:cxnSpLocks/>
          </p:cNvCxnSpPr>
          <p:nvPr userDrawn="1"/>
        </p:nvCxnSpPr>
        <p:spPr>
          <a:xfrm>
            <a:off x="732649" y="0"/>
            <a:ext cx="0" cy="6858000"/>
          </a:xfrm>
          <a:prstGeom prst="line">
            <a:avLst/>
          </a:prstGeom>
          <a:ln w="6350">
            <a:solidFill>
              <a:srgbClr val="0020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263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36C5-24B5-4CCA-9039-97DAC3CF133C}"/>
              </a:ext>
            </a:extLst>
          </p:cNvPr>
          <p:cNvSpPr>
            <a:spLocks noGrp="1"/>
          </p:cNvSpPr>
          <p:nvPr>
            <p:ph type="title"/>
          </p:nvPr>
        </p:nvSpPr>
        <p:spPr>
          <a:xfrm>
            <a:off x="1232566" y="637815"/>
            <a:ext cx="6466456"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E3DE04B7-5C85-4C40-A89F-9FCF172F14E9}"/>
              </a:ext>
            </a:extLst>
          </p:cNvPr>
          <p:cNvSpPr>
            <a:spLocks noGrp="1"/>
          </p:cNvSpPr>
          <p:nvPr>
            <p:ph type="pic" idx="1"/>
          </p:nvPr>
        </p:nvSpPr>
        <p:spPr>
          <a:xfrm>
            <a:off x="8216236" y="0"/>
            <a:ext cx="397576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428B7F-FA4B-4940-94CE-46D98B34DD6B}"/>
              </a:ext>
            </a:extLst>
          </p:cNvPr>
          <p:cNvSpPr>
            <a:spLocks noGrp="1"/>
          </p:cNvSpPr>
          <p:nvPr>
            <p:ph type="body" sz="half" idx="2" hasCustomPrompt="1"/>
          </p:nvPr>
        </p:nvSpPr>
        <p:spPr>
          <a:xfrm>
            <a:off x="1232566" y="2348089"/>
            <a:ext cx="6466456" cy="370151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D779BD6-2C72-41F9-B2D9-95378813F295}"/>
              </a:ext>
            </a:extLst>
          </p:cNvPr>
          <p:cNvSpPr>
            <a:spLocks noGrp="1"/>
          </p:cNvSpPr>
          <p:nvPr>
            <p:ph type="dt" sz="half" idx="10"/>
          </p:nvPr>
        </p:nvSpPr>
        <p:spPr/>
        <p:txBody>
          <a:bodyPr/>
          <a:lstStyle/>
          <a:p>
            <a:fld id="{2D45DB02-73F9-45D0-B26D-FB3179FE272D}" type="datetime1">
              <a:rPr lang="en-US" smtClean="0"/>
              <a:t>12/9/2021</a:t>
            </a:fld>
            <a:endParaRPr lang="en-US"/>
          </a:p>
        </p:txBody>
      </p:sp>
      <p:sp>
        <p:nvSpPr>
          <p:cNvPr id="6" name="Footer Placeholder 5">
            <a:extLst>
              <a:ext uri="{FF2B5EF4-FFF2-40B4-BE49-F238E27FC236}">
                <a16:creationId xmlns:a16="http://schemas.microsoft.com/office/drawing/2014/main" id="{A8414D15-D825-4FB0-A2F0-630FA25E1E6D}"/>
              </a:ext>
            </a:extLst>
          </p:cNvPr>
          <p:cNvSpPr>
            <a:spLocks noGrp="1"/>
          </p:cNvSpPr>
          <p:nvPr>
            <p:ph type="ftr" sz="quarter" idx="11"/>
          </p:nvPr>
        </p:nvSpPr>
        <p:spPr>
          <a:xfrm>
            <a:off x="3584222" y="6356350"/>
            <a:ext cx="4114800" cy="365125"/>
          </a:xfrm>
        </p:spPr>
        <p:txBody>
          <a:bodyPr/>
          <a:lstStyle/>
          <a:p>
            <a:endParaRPr lang="en-US"/>
          </a:p>
        </p:txBody>
      </p:sp>
      <p:sp>
        <p:nvSpPr>
          <p:cNvPr id="7" name="Slide Number Placeholder 6">
            <a:extLst>
              <a:ext uri="{FF2B5EF4-FFF2-40B4-BE49-F238E27FC236}">
                <a16:creationId xmlns:a16="http://schemas.microsoft.com/office/drawing/2014/main" id="{6DB31E62-AD0C-49BE-92C6-430D488214F0}"/>
              </a:ext>
            </a:extLst>
          </p:cNvPr>
          <p:cNvSpPr>
            <a:spLocks noGrp="1"/>
          </p:cNvSpPr>
          <p:nvPr>
            <p:ph type="sldNum" sz="quarter" idx="12"/>
          </p:nvPr>
        </p:nvSpPr>
        <p:spPr/>
        <p:txBody>
          <a:bodyPr/>
          <a:lstStyle/>
          <a:p>
            <a:fld id="{120F50A2-E536-4BE7-A523-788A506B6E8A}" type="slidenum">
              <a:rPr lang="en-US" smtClean="0"/>
              <a:t>‹#›</a:t>
            </a:fld>
            <a:endParaRPr lang="en-US"/>
          </a:p>
        </p:txBody>
      </p:sp>
      <p:sp>
        <p:nvSpPr>
          <p:cNvPr id="9" name="Rectangle 8">
            <a:extLst>
              <a:ext uri="{FF2B5EF4-FFF2-40B4-BE49-F238E27FC236}">
                <a16:creationId xmlns:a16="http://schemas.microsoft.com/office/drawing/2014/main" id="{43758B16-BF7C-4B67-A4C0-9D1AFBEF9B87}"/>
              </a:ext>
            </a:extLst>
          </p:cNvPr>
          <p:cNvSpPr/>
          <p:nvPr userDrawn="1"/>
        </p:nvSpPr>
        <p:spPr>
          <a:xfrm>
            <a:off x="1" y="1843599"/>
            <a:ext cx="732648" cy="4572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ogo&#10;&#10;Description automatically generated">
            <a:extLst>
              <a:ext uri="{FF2B5EF4-FFF2-40B4-BE49-F238E27FC236}">
                <a16:creationId xmlns:a16="http://schemas.microsoft.com/office/drawing/2014/main" id="{77F57367-8C7A-4D7B-9CC7-1B42F405F0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76490" y="5746653"/>
            <a:ext cx="782546" cy="914400"/>
          </a:xfrm>
          <a:prstGeom prst="rect">
            <a:avLst/>
          </a:prstGeom>
        </p:spPr>
      </p:pic>
      <p:cxnSp>
        <p:nvCxnSpPr>
          <p:cNvPr id="8" name="Straight Connector 7">
            <a:extLst>
              <a:ext uri="{FF2B5EF4-FFF2-40B4-BE49-F238E27FC236}">
                <a16:creationId xmlns:a16="http://schemas.microsoft.com/office/drawing/2014/main" id="{71BC7CA0-827B-4EEC-82CA-D0557D38FDFD}"/>
              </a:ext>
            </a:extLst>
          </p:cNvPr>
          <p:cNvCxnSpPr>
            <a:cxnSpLocks/>
          </p:cNvCxnSpPr>
          <p:nvPr userDrawn="1"/>
        </p:nvCxnSpPr>
        <p:spPr>
          <a:xfrm>
            <a:off x="732649" y="0"/>
            <a:ext cx="0" cy="6858000"/>
          </a:xfrm>
          <a:prstGeom prst="line">
            <a:avLst/>
          </a:prstGeom>
          <a:ln w="6350">
            <a:solidFill>
              <a:srgbClr val="0020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69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89B3-9F8A-40A2-925A-E5173AE366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303072F-AB73-4BB9-B876-F53EB11CF2E8}"/>
              </a:ext>
            </a:extLst>
          </p:cNvPr>
          <p:cNvSpPr>
            <a:spLocks noGrp="1"/>
          </p:cNvSpPr>
          <p:nvPr>
            <p:ph sz="half" idx="1"/>
          </p:nvPr>
        </p:nvSpPr>
        <p:spPr>
          <a:xfrm>
            <a:off x="1227659" y="1825625"/>
            <a:ext cx="502525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75B520D-58F9-4CD1-9024-CEB2AC68396D}"/>
              </a:ext>
            </a:extLst>
          </p:cNvPr>
          <p:cNvSpPr>
            <a:spLocks noGrp="1"/>
          </p:cNvSpPr>
          <p:nvPr>
            <p:ph sz="half" idx="2"/>
          </p:nvPr>
        </p:nvSpPr>
        <p:spPr>
          <a:xfrm>
            <a:off x="6561659" y="1825625"/>
            <a:ext cx="502525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7A6D90-9BF2-477B-9258-6EF04D5FF9E3}"/>
              </a:ext>
            </a:extLst>
          </p:cNvPr>
          <p:cNvSpPr>
            <a:spLocks noGrp="1"/>
          </p:cNvSpPr>
          <p:nvPr>
            <p:ph type="dt" sz="half" idx="10"/>
          </p:nvPr>
        </p:nvSpPr>
        <p:spPr/>
        <p:txBody>
          <a:bodyPr/>
          <a:lstStyle/>
          <a:p>
            <a:fld id="{091B30DC-3B0F-447E-9137-12ABC7145C46}" type="datetime1">
              <a:rPr lang="en-US" smtClean="0"/>
              <a:t>12/9/2021</a:t>
            </a:fld>
            <a:endParaRPr lang="en-US"/>
          </a:p>
        </p:txBody>
      </p:sp>
      <p:sp>
        <p:nvSpPr>
          <p:cNvPr id="6" name="Footer Placeholder 5">
            <a:extLst>
              <a:ext uri="{FF2B5EF4-FFF2-40B4-BE49-F238E27FC236}">
                <a16:creationId xmlns:a16="http://schemas.microsoft.com/office/drawing/2014/main" id="{C3BF104D-78C8-4047-B712-04007F9B38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928D2-2794-4F48-86FE-277245C9ABBD}"/>
              </a:ext>
            </a:extLst>
          </p:cNvPr>
          <p:cNvSpPr>
            <a:spLocks noGrp="1"/>
          </p:cNvSpPr>
          <p:nvPr>
            <p:ph type="sldNum" sz="quarter" idx="12"/>
          </p:nvPr>
        </p:nvSpPr>
        <p:spPr/>
        <p:txBody>
          <a:bodyPr/>
          <a:lstStyle/>
          <a:p>
            <a:fld id="{120F50A2-E536-4BE7-A523-788A506B6E8A}" type="slidenum">
              <a:rPr lang="en-US" smtClean="0"/>
              <a:t>‹#›</a:t>
            </a:fld>
            <a:endParaRPr lang="en-US"/>
          </a:p>
        </p:txBody>
      </p:sp>
    </p:spTree>
    <p:extLst>
      <p:ext uri="{BB962C8B-B14F-4D97-AF65-F5344CB8AC3E}">
        <p14:creationId xmlns:p14="http://schemas.microsoft.com/office/powerpoint/2010/main" val="2110331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404C23-1B12-411A-8FF1-3546564B652C}"/>
              </a:ext>
            </a:extLst>
          </p:cNvPr>
          <p:cNvSpPr>
            <a:spLocks noGrp="1"/>
          </p:cNvSpPr>
          <p:nvPr>
            <p:ph type="dt" sz="half" idx="10"/>
          </p:nvPr>
        </p:nvSpPr>
        <p:spPr/>
        <p:txBody>
          <a:bodyPr/>
          <a:lstStyle/>
          <a:p>
            <a:fld id="{B8C1C860-6A43-438F-A4DC-CD9DFF0DCD02}" type="datetime1">
              <a:rPr lang="en-US" smtClean="0"/>
              <a:t>12/9/2021</a:t>
            </a:fld>
            <a:endParaRPr lang="en-US"/>
          </a:p>
        </p:txBody>
      </p:sp>
      <p:sp>
        <p:nvSpPr>
          <p:cNvPr id="3" name="Footer Placeholder 2">
            <a:extLst>
              <a:ext uri="{FF2B5EF4-FFF2-40B4-BE49-F238E27FC236}">
                <a16:creationId xmlns:a16="http://schemas.microsoft.com/office/drawing/2014/main" id="{5DC78279-01E3-4C07-BC33-27ACBF26A1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E55BFC-331C-4BB0-BD25-DE9B9A5C2E11}"/>
              </a:ext>
            </a:extLst>
          </p:cNvPr>
          <p:cNvSpPr>
            <a:spLocks noGrp="1"/>
          </p:cNvSpPr>
          <p:nvPr>
            <p:ph type="sldNum" sz="quarter" idx="12"/>
          </p:nvPr>
        </p:nvSpPr>
        <p:spPr/>
        <p:txBody>
          <a:bodyPr/>
          <a:lstStyle/>
          <a:p>
            <a:fld id="{120F50A2-E536-4BE7-A523-788A506B6E8A}" type="slidenum">
              <a:rPr lang="en-US" smtClean="0"/>
              <a:t>‹#›</a:t>
            </a:fld>
            <a:endParaRPr lang="en-US"/>
          </a:p>
        </p:txBody>
      </p:sp>
      <p:pic>
        <p:nvPicPr>
          <p:cNvPr id="5" name="Picture 4" descr="A picture containing text, clipart, sign&#10;&#10;Description automatically generated">
            <a:extLst>
              <a:ext uri="{FF2B5EF4-FFF2-40B4-BE49-F238E27FC236}">
                <a16:creationId xmlns:a16="http://schemas.microsoft.com/office/drawing/2014/main" id="{2C4D70F5-D64E-4BAC-AB39-03100EC3F2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906" y="664649"/>
            <a:ext cx="3398520" cy="801624"/>
          </a:xfrm>
          <a:prstGeom prst="rect">
            <a:avLst/>
          </a:prstGeom>
        </p:spPr>
      </p:pic>
    </p:spTree>
    <p:extLst>
      <p:ext uri="{BB962C8B-B14F-4D97-AF65-F5344CB8AC3E}">
        <p14:creationId xmlns:p14="http://schemas.microsoft.com/office/powerpoint/2010/main" val="54718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DCD492A-202B-4D92-8D11-E8225D8B3F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188" y="0"/>
            <a:ext cx="11453812" cy="6858000"/>
          </a:xfrm>
          <a:prstGeom prst="rect">
            <a:avLst/>
          </a:prstGeom>
        </p:spPr>
      </p:pic>
      <p:sp>
        <p:nvSpPr>
          <p:cNvPr id="2" name="Date Placeholder 1">
            <a:extLst>
              <a:ext uri="{FF2B5EF4-FFF2-40B4-BE49-F238E27FC236}">
                <a16:creationId xmlns:a16="http://schemas.microsoft.com/office/drawing/2014/main" id="{1D404C23-1B12-411A-8FF1-3546564B652C}"/>
              </a:ext>
            </a:extLst>
          </p:cNvPr>
          <p:cNvSpPr>
            <a:spLocks noGrp="1"/>
          </p:cNvSpPr>
          <p:nvPr>
            <p:ph type="dt" sz="half" idx="10"/>
          </p:nvPr>
        </p:nvSpPr>
        <p:spPr/>
        <p:txBody>
          <a:bodyPr/>
          <a:lstStyle/>
          <a:p>
            <a:fld id="{B8C1C860-6A43-438F-A4DC-CD9DFF0DCD02}" type="datetime1">
              <a:rPr lang="en-US" smtClean="0"/>
              <a:t>12/9/2021</a:t>
            </a:fld>
            <a:endParaRPr lang="en-US"/>
          </a:p>
        </p:txBody>
      </p:sp>
      <p:sp>
        <p:nvSpPr>
          <p:cNvPr id="3" name="Footer Placeholder 2">
            <a:extLst>
              <a:ext uri="{FF2B5EF4-FFF2-40B4-BE49-F238E27FC236}">
                <a16:creationId xmlns:a16="http://schemas.microsoft.com/office/drawing/2014/main" id="{5DC78279-01E3-4C07-BC33-27ACBF26A1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E55BFC-331C-4BB0-BD25-DE9B9A5C2E11}"/>
              </a:ext>
            </a:extLst>
          </p:cNvPr>
          <p:cNvSpPr>
            <a:spLocks noGrp="1"/>
          </p:cNvSpPr>
          <p:nvPr>
            <p:ph type="sldNum" sz="quarter" idx="12"/>
          </p:nvPr>
        </p:nvSpPr>
        <p:spPr/>
        <p:txBody>
          <a:bodyPr/>
          <a:lstStyle/>
          <a:p>
            <a:fld id="{120F50A2-E536-4BE7-A523-788A506B6E8A}" type="slidenum">
              <a:rPr lang="en-US" smtClean="0"/>
              <a:t>‹#›</a:t>
            </a:fld>
            <a:endParaRPr lang="en-US"/>
          </a:p>
        </p:txBody>
      </p:sp>
    </p:spTree>
    <p:extLst>
      <p:ext uri="{BB962C8B-B14F-4D97-AF65-F5344CB8AC3E}">
        <p14:creationId xmlns:p14="http://schemas.microsoft.com/office/powerpoint/2010/main" val="685103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6FF01971-B8DB-4D05-A66D-84410EF19B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188" y="0"/>
            <a:ext cx="11453812" cy="6858000"/>
          </a:xfrm>
          <a:prstGeom prst="rect">
            <a:avLst/>
          </a:prstGeom>
        </p:spPr>
      </p:pic>
      <p:sp>
        <p:nvSpPr>
          <p:cNvPr id="3" name="Date Placeholder 2">
            <a:extLst>
              <a:ext uri="{FF2B5EF4-FFF2-40B4-BE49-F238E27FC236}">
                <a16:creationId xmlns:a16="http://schemas.microsoft.com/office/drawing/2014/main" id="{5FEF4128-4B1E-4216-8EF9-37C7C283F5C5}"/>
              </a:ext>
            </a:extLst>
          </p:cNvPr>
          <p:cNvSpPr>
            <a:spLocks noGrp="1"/>
          </p:cNvSpPr>
          <p:nvPr>
            <p:ph type="dt" sz="half" idx="10"/>
          </p:nvPr>
        </p:nvSpPr>
        <p:spPr/>
        <p:txBody>
          <a:bodyPr/>
          <a:lstStyle/>
          <a:p>
            <a:fld id="{B3640162-C8B7-48E0-9BF8-4A0C516BF73F}" type="datetime1">
              <a:rPr lang="en-US" smtClean="0"/>
              <a:t>12/9/2021</a:t>
            </a:fld>
            <a:endParaRPr lang="en-US"/>
          </a:p>
        </p:txBody>
      </p:sp>
      <p:sp>
        <p:nvSpPr>
          <p:cNvPr id="4" name="Footer Placeholder 3">
            <a:extLst>
              <a:ext uri="{FF2B5EF4-FFF2-40B4-BE49-F238E27FC236}">
                <a16:creationId xmlns:a16="http://schemas.microsoft.com/office/drawing/2014/main" id="{0C4CE157-A051-4EE7-AB0B-08DBFD53CE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A4EE2F-556B-4B79-BB98-0427188795E6}"/>
              </a:ext>
            </a:extLst>
          </p:cNvPr>
          <p:cNvSpPr>
            <a:spLocks noGrp="1"/>
          </p:cNvSpPr>
          <p:nvPr>
            <p:ph type="sldNum" sz="quarter" idx="12"/>
          </p:nvPr>
        </p:nvSpPr>
        <p:spPr/>
        <p:txBody>
          <a:bodyPr/>
          <a:lstStyle/>
          <a:p>
            <a:fld id="{120F50A2-E536-4BE7-A523-788A506B6E8A}" type="slidenum">
              <a:rPr lang="en-US" smtClean="0"/>
              <a:t>‹#›</a:t>
            </a:fld>
            <a:endParaRPr lang="en-US" dirty="0"/>
          </a:p>
        </p:txBody>
      </p:sp>
      <p:sp>
        <p:nvSpPr>
          <p:cNvPr id="7" name="Title 1">
            <a:extLst>
              <a:ext uri="{FF2B5EF4-FFF2-40B4-BE49-F238E27FC236}">
                <a16:creationId xmlns:a16="http://schemas.microsoft.com/office/drawing/2014/main" id="{1CB5F33D-F94F-450C-9E2E-2B705E98C0EC}"/>
              </a:ext>
            </a:extLst>
          </p:cNvPr>
          <p:cNvSpPr>
            <a:spLocks noGrp="1"/>
          </p:cNvSpPr>
          <p:nvPr>
            <p:ph type="title"/>
          </p:nvPr>
        </p:nvSpPr>
        <p:spPr>
          <a:xfrm>
            <a:off x="1232567" y="365125"/>
            <a:ext cx="10354348" cy="1325563"/>
          </a:xfrm>
        </p:spPr>
        <p:txBody>
          <a:bodyPr/>
          <a:lstStyle/>
          <a:p>
            <a:r>
              <a:rPr lang="en-US" dirty="0"/>
              <a:t>Thank you</a:t>
            </a:r>
          </a:p>
        </p:txBody>
      </p:sp>
    </p:spTree>
    <p:extLst>
      <p:ext uri="{BB962C8B-B14F-4D97-AF65-F5344CB8AC3E}">
        <p14:creationId xmlns:p14="http://schemas.microsoft.com/office/powerpoint/2010/main" val="1000300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emplate Option 1 (3 Column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1148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381000" y="1371600"/>
            <a:ext cx="35052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cxnSp>
        <p:nvCxnSpPr>
          <p:cNvPr id="10" name="Straight Connector 9">
            <a:extLst>
              <a:ext uri="{FF2B5EF4-FFF2-40B4-BE49-F238E27FC236}">
                <a16:creationId xmlns:a16="http://schemas.microsoft.com/office/drawing/2014/main" id="{138507A7-69EF-4D79-A3E7-EB2DD464D415}"/>
              </a:ext>
            </a:extLst>
          </p:cNvPr>
          <p:cNvCxnSpPr>
            <a:cxnSpLocks/>
          </p:cNvCxnSpPr>
          <p:nvPr/>
        </p:nvCxnSpPr>
        <p:spPr>
          <a:xfrm>
            <a:off x="80772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BD7477C5-28AC-433D-88BE-C01B62687945}"/>
              </a:ext>
            </a:extLst>
          </p:cNvPr>
          <p:cNvSpPr>
            <a:spLocks noGrp="1"/>
          </p:cNvSpPr>
          <p:nvPr>
            <p:ph type="body" sz="quarter" idx="13" hasCustomPrompt="1"/>
          </p:nvPr>
        </p:nvSpPr>
        <p:spPr>
          <a:xfrm>
            <a:off x="4343400" y="1371600"/>
            <a:ext cx="35052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6" name="Text Placeholder 4">
            <a:extLst>
              <a:ext uri="{FF2B5EF4-FFF2-40B4-BE49-F238E27FC236}">
                <a16:creationId xmlns:a16="http://schemas.microsoft.com/office/drawing/2014/main" id="{0CBF4A83-3B58-4D05-A177-E9B695175D6C}"/>
              </a:ext>
            </a:extLst>
          </p:cNvPr>
          <p:cNvSpPr>
            <a:spLocks noGrp="1"/>
          </p:cNvSpPr>
          <p:nvPr>
            <p:ph type="body" sz="quarter" idx="15" hasCustomPrompt="1"/>
          </p:nvPr>
        </p:nvSpPr>
        <p:spPr>
          <a:xfrm>
            <a:off x="8305797" y="1371600"/>
            <a:ext cx="35052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4" name="Text Placeholder 4">
            <a:extLst>
              <a:ext uri="{FF2B5EF4-FFF2-40B4-BE49-F238E27FC236}">
                <a16:creationId xmlns:a16="http://schemas.microsoft.com/office/drawing/2014/main" id="{016F2041-0CF4-4987-8C3B-650E9CD8F5B0}"/>
              </a:ext>
            </a:extLst>
          </p:cNvPr>
          <p:cNvSpPr>
            <a:spLocks noGrp="1"/>
          </p:cNvSpPr>
          <p:nvPr>
            <p:ph type="body" sz="quarter" idx="17" hasCustomPrompt="1"/>
          </p:nvPr>
        </p:nvSpPr>
        <p:spPr>
          <a:xfrm>
            <a:off x="381000" y="5867400"/>
            <a:ext cx="114300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0" name="Content Placeholder 2">
            <a:extLst>
              <a:ext uri="{FF2B5EF4-FFF2-40B4-BE49-F238E27FC236}">
                <a16:creationId xmlns:a16="http://schemas.microsoft.com/office/drawing/2014/main" id="{87539902-A07D-492A-A9AA-A997EEE21FFF}"/>
              </a:ext>
            </a:extLst>
          </p:cNvPr>
          <p:cNvSpPr>
            <a:spLocks noGrp="1"/>
          </p:cNvSpPr>
          <p:nvPr>
            <p:ph sz="quarter" idx="23" hasCustomPrompt="1"/>
          </p:nvPr>
        </p:nvSpPr>
        <p:spPr>
          <a:xfrm>
            <a:off x="381000" y="1947670"/>
            <a:ext cx="35052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2364FA65-035D-401F-A778-6D1855FC6224}"/>
              </a:ext>
            </a:extLst>
          </p:cNvPr>
          <p:cNvSpPr>
            <a:spLocks noGrp="1"/>
          </p:cNvSpPr>
          <p:nvPr>
            <p:ph sz="quarter" idx="24" hasCustomPrompt="1"/>
          </p:nvPr>
        </p:nvSpPr>
        <p:spPr>
          <a:xfrm>
            <a:off x="4343400" y="1947670"/>
            <a:ext cx="35052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A5613E84-0BCE-4075-945B-F04B7D93673A}"/>
              </a:ext>
            </a:extLst>
          </p:cNvPr>
          <p:cNvSpPr>
            <a:spLocks noGrp="1"/>
          </p:cNvSpPr>
          <p:nvPr>
            <p:ph sz="quarter" idx="25" hasCustomPrompt="1"/>
          </p:nvPr>
        </p:nvSpPr>
        <p:spPr>
          <a:xfrm>
            <a:off x="8305797" y="1947670"/>
            <a:ext cx="35052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21D8CB4-AD36-460F-8EAC-5A7603594EE9}"/>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552622748"/>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3" pos="3708">
          <p15:clr>
            <a:srgbClr val="FBAE40"/>
          </p15:clr>
        </p15:guide>
        <p15:guide id="14" pos="1836">
          <p15:clr>
            <a:srgbClr val="FBAE40"/>
          </p15:clr>
        </p15:guide>
        <p15:guide id="15" pos="2052">
          <p15:clr>
            <a:srgbClr val="FBAE40"/>
          </p15:clr>
        </p15:guide>
        <p15:guide id="16" pos="39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_Template Option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381000" y="6105525"/>
            <a:ext cx="114300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pic>
        <p:nvPicPr>
          <p:cNvPr id="15" name="Picture 14">
            <a:extLst>
              <a:ext uri="{FF2B5EF4-FFF2-40B4-BE49-F238E27FC236}">
                <a16:creationId xmlns:a16="http://schemas.microsoft.com/office/drawing/2014/main" id="{D78F0143-7BBC-4A9B-B2CC-60DF098DBB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3742" y="419420"/>
            <a:ext cx="1077260" cy="417970"/>
          </a:xfrm>
          <a:prstGeom prst="rect">
            <a:avLst/>
          </a:prstGeom>
        </p:spPr>
      </p:pic>
      <p:sp>
        <p:nvSpPr>
          <p:cNvPr id="17" name="Content Placeholder 2">
            <a:extLst>
              <a:ext uri="{FF2B5EF4-FFF2-40B4-BE49-F238E27FC236}">
                <a16:creationId xmlns:a16="http://schemas.microsoft.com/office/drawing/2014/main" id="{FA232BD8-888E-4624-A343-BE826D813A7A}"/>
              </a:ext>
            </a:extLst>
          </p:cNvPr>
          <p:cNvSpPr>
            <a:spLocks noGrp="1"/>
          </p:cNvSpPr>
          <p:nvPr>
            <p:ph sz="quarter" idx="13" hasCustomPrompt="1"/>
          </p:nvPr>
        </p:nvSpPr>
        <p:spPr>
          <a:xfrm>
            <a:off x="381000" y="1295400"/>
            <a:ext cx="11430000" cy="4584783"/>
          </a:xfrm>
        </p:spPr>
        <p:txBody>
          <a:bodyPr/>
          <a:lstStyle>
            <a:lvl1pPr marL="228600" indent="-228600">
              <a:spcBef>
                <a:spcPts val="1200"/>
              </a:spcBef>
              <a:defRPr>
                <a:solidFill>
                  <a:schemeClr val="accent4"/>
                </a:solidFill>
              </a:defRPr>
            </a:lvl1pPr>
            <a:lvl2pPr marL="457200" indent="-228600">
              <a:defRPr>
                <a:solidFill>
                  <a:schemeClr val="accent4"/>
                </a:solidFill>
              </a:defRPr>
            </a:lvl2pPr>
            <a:lvl3pPr marL="685800" indent="-228600">
              <a:defRPr>
                <a:solidFill>
                  <a:schemeClr val="accent4"/>
                </a:solidFill>
              </a:defRPr>
            </a:lvl3pPr>
            <a:lvl4pPr marL="914400" indent="-228600">
              <a:defRPr>
                <a:solidFill>
                  <a:schemeClr val="accent4"/>
                </a:solidFill>
              </a:defRPr>
            </a:lvl4pPr>
            <a:lvl5pPr marL="1143000" indent="-228600">
              <a:buFont typeface="Wingdings" panose="05000000000000000000" pitchFamily="2" charset="2"/>
              <a:buChar char="Ø"/>
              <a:defRPr>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D5FAFD21-CAB6-4EF4-9C42-A3D0B0BA623E}"/>
              </a:ext>
            </a:extLst>
          </p:cNvPr>
          <p:cNvSpPr>
            <a:spLocks noGrp="1"/>
          </p:cNvSpPr>
          <p:nvPr>
            <p:ph type="title" hasCustomPrompt="1"/>
          </p:nvPr>
        </p:nvSpPr>
        <p:spPr/>
        <p:txBody>
          <a:bodyPr/>
          <a:lstStyle/>
          <a:p>
            <a:r>
              <a:rPr lang="en-US" dirty="0"/>
              <a:t>Click to edit Master title style</a:t>
            </a:r>
          </a:p>
        </p:txBody>
      </p:sp>
      <p:sp>
        <p:nvSpPr>
          <p:cNvPr id="2" name="TextBox 1">
            <a:extLst>
              <a:ext uri="{FF2B5EF4-FFF2-40B4-BE49-F238E27FC236}">
                <a16:creationId xmlns:a16="http://schemas.microsoft.com/office/drawing/2014/main" id="{355D4C92-0637-3547-9B78-C370B2232A2C}"/>
              </a:ext>
            </a:extLst>
          </p:cNvPr>
          <p:cNvSpPr txBox="1"/>
          <p:nvPr userDrawn="1"/>
        </p:nvSpPr>
        <p:spPr>
          <a:xfrm>
            <a:off x="10370916" y="6655443"/>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Tree>
    <p:extLst>
      <p:ext uri="{BB962C8B-B14F-4D97-AF65-F5344CB8AC3E}">
        <p14:creationId xmlns:p14="http://schemas.microsoft.com/office/powerpoint/2010/main" val="1088367785"/>
      </p:ext>
    </p:extLst>
  </p:cSld>
  <p:clrMapOvr>
    <a:masterClrMapping/>
  </p:clrMapOvr>
  <p:hf sldNum="0" hdr="0" ftr="0" dt="0"/>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6E44-2DCA-2941-84B3-3DC93ED5F6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6511EF-384F-E346-B7D9-C7E94D93C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C582BB-B790-7E4C-B59B-78959B265D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3823C-4A41-414B-9BA5-7C4080B2EB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7B35FC-D84B-F340-9371-CFC9973212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24E028-DCA5-B849-9597-D347156B5DE5}"/>
              </a:ext>
            </a:extLst>
          </p:cNvPr>
          <p:cNvSpPr>
            <a:spLocks noGrp="1"/>
          </p:cNvSpPr>
          <p:nvPr>
            <p:ph type="dt" sz="half" idx="10"/>
          </p:nvPr>
        </p:nvSpPr>
        <p:spPr/>
        <p:txBody>
          <a:bodyPr/>
          <a:lstStyle/>
          <a:p>
            <a:fld id="{28BD8FF3-368A-824C-84A2-7A465E7696CE}" type="datetimeFigureOut">
              <a:rPr lang="en-US" smtClean="0"/>
              <a:t>12/9/2021</a:t>
            </a:fld>
            <a:endParaRPr lang="en-US"/>
          </a:p>
        </p:txBody>
      </p:sp>
      <p:sp>
        <p:nvSpPr>
          <p:cNvPr id="8" name="Footer Placeholder 7">
            <a:extLst>
              <a:ext uri="{FF2B5EF4-FFF2-40B4-BE49-F238E27FC236}">
                <a16:creationId xmlns:a16="http://schemas.microsoft.com/office/drawing/2014/main" id="{0DA300BA-DAE0-9E4B-9D65-26037C36ED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E2428-3E3B-8844-9F1C-31BB073D8BE3}"/>
              </a:ext>
            </a:extLst>
          </p:cNvPr>
          <p:cNvSpPr>
            <a:spLocks noGrp="1"/>
          </p:cNvSpPr>
          <p:nvPr>
            <p:ph type="sldNum" sz="quarter" idx="12"/>
          </p:nvPr>
        </p:nvSpPr>
        <p:spPr/>
        <p:txBody>
          <a:bodyPr/>
          <a:lstStyle/>
          <a:p>
            <a:fld id="{2065155D-95D7-614C-8ED2-BD0D2BF015E4}" type="slidenum">
              <a:rPr lang="en-US" smtClean="0"/>
              <a:t>‹#›</a:t>
            </a:fld>
            <a:endParaRPr lang="en-US"/>
          </a:p>
        </p:txBody>
      </p:sp>
    </p:spTree>
    <p:extLst>
      <p:ext uri="{BB962C8B-B14F-4D97-AF65-F5344CB8AC3E}">
        <p14:creationId xmlns:p14="http://schemas.microsoft.com/office/powerpoint/2010/main" val="1216206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dark">
  <p:cSld name="Blank dark">
    <p:spTree>
      <p:nvGrpSpPr>
        <p:cNvPr id="1" name="Shape 254"/>
        <p:cNvGrpSpPr/>
        <p:nvPr/>
      </p:nvGrpSpPr>
      <p:grpSpPr>
        <a:xfrm>
          <a:off x="0" y="0"/>
          <a:ext cx="0" cy="0"/>
          <a:chOff x="0" y="0"/>
          <a:chExt cx="0" cy="0"/>
        </a:xfrm>
      </p:grpSpPr>
      <p:sp>
        <p:nvSpPr>
          <p:cNvPr id="255" name="Google Shape;255;p14"/>
          <p:cNvSpPr/>
          <p:nvPr/>
        </p:nvSpPr>
        <p:spPr>
          <a:xfrm>
            <a:off x="11460399" y="15233"/>
            <a:ext cx="731592" cy="6842736"/>
          </a:xfrm>
          <a:custGeom>
            <a:avLst/>
            <a:gdLst/>
            <a:ahLst/>
            <a:cxnLst/>
            <a:rect l="l" t="t" r="r" b="b"/>
            <a:pathLst>
              <a:path w="21600" h="21600" extrusionOk="0">
                <a:moveTo>
                  <a:pt x="21600" y="0"/>
                </a:moveTo>
                <a:lnTo>
                  <a:pt x="21600" y="21600"/>
                </a:lnTo>
                <a:lnTo>
                  <a:pt x="0" y="21600"/>
                </a:lnTo>
                <a:close/>
              </a:path>
            </a:pathLst>
          </a:custGeom>
          <a:solidFill>
            <a:srgbClr val="FFFFFF">
              <a:alpha val="16200"/>
            </a:srgbClr>
          </a:solidFill>
          <a:ln>
            <a:noFill/>
          </a:ln>
        </p:spPr>
        <p:txBody>
          <a:bodyPr spcFirstLastPara="1" wrap="square" lIns="60933" tIns="60933" rIns="60933" bIns="60933"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2400" b="0" i="0" u="none" strike="noStrike" cap="none">
              <a:solidFill>
                <a:srgbClr val="000000"/>
              </a:solidFill>
              <a:latin typeface="Calibri"/>
              <a:ea typeface="Calibri"/>
              <a:cs typeface="Calibri"/>
              <a:sym typeface="Calibri"/>
            </a:endParaRPr>
          </a:p>
        </p:txBody>
      </p:sp>
      <p:sp>
        <p:nvSpPr>
          <p:cNvPr id="256" name="Google Shape;256;p14"/>
          <p:cNvSpPr/>
          <p:nvPr/>
        </p:nvSpPr>
        <p:spPr>
          <a:xfrm>
            <a:off x="11109311" y="6163263"/>
            <a:ext cx="1082664" cy="694728"/>
          </a:xfrm>
          <a:custGeom>
            <a:avLst/>
            <a:gdLst/>
            <a:ahLst/>
            <a:cxnLst/>
            <a:rect l="l" t="t" r="r" b="b"/>
            <a:pathLst>
              <a:path w="21600" h="21600" extrusionOk="0">
                <a:moveTo>
                  <a:pt x="21600" y="21600"/>
                </a:moveTo>
                <a:lnTo>
                  <a:pt x="21600" y="2606"/>
                </a:lnTo>
                <a:lnTo>
                  <a:pt x="12137" y="0"/>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2400" b="0" i="0" u="none" strike="noStrike" cap="none">
              <a:solidFill>
                <a:srgbClr val="000000"/>
              </a:solidFill>
              <a:latin typeface="Calibri"/>
              <a:ea typeface="Calibri"/>
              <a:cs typeface="Calibri"/>
              <a:sym typeface="Calibri"/>
            </a:endParaRPr>
          </a:p>
        </p:txBody>
      </p:sp>
      <p:sp>
        <p:nvSpPr>
          <p:cNvPr id="257" name="Google Shape;257;p1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258" name="Google Shape;258;p14"/>
          <p:cNvSpPr/>
          <p:nvPr/>
        </p:nvSpPr>
        <p:spPr>
          <a:xfrm>
            <a:off x="-2541" y="5743773"/>
            <a:ext cx="12194568" cy="1125864"/>
          </a:xfrm>
          <a:custGeom>
            <a:avLst/>
            <a:gdLst/>
            <a:ahLst/>
            <a:cxnLst/>
            <a:rect l="l" t="t" r="r" b="b"/>
            <a:pathLst>
              <a:path w="21600" h="21600" extrusionOk="0">
                <a:moveTo>
                  <a:pt x="0" y="0"/>
                </a:moveTo>
                <a:lnTo>
                  <a:pt x="0" y="21600"/>
                </a:lnTo>
                <a:lnTo>
                  <a:pt x="21600" y="21600"/>
                </a:lnTo>
                <a:lnTo>
                  <a:pt x="10807" y="13766"/>
                </a:lnTo>
                <a:lnTo>
                  <a:pt x="15597" y="13389"/>
                </a:lnTo>
                <a:close/>
              </a:path>
            </a:pathLst>
          </a:custGeom>
          <a:gradFill>
            <a:gsLst>
              <a:gs pos="0">
                <a:schemeClr val="accent2"/>
              </a:gs>
              <a:gs pos="100000">
                <a:schemeClr val="accent1"/>
              </a:gs>
            </a:gsLst>
            <a:lin ang="0"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59" name="Google Shape;259;p14"/>
          <p:cNvSpPr/>
          <p:nvPr/>
        </p:nvSpPr>
        <p:spPr>
          <a:xfrm>
            <a:off x="11396343" y="-3"/>
            <a:ext cx="748656" cy="473688"/>
          </a:xfrm>
          <a:custGeom>
            <a:avLst/>
            <a:gdLst/>
            <a:ahLst/>
            <a:cxnLst/>
            <a:rect l="l" t="t" r="r" b="b"/>
            <a:pathLst>
              <a:path w="21600" h="21600" extrusionOk="0">
                <a:moveTo>
                  <a:pt x="0" y="21600"/>
                </a:moveTo>
                <a:lnTo>
                  <a:pt x="21600" y="0"/>
                </a:lnTo>
                <a:lnTo>
                  <a:pt x="19182" y="0"/>
                </a:lnTo>
                <a:close/>
              </a:path>
            </a:pathLst>
          </a:custGeom>
          <a:gradFill>
            <a:gsLst>
              <a:gs pos="0">
                <a:schemeClr val="accent1"/>
              </a:gs>
              <a:gs pos="100000">
                <a:schemeClr val="accent2"/>
              </a:gs>
            </a:gsLst>
            <a:lin ang="19499931"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60" name="Google Shape;260;p14"/>
          <p:cNvSpPr/>
          <p:nvPr/>
        </p:nvSpPr>
        <p:spPr>
          <a:xfrm>
            <a:off x="9612629" y="-3"/>
            <a:ext cx="2285352" cy="1494144"/>
          </a:xfrm>
          <a:custGeom>
            <a:avLst/>
            <a:gdLst/>
            <a:ahLst/>
            <a:cxnLst/>
            <a:rect l="l" t="t" r="r" b="b"/>
            <a:pathLst>
              <a:path w="21600" h="21600" extrusionOk="0">
                <a:moveTo>
                  <a:pt x="0" y="21600"/>
                </a:moveTo>
                <a:lnTo>
                  <a:pt x="21600" y="0"/>
                </a:lnTo>
                <a:lnTo>
                  <a:pt x="20448" y="0"/>
                </a:lnTo>
                <a:close/>
              </a:path>
            </a:pathLst>
          </a:cu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61" name="Google Shape;261;p14"/>
          <p:cNvSpPr/>
          <p:nvPr/>
        </p:nvSpPr>
        <p:spPr>
          <a:xfrm>
            <a:off x="9599929" y="-1"/>
            <a:ext cx="1043280" cy="606456"/>
          </a:xfrm>
          <a:custGeom>
            <a:avLst/>
            <a:gdLst/>
            <a:ahLst/>
            <a:cxnLst/>
            <a:rect l="l" t="t" r="r" b="b"/>
            <a:pathLst>
              <a:path w="21600" h="21600" extrusionOk="0">
                <a:moveTo>
                  <a:pt x="16262" y="0"/>
                </a:moveTo>
                <a:lnTo>
                  <a:pt x="0" y="21600"/>
                </a:lnTo>
                <a:lnTo>
                  <a:pt x="21600" y="0"/>
                </a:lnTo>
                <a:close/>
              </a:path>
            </a:pathLst>
          </a:custGeom>
          <a:gradFill>
            <a:gsLst>
              <a:gs pos="0">
                <a:schemeClr val="accent1"/>
              </a:gs>
              <a:gs pos="100000">
                <a:schemeClr val="accent2"/>
              </a:gs>
            </a:gsLst>
            <a:lin ang="19499931"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62" name="Google Shape;262;p14"/>
          <p:cNvSpPr/>
          <p:nvPr/>
        </p:nvSpPr>
        <p:spPr>
          <a:xfrm>
            <a:off x="10984229" y="86992"/>
            <a:ext cx="1207800" cy="850248"/>
          </a:xfrm>
          <a:custGeom>
            <a:avLst/>
            <a:gdLst/>
            <a:ahLst/>
            <a:cxnLst/>
            <a:rect l="l" t="t" r="r" b="b"/>
            <a:pathLst>
              <a:path w="21600" h="21600" extrusionOk="0">
                <a:moveTo>
                  <a:pt x="21600" y="1920"/>
                </a:moveTo>
                <a:lnTo>
                  <a:pt x="21600" y="0"/>
                </a:lnTo>
                <a:lnTo>
                  <a:pt x="0" y="21600"/>
                </a:lnTo>
                <a:close/>
              </a:path>
            </a:pathLst>
          </a:custGeom>
          <a:gradFill>
            <a:gsLst>
              <a:gs pos="0">
                <a:schemeClr val="accent1"/>
              </a:gs>
              <a:gs pos="100000">
                <a:schemeClr val="accent2"/>
              </a:gs>
            </a:gsLst>
            <a:lin ang="19499931"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63" name="Google Shape;263;p14"/>
          <p:cNvSpPr/>
          <p:nvPr/>
        </p:nvSpPr>
        <p:spPr>
          <a:xfrm>
            <a:off x="10310493" y="-1"/>
            <a:ext cx="1440792" cy="908064"/>
          </a:xfrm>
          <a:custGeom>
            <a:avLst/>
            <a:gdLst/>
            <a:ahLst/>
            <a:cxnLst/>
            <a:rect l="l" t="t" r="r" b="b"/>
            <a:pathLst>
              <a:path w="21600" h="21600" extrusionOk="0">
                <a:moveTo>
                  <a:pt x="21600" y="0"/>
                </a:moveTo>
                <a:lnTo>
                  <a:pt x="1903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64" name="Google Shape;264;p14"/>
          <p:cNvSpPr/>
          <p:nvPr/>
        </p:nvSpPr>
        <p:spPr>
          <a:xfrm>
            <a:off x="10821668" y="312417"/>
            <a:ext cx="1370304" cy="975384"/>
          </a:xfrm>
          <a:custGeom>
            <a:avLst/>
            <a:gdLst/>
            <a:ahLst/>
            <a:cxnLst/>
            <a:rect l="l" t="t" r="r" b="b"/>
            <a:pathLst>
              <a:path w="21600" h="21600" extrusionOk="0">
                <a:moveTo>
                  <a:pt x="0" y="21600"/>
                </a:moveTo>
                <a:lnTo>
                  <a:pt x="21600" y="2377"/>
                </a:lnTo>
                <a:lnTo>
                  <a:pt x="21600" y="0"/>
                </a:lnTo>
                <a:close/>
              </a:path>
            </a:pathLst>
          </a:cu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65" name="Google Shape;265;p14"/>
          <p:cNvSpPr/>
          <p:nvPr/>
        </p:nvSpPr>
        <p:spPr>
          <a:xfrm>
            <a:off x="11710668" y="988693"/>
            <a:ext cx="481320" cy="335304"/>
          </a:xfrm>
          <a:custGeom>
            <a:avLst/>
            <a:gdLst/>
            <a:ahLst/>
            <a:cxnLst/>
            <a:rect l="l" t="t" r="r" b="b"/>
            <a:pathLst>
              <a:path w="21600" h="21600" extrusionOk="0">
                <a:moveTo>
                  <a:pt x="21600" y="1514"/>
                </a:moveTo>
                <a:lnTo>
                  <a:pt x="2160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66" name="Google Shape;266;p14"/>
          <p:cNvSpPr/>
          <p:nvPr/>
        </p:nvSpPr>
        <p:spPr>
          <a:xfrm>
            <a:off x="10568304" y="-1"/>
            <a:ext cx="231768" cy="150480"/>
          </a:xfrm>
          <a:custGeom>
            <a:avLst/>
            <a:gdLst/>
            <a:ahLst/>
            <a:cxnLst/>
            <a:rect l="l" t="t" r="r" b="b"/>
            <a:pathLst>
              <a:path w="21600" h="21600" extrusionOk="0">
                <a:moveTo>
                  <a:pt x="0" y="21600"/>
                </a:moveTo>
                <a:lnTo>
                  <a:pt x="21600" y="0"/>
                </a:lnTo>
                <a:lnTo>
                  <a:pt x="20061" y="0"/>
                </a:lnTo>
                <a:close/>
              </a:path>
            </a:pathLst>
          </a:cu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67" name="Google Shape;267;p14"/>
          <p:cNvSpPr/>
          <p:nvPr/>
        </p:nvSpPr>
        <p:spPr>
          <a:xfrm>
            <a:off x="9629775" y="-3"/>
            <a:ext cx="1746216" cy="1132200"/>
          </a:xfrm>
          <a:custGeom>
            <a:avLst/>
            <a:gdLst/>
            <a:ahLst/>
            <a:cxnLst/>
            <a:rect l="l" t="t" r="r" b="b"/>
            <a:pathLst>
              <a:path w="21600" h="21600" extrusionOk="0">
                <a:moveTo>
                  <a:pt x="0" y="21600"/>
                </a:moveTo>
                <a:lnTo>
                  <a:pt x="21600" y="0"/>
                </a:lnTo>
                <a:lnTo>
                  <a:pt x="20092" y="0"/>
                </a:lnTo>
                <a:close/>
              </a:path>
            </a:pathLst>
          </a:custGeom>
          <a:gradFill>
            <a:gsLst>
              <a:gs pos="0">
                <a:schemeClr val="accent1"/>
              </a:gs>
              <a:gs pos="100000">
                <a:schemeClr val="accent2"/>
              </a:gs>
            </a:gsLst>
            <a:lin ang="19499931"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68" name="Google Shape;268;p14"/>
          <p:cNvSpPr/>
          <p:nvPr/>
        </p:nvSpPr>
        <p:spPr>
          <a:xfrm>
            <a:off x="10306049" y="-3"/>
            <a:ext cx="676296" cy="437544"/>
          </a:xfrm>
          <a:custGeom>
            <a:avLst/>
            <a:gdLst/>
            <a:ahLst/>
            <a:cxnLst/>
            <a:rect l="l" t="t" r="r" b="b"/>
            <a:pathLst>
              <a:path w="21600" h="21600" extrusionOk="0">
                <a:moveTo>
                  <a:pt x="0" y="21600"/>
                </a:moveTo>
                <a:lnTo>
                  <a:pt x="21600" y="0"/>
                </a:lnTo>
                <a:lnTo>
                  <a:pt x="20586"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grpSp>
        <p:nvGrpSpPr>
          <p:cNvPr id="269" name="Google Shape;269;p14"/>
          <p:cNvGrpSpPr/>
          <p:nvPr/>
        </p:nvGrpSpPr>
        <p:grpSpPr>
          <a:xfrm>
            <a:off x="-28333" y="139733"/>
            <a:ext cx="1400996" cy="1125840"/>
            <a:chOff x="-21250" y="104800"/>
            <a:chExt cx="1050747" cy="844380"/>
          </a:xfrm>
        </p:grpSpPr>
        <p:sp>
          <p:nvSpPr>
            <p:cNvPr id="270" name="Google Shape;270;p14"/>
            <p:cNvSpPr/>
            <p:nvPr/>
          </p:nvSpPr>
          <p:spPr>
            <a:xfrm>
              <a:off x="973823" y="115433"/>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71" name="Google Shape;271;p14"/>
            <p:cNvSpPr/>
            <p:nvPr/>
          </p:nvSpPr>
          <p:spPr>
            <a:xfrm>
              <a:off x="973197" y="211751"/>
              <a:ext cx="55026" cy="61236"/>
            </a:xfrm>
            <a:custGeom>
              <a:avLst/>
              <a:gdLst/>
              <a:ahLst/>
              <a:cxnLst/>
              <a:rect l="l" t="t" r="r" b="b"/>
              <a:pathLst>
                <a:path w="21600" h="21600" extrusionOk="0">
                  <a:moveTo>
                    <a:pt x="0" y="21600"/>
                  </a:moveTo>
                  <a:lnTo>
                    <a:pt x="21600" y="11020"/>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72" name="Google Shape;272;p14"/>
            <p:cNvSpPr/>
            <p:nvPr/>
          </p:nvSpPr>
          <p:spPr>
            <a:xfrm>
              <a:off x="971946" y="308695"/>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73" name="Google Shape;273;p14"/>
            <p:cNvSpPr/>
            <p:nvPr/>
          </p:nvSpPr>
          <p:spPr>
            <a:xfrm>
              <a:off x="970696" y="405015"/>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74" name="Google Shape;274;p14"/>
            <p:cNvSpPr/>
            <p:nvPr/>
          </p:nvSpPr>
          <p:spPr>
            <a:xfrm>
              <a:off x="970070" y="501958"/>
              <a:ext cx="55026" cy="60696"/>
            </a:xfrm>
            <a:custGeom>
              <a:avLst/>
              <a:gdLst/>
              <a:ahLst/>
              <a:cxnLst/>
              <a:rect l="l" t="t" r="r" b="b"/>
              <a:pathLst>
                <a:path w="21600" h="21600" extrusionOk="0">
                  <a:moveTo>
                    <a:pt x="0" y="21600"/>
                  </a:moveTo>
                  <a:lnTo>
                    <a:pt x="21600" y="11134"/>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75" name="Google Shape;275;p14"/>
            <p:cNvSpPr/>
            <p:nvPr/>
          </p:nvSpPr>
          <p:spPr>
            <a:xfrm>
              <a:off x="968819" y="598276"/>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76" name="Google Shape;276;p14"/>
            <p:cNvSpPr/>
            <p:nvPr/>
          </p:nvSpPr>
          <p:spPr>
            <a:xfrm>
              <a:off x="967568" y="695220"/>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77" name="Google Shape;277;p14"/>
            <p:cNvSpPr/>
            <p:nvPr/>
          </p:nvSpPr>
          <p:spPr>
            <a:xfrm>
              <a:off x="966316" y="791540"/>
              <a:ext cx="55674" cy="61236"/>
            </a:xfrm>
            <a:custGeom>
              <a:avLst/>
              <a:gdLst/>
              <a:ahLst/>
              <a:cxnLst/>
              <a:rect l="l" t="t" r="r" b="b"/>
              <a:pathLst>
                <a:path w="21600" h="21600" extrusionOk="0">
                  <a:moveTo>
                    <a:pt x="0" y="21600"/>
                  </a:moveTo>
                  <a:lnTo>
                    <a:pt x="21600" y="11020"/>
                  </a:lnTo>
                  <a:lnTo>
                    <a:pt x="48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78" name="Google Shape;278;p14"/>
            <p:cNvSpPr/>
            <p:nvPr/>
          </p:nvSpPr>
          <p:spPr>
            <a:xfrm>
              <a:off x="965692" y="888484"/>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79" name="Google Shape;279;p14"/>
            <p:cNvSpPr/>
            <p:nvPr/>
          </p:nvSpPr>
          <p:spPr>
            <a:xfrm>
              <a:off x="884385" y="114182"/>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80" name="Google Shape;280;p14"/>
            <p:cNvSpPr/>
            <p:nvPr/>
          </p:nvSpPr>
          <p:spPr>
            <a:xfrm>
              <a:off x="883134" y="211127"/>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81" name="Google Shape;281;p14"/>
            <p:cNvSpPr/>
            <p:nvPr/>
          </p:nvSpPr>
          <p:spPr>
            <a:xfrm>
              <a:off x="882509" y="307444"/>
              <a:ext cx="55026" cy="61236"/>
            </a:xfrm>
            <a:custGeom>
              <a:avLst/>
              <a:gdLst/>
              <a:ahLst/>
              <a:cxnLst/>
              <a:rect l="l" t="t" r="r" b="b"/>
              <a:pathLst>
                <a:path w="21600" h="21600" extrusionOk="0">
                  <a:moveTo>
                    <a:pt x="0" y="21600"/>
                  </a:moveTo>
                  <a:lnTo>
                    <a:pt x="21600" y="11020"/>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82" name="Google Shape;282;p14"/>
            <p:cNvSpPr/>
            <p:nvPr/>
          </p:nvSpPr>
          <p:spPr>
            <a:xfrm>
              <a:off x="881258" y="404388"/>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83" name="Google Shape;283;p14"/>
            <p:cNvSpPr/>
            <p:nvPr/>
          </p:nvSpPr>
          <p:spPr>
            <a:xfrm>
              <a:off x="880007" y="500708"/>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84" name="Google Shape;284;p14"/>
            <p:cNvSpPr/>
            <p:nvPr/>
          </p:nvSpPr>
          <p:spPr>
            <a:xfrm>
              <a:off x="878755" y="597652"/>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85" name="Google Shape;285;p14"/>
            <p:cNvSpPr/>
            <p:nvPr/>
          </p:nvSpPr>
          <p:spPr>
            <a:xfrm>
              <a:off x="878131" y="693971"/>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86" name="Google Shape;286;p14"/>
            <p:cNvSpPr/>
            <p:nvPr/>
          </p:nvSpPr>
          <p:spPr>
            <a:xfrm>
              <a:off x="876880" y="790915"/>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87" name="Google Shape;287;p14"/>
            <p:cNvSpPr/>
            <p:nvPr/>
          </p:nvSpPr>
          <p:spPr>
            <a:xfrm>
              <a:off x="875628" y="887233"/>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88" name="Google Shape;288;p14"/>
            <p:cNvSpPr/>
            <p:nvPr/>
          </p:nvSpPr>
          <p:spPr>
            <a:xfrm>
              <a:off x="794947" y="113557"/>
              <a:ext cx="55026" cy="60696"/>
            </a:xfrm>
            <a:custGeom>
              <a:avLst/>
              <a:gdLst/>
              <a:ahLst/>
              <a:cxnLst/>
              <a:rect l="l" t="t" r="r" b="b"/>
              <a:pathLst>
                <a:path w="21600" h="21600" extrusionOk="0">
                  <a:moveTo>
                    <a:pt x="0" y="21600"/>
                  </a:moveTo>
                  <a:lnTo>
                    <a:pt x="21600" y="11134"/>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89" name="Google Shape;289;p14"/>
            <p:cNvSpPr/>
            <p:nvPr/>
          </p:nvSpPr>
          <p:spPr>
            <a:xfrm>
              <a:off x="793697" y="209876"/>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90" name="Google Shape;290;p14"/>
            <p:cNvSpPr/>
            <p:nvPr/>
          </p:nvSpPr>
          <p:spPr>
            <a:xfrm>
              <a:off x="792445" y="306820"/>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91" name="Google Shape;291;p14"/>
            <p:cNvSpPr/>
            <p:nvPr/>
          </p:nvSpPr>
          <p:spPr>
            <a:xfrm>
              <a:off x="791195" y="403138"/>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92" name="Google Shape;292;p14"/>
            <p:cNvSpPr/>
            <p:nvPr/>
          </p:nvSpPr>
          <p:spPr>
            <a:xfrm>
              <a:off x="790569" y="500083"/>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93" name="Google Shape;293;p14"/>
            <p:cNvSpPr/>
            <p:nvPr/>
          </p:nvSpPr>
          <p:spPr>
            <a:xfrm>
              <a:off x="789318" y="596401"/>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94" name="Google Shape;294;p14"/>
            <p:cNvSpPr/>
            <p:nvPr/>
          </p:nvSpPr>
          <p:spPr>
            <a:xfrm>
              <a:off x="788068" y="693345"/>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95" name="Google Shape;295;p14"/>
            <p:cNvSpPr/>
            <p:nvPr/>
          </p:nvSpPr>
          <p:spPr>
            <a:xfrm>
              <a:off x="787442" y="789663"/>
              <a:ext cx="55026" cy="60696"/>
            </a:xfrm>
            <a:custGeom>
              <a:avLst/>
              <a:gdLst/>
              <a:ahLst/>
              <a:cxnLst/>
              <a:rect l="l" t="t" r="r" b="b"/>
              <a:pathLst>
                <a:path w="21600" h="21600" extrusionOk="0">
                  <a:moveTo>
                    <a:pt x="0" y="21600"/>
                  </a:moveTo>
                  <a:lnTo>
                    <a:pt x="21600" y="11134"/>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96" name="Google Shape;296;p14"/>
            <p:cNvSpPr/>
            <p:nvPr/>
          </p:nvSpPr>
          <p:spPr>
            <a:xfrm>
              <a:off x="786190" y="885982"/>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97" name="Google Shape;297;p14"/>
            <p:cNvSpPr/>
            <p:nvPr/>
          </p:nvSpPr>
          <p:spPr>
            <a:xfrm>
              <a:off x="704883" y="112305"/>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98" name="Google Shape;298;p14"/>
            <p:cNvSpPr/>
            <p:nvPr/>
          </p:nvSpPr>
          <p:spPr>
            <a:xfrm>
              <a:off x="703634" y="209249"/>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299" name="Google Shape;299;p14"/>
            <p:cNvSpPr/>
            <p:nvPr/>
          </p:nvSpPr>
          <p:spPr>
            <a:xfrm>
              <a:off x="703008" y="305568"/>
              <a:ext cx="55026" cy="61236"/>
            </a:xfrm>
            <a:custGeom>
              <a:avLst/>
              <a:gdLst/>
              <a:ahLst/>
              <a:cxnLst/>
              <a:rect l="l" t="t" r="r" b="b"/>
              <a:pathLst>
                <a:path w="21600" h="21600" extrusionOk="0">
                  <a:moveTo>
                    <a:pt x="0" y="21600"/>
                  </a:moveTo>
                  <a:lnTo>
                    <a:pt x="21600" y="11020"/>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00" name="Google Shape;300;p14"/>
            <p:cNvSpPr/>
            <p:nvPr/>
          </p:nvSpPr>
          <p:spPr>
            <a:xfrm>
              <a:off x="701756" y="402512"/>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01" name="Google Shape;301;p14"/>
            <p:cNvSpPr/>
            <p:nvPr/>
          </p:nvSpPr>
          <p:spPr>
            <a:xfrm>
              <a:off x="700506" y="498831"/>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02" name="Google Shape;302;p14"/>
            <p:cNvSpPr/>
            <p:nvPr/>
          </p:nvSpPr>
          <p:spPr>
            <a:xfrm>
              <a:off x="699881" y="595775"/>
              <a:ext cx="55026" cy="60696"/>
            </a:xfrm>
            <a:custGeom>
              <a:avLst/>
              <a:gdLst/>
              <a:ahLst/>
              <a:cxnLst/>
              <a:rect l="l" t="t" r="r" b="b"/>
              <a:pathLst>
                <a:path w="21600" h="21600" extrusionOk="0">
                  <a:moveTo>
                    <a:pt x="0" y="21600"/>
                  </a:moveTo>
                  <a:lnTo>
                    <a:pt x="21600" y="10911"/>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03" name="Google Shape;303;p14"/>
            <p:cNvSpPr/>
            <p:nvPr/>
          </p:nvSpPr>
          <p:spPr>
            <a:xfrm>
              <a:off x="698629" y="692093"/>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04" name="Google Shape;304;p14"/>
            <p:cNvSpPr/>
            <p:nvPr/>
          </p:nvSpPr>
          <p:spPr>
            <a:xfrm>
              <a:off x="697379" y="788413"/>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05" name="Google Shape;305;p14"/>
            <p:cNvSpPr/>
            <p:nvPr/>
          </p:nvSpPr>
          <p:spPr>
            <a:xfrm>
              <a:off x="696127" y="885357"/>
              <a:ext cx="55674" cy="60696"/>
            </a:xfrm>
            <a:custGeom>
              <a:avLst/>
              <a:gdLst/>
              <a:ahLst/>
              <a:cxnLst/>
              <a:rect l="l" t="t" r="r" b="b"/>
              <a:pathLst>
                <a:path w="21600" h="21600" extrusionOk="0">
                  <a:moveTo>
                    <a:pt x="0" y="21600"/>
                  </a:moveTo>
                  <a:lnTo>
                    <a:pt x="21600" y="11134"/>
                  </a:lnTo>
                  <a:lnTo>
                    <a:pt x="48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06" name="Google Shape;306;p14"/>
            <p:cNvSpPr/>
            <p:nvPr/>
          </p:nvSpPr>
          <p:spPr>
            <a:xfrm>
              <a:off x="615447" y="111681"/>
              <a:ext cx="55026" cy="60696"/>
            </a:xfrm>
            <a:custGeom>
              <a:avLst/>
              <a:gdLst/>
              <a:ahLst/>
              <a:cxnLst/>
              <a:rect l="l" t="t" r="r" b="b"/>
              <a:pathLst>
                <a:path w="21600" h="21600" extrusionOk="0">
                  <a:moveTo>
                    <a:pt x="0" y="21600"/>
                  </a:moveTo>
                  <a:lnTo>
                    <a:pt x="21600" y="10911"/>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07" name="Google Shape;307;p14"/>
            <p:cNvSpPr/>
            <p:nvPr/>
          </p:nvSpPr>
          <p:spPr>
            <a:xfrm>
              <a:off x="614194" y="208000"/>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08" name="Google Shape;308;p14"/>
            <p:cNvSpPr/>
            <p:nvPr/>
          </p:nvSpPr>
          <p:spPr>
            <a:xfrm>
              <a:off x="612944" y="304944"/>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09" name="Google Shape;309;p14"/>
            <p:cNvSpPr/>
            <p:nvPr/>
          </p:nvSpPr>
          <p:spPr>
            <a:xfrm>
              <a:off x="612320" y="401261"/>
              <a:ext cx="55026" cy="60696"/>
            </a:xfrm>
            <a:custGeom>
              <a:avLst/>
              <a:gdLst/>
              <a:ahLst/>
              <a:cxnLst/>
              <a:rect l="l" t="t" r="r" b="b"/>
              <a:pathLst>
                <a:path w="21600" h="21600" extrusionOk="0">
                  <a:moveTo>
                    <a:pt x="0" y="21600"/>
                  </a:moveTo>
                  <a:lnTo>
                    <a:pt x="21600" y="11134"/>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10" name="Google Shape;310;p14"/>
            <p:cNvSpPr/>
            <p:nvPr/>
          </p:nvSpPr>
          <p:spPr>
            <a:xfrm>
              <a:off x="611067" y="497581"/>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11" name="Google Shape;311;p14"/>
            <p:cNvSpPr/>
            <p:nvPr/>
          </p:nvSpPr>
          <p:spPr>
            <a:xfrm>
              <a:off x="609817" y="594525"/>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12" name="Google Shape;312;p14"/>
            <p:cNvSpPr/>
            <p:nvPr/>
          </p:nvSpPr>
          <p:spPr>
            <a:xfrm>
              <a:off x="608565" y="690843"/>
              <a:ext cx="55674" cy="61236"/>
            </a:xfrm>
            <a:custGeom>
              <a:avLst/>
              <a:gdLst/>
              <a:ahLst/>
              <a:cxnLst/>
              <a:rect l="l" t="t" r="r" b="b"/>
              <a:pathLst>
                <a:path w="21600" h="21600" extrusionOk="0">
                  <a:moveTo>
                    <a:pt x="0" y="21600"/>
                  </a:moveTo>
                  <a:lnTo>
                    <a:pt x="21600" y="11020"/>
                  </a:lnTo>
                  <a:lnTo>
                    <a:pt x="48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13" name="Google Shape;313;p14"/>
            <p:cNvSpPr/>
            <p:nvPr/>
          </p:nvSpPr>
          <p:spPr>
            <a:xfrm>
              <a:off x="607940" y="787787"/>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14" name="Google Shape;314;p14"/>
            <p:cNvSpPr/>
            <p:nvPr/>
          </p:nvSpPr>
          <p:spPr>
            <a:xfrm>
              <a:off x="606690" y="884106"/>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15" name="Google Shape;315;p14"/>
            <p:cNvSpPr/>
            <p:nvPr/>
          </p:nvSpPr>
          <p:spPr>
            <a:xfrm>
              <a:off x="525383" y="110430"/>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16" name="Google Shape;316;p14"/>
            <p:cNvSpPr/>
            <p:nvPr/>
          </p:nvSpPr>
          <p:spPr>
            <a:xfrm>
              <a:off x="524758" y="207374"/>
              <a:ext cx="55026" cy="60696"/>
            </a:xfrm>
            <a:custGeom>
              <a:avLst/>
              <a:gdLst/>
              <a:ahLst/>
              <a:cxnLst/>
              <a:rect l="l" t="t" r="r" b="b"/>
              <a:pathLst>
                <a:path w="21600" h="21600" extrusionOk="0">
                  <a:moveTo>
                    <a:pt x="0" y="21600"/>
                  </a:moveTo>
                  <a:lnTo>
                    <a:pt x="21600" y="10911"/>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17" name="Google Shape;317;p14"/>
            <p:cNvSpPr/>
            <p:nvPr/>
          </p:nvSpPr>
          <p:spPr>
            <a:xfrm>
              <a:off x="523505" y="303693"/>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18" name="Google Shape;318;p14"/>
            <p:cNvSpPr/>
            <p:nvPr/>
          </p:nvSpPr>
          <p:spPr>
            <a:xfrm>
              <a:off x="522256" y="400011"/>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19" name="Google Shape;319;p14"/>
            <p:cNvSpPr/>
            <p:nvPr/>
          </p:nvSpPr>
          <p:spPr>
            <a:xfrm>
              <a:off x="521004" y="496955"/>
              <a:ext cx="55674" cy="60696"/>
            </a:xfrm>
            <a:custGeom>
              <a:avLst/>
              <a:gdLst/>
              <a:ahLst/>
              <a:cxnLst/>
              <a:rect l="l" t="t" r="r" b="b"/>
              <a:pathLst>
                <a:path w="21600" h="21600" extrusionOk="0">
                  <a:moveTo>
                    <a:pt x="0" y="21600"/>
                  </a:moveTo>
                  <a:lnTo>
                    <a:pt x="21600" y="11134"/>
                  </a:lnTo>
                  <a:lnTo>
                    <a:pt x="48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20" name="Google Shape;320;p14"/>
            <p:cNvSpPr/>
            <p:nvPr/>
          </p:nvSpPr>
          <p:spPr>
            <a:xfrm>
              <a:off x="520378" y="593274"/>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21" name="Google Shape;321;p14"/>
            <p:cNvSpPr/>
            <p:nvPr/>
          </p:nvSpPr>
          <p:spPr>
            <a:xfrm>
              <a:off x="519128" y="690218"/>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22" name="Google Shape;322;p14"/>
            <p:cNvSpPr/>
            <p:nvPr/>
          </p:nvSpPr>
          <p:spPr>
            <a:xfrm>
              <a:off x="517876" y="786536"/>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23" name="Google Shape;323;p14"/>
            <p:cNvSpPr/>
            <p:nvPr/>
          </p:nvSpPr>
          <p:spPr>
            <a:xfrm>
              <a:off x="517251" y="883480"/>
              <a:ext cx="55026" cy="60696"/>
            </a:xfrm>
            <a:custGeom>
              <a:avLst/>
              <a:gdLst/>
              <a:ahLst/>
              <a:cxnLst/>
              <a:rect l="l" t="t" r="r" b="b"/>
              <a:pathLst>
                <a:path w="21600" h="21600" extrusionOk="0">
                  <a:moveTo>
                    <a:pt x="0" y="21600"/>
                  </a:moveTo>
                  <a:lnTo>
                    <a:pt x="21600" y="10911"/>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24" name="Google Shape;324;p14"/>
            <p:cNvSpPr/>
            <p:nvPr/>
          </p:nvSpPr>
          <p:spPr>
            <a:xfrm>
              <a:off x="435944" y="109178"/>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25" name="Google Shape;325;p14"/>
            <p:cNvSpPr/>
            <p:nvPr/>
          </p:nvSpPr>
          <p:spPr>
            <a:xfrm>
              <a:off x="434694" y="206122"/>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26" name="Google Shape;326;p14"/>
            <p:cNvSpPr/>
            <p:nvPr/>
          </p:nvSpPr>
          <p:spPr>
            <a:xfrm>
              <a:off x="433442" y="302441"/>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27" name="Google Shape;327;p14"/>
            <p:cNvSpPr/>
            <p:nvPr/>
          </p:nvSpPr>
          <p:spPr>
            <a:xfrm>
              <a:off x="432817" y="399385"/>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28" name="Google Shape;328;p14"/>
            <p:cNvSpPr/>
            <p:nvPr/>
          </p:nvSpPr>
          <p:spPr>
            <a:xfrm>
              <a:off x="431567" y="495703"/>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29" name="Google Shape;329;p14"/>
            <p:cNvSpPr/>
            <p:nvPr/>
          </p:nvSpPr>
          <p:spPr>
            <a:xfrm>
              <a:off x="430315" y="592647"/>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30" name="Google Shape;330;p14"/>
            <p:cNvSpPr/>
            <p:nvPr/>
          </p:nvSpPr>
          <p:spPr>
            <a:xfrm>
              <a:off x="429690" y="688966"/>
              <a:ext cx="55026" cy="61236"/>
            </a:xfrm>
            <a:custGeom>
              <a:avLst/>
              <a:gdLst/>
              <a:ahLst/>
              <a:cxnLst/>
              <a:rect l="l" t="t" r="r" b="b"/>
              <a:pathLst>
                <a:path w="21600" h="21600" extrusionOk="0">
                  <a:moveTo>
                    <a:pt x="0" y="21600"/>
                  </a:moveTo>
                  <a:lnTo>
                    <a:pt x="21600" y="11020"/>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31" name="Google Shape;331;p14"/>
            <p:cNvSpPr/>
            <p:nvPr/>
          </p:nvSpPr>
          <p:spPr>
            <a:xfrm>
              <a:off x="428440" y="785910"/>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32" name="Google Shape;332;p14"/>
            <p:cNvSpPr/>
            <p:nvPr/>
          </p:nvSpPr>
          <p:spPr>
            <a:xfrm>
              <a:off x="427188" y="882230"/>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33" name="Google Shape;333;p14"/>
            <p:cNvSpPr/>
            <p:nvPr/>
          </p:nvSpPr>
          <p:spPr>
            <a:xfrm>
              <a:off x="345882" y="108554"/>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34" name="Google Shape;334;p14"/>
            <p:cNvSpPr/>
            <p:nvPr/>
          </p:nvSpPr>
          <p:spPr>
            <a:xfrm>
              <a:off x="345256" y="204872"/>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35" name="Google Shape;335;p14"/>
            <p:cNvSpPr/>
            <p:nvPr/>
          </p:nvSpPr>
          <p:spPr>
            <a:xfrm>
              <a:off x="344006" y="301816"/>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36" name="Google Shape;336;p14"/>
            <p:cNvSpPr/>
            <p:nvPr/>
          </p:nvSpPr>
          <p:spPr>
            <a:xfrm>
              <a:off x="342755" y="398134"/>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37" name="Google Shape;337;p14"/>
            <p:cNvSpPr/>
            <p:nvPr/>
          </p:nvSpPr>
          <p:spPr>
            <a:xfrm>
              <a:off x="342128" y="495078"/>
              <a:ext cx="55026" cy="60696"/>
            </a:xfrm>
            <a:custGeom>
              <a:avLst/>
              <a:gdLst/>
              <a:ahLst/>
              <a:cxnLst/>
              <a:rect l="l" t="t" r="r" b="b"/>
              <a:pathLst>
                <a:path w="21600" h="21600" extrusionOk="0">
                  <a:moveTo>
                    <a:pt x="0" y="21600"/>
                  </a:moveTo>
                  <a:lnTo>
                    <a:pt x="21600" y="10911"/>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38" name="Google Shape;338;p14"/>
            <p:cNvSpPr/>
            <p:nvPr/>
          </p:nvSpPr>
          <p:spPr>
            <a:xfrm>
              <a:off x="340878" y="591398"/>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39" name="Google Shape;339;p14"/>
            <p:cNvSpPr/>
            <p:nvPr/>
          </p:nvSpPr>
          <p:spPr>
            <a:xfrm>
              <a:off x="339628" y="688342"/>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40" name="Google Shape;340;p14"/>
            <p:cNvSpPr/>
            <p:nvPr/>
          </p:nvSpPr>
          <p:spPr>
            <a:xfrm>
              <a:off x="338377" y="784660"/>
              <a:ext cx="55674" cy="61236"/>
            </a:xfrm>
            <a:custGeom>
              <a:avLst/>
              <a:gdLst/>
              <a:ahLst/>
              <a:cxnLst/>
              <a:rect l="l" t="t" r="r" b="b"/>
              <a:pathLst>
                <a:path w="21600" h="21600" extrusionOk="0">
                  <a:moveTo>
                    <a:pt x="0" y="21600"/>
                  </a:moveTo>
                  <a:lnTo>
                    <a:pt x="21600" y="11020"/>
                  </a:lnTo>
                  <a:lnTo>
                    <a:pt x="48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41" name="Google Shape;341;p14"/>
            <p:cNvSpPr/>
            <p:nvPr/>
          </p:nvSpPr>
          <p:spPr>
            <a:xfrm>
              <a:off x="337751" y="881603"/>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42" name="Google Shape;342;p14"/>
            <p:cNvSpPr/>
            <p:nvPr/>
          </p:nvSpPr>
          <p:spPr>
            <a:xfrm>
              <a:off x="256444" y="107303"/>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43" name="Google Shape;343;p14"/>
            <p:cNvSpPr/>
            <p:nvPr/>
          </p:nvSpPr>
          <p:spPr>
            <a:xfrm>
              <a:off x="255193" y="204247"/>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44" name="Google Shape;344;p14"/>
            <p:cNvSpPr/>
            <p:nvPr/>
          </p:nvSpPr>
          <p:spPr>
            <a:xfrm>
              <a:off x="254567" y="300565"/>
              <a:ext cx="55026" cy="61236"/>
            </a:xfrm>
            <a:custGeom>
              <a:avLst/>
              <a:gdLst/>
              <a:ahLst/>
              <a:cxnLst/>
              <a:rect l="l" t="t" r="r" b="b"/>
              <a:pathLst>
                <a:path w="21600" h="21600" extrusionOk="0">
                  <a:moveTo>
                    <a:pt x="0" y="21600"/>
                  </a:moveTo>
                  <a:lnTo>
                    <a:pt x="21600" y="11020"/>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45" name="Google Shape;345;p14"/>
            <p:cNvSpPr/>
            <p:nvPr/>
          </p:nvSpPr>
          <p:spPr>
            <a:xfrm>
              <a:off x="253317" y="397509"/>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46" name="Google Shape;346;p14"/>
            <p:cNvSpPr/>
            <p:nvPr/>
          </p:nvSpPr>
          <p:spPr>
            <a:xfrm>
              <a:off x="252066" y="493828"/>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47" name="Google Shape;347;p14"/>
            <p:cNvSpPr/>
            <p:nvPr/>
          </p:nvSpPr>
          <p:spPr>
            <a:xfrm>
              <a:off x="250815" y="590772"/>
              <a:ext cx="55674" cy="60696"/>
            </a:xfrm>
            <a:custGeom>
              <a:avLst/>
              <a:gdLst/>
              <a:ahLst/>
              <a:cxnLst/>
              <a:rect l="l" t="t" r="r" b="b"/>
              <a:pathLst>
                <a:path w="21600" h="21600" extrusionOk="0">
                  <a:moveTo>
                    <a:pt x="0" y="21600"/>
                  </a:moveTo>
                  <a:lnTo>
                    <a:pt x="21600" y="10911"/>
                  </a:lnTo>
                  <a:lnTo>
                    <a:pt x="48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48" name="Google Shape;348;p14"/>
            <p:cNvSpPr/>
            <p:nvPr/>
          </p:nvSpPr>
          <p:spPr>
            <a:xfrm>
              <a:off x="250190" y="687091"/>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49" name="Google Shape;349;p14"/>
            <p:cNvSpPr/>
            <p:nvPr/>
          </p:nvSpPr>
          <p:spPr>
            <a:xfrm>
              <a:off x="248939" y="784035"/>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50" name="Google Shape;350;p14"/>
            <p:cNvSpPr/>
            <p:nvPr/>
          </p:nvSpPr>
          <p:spPr>
            <a:xfrm>
              <a:off x="247688" y="880352"/>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51" name="Google Shape;351;p14"/>
            <p:cNvSpPr/>
            <p:nvPr/>
          </p:nvSpPr>
          <p:spPr>
            <a:xfrm>
              <a:off x="167007" y="106677"/>
              <a:ext cx="55026" cy="60696"/>
            </a:xfrm>
            <a:custGeom>
              <a:avLst/>
              <a:gdLst/>
              <a:ahLst/>
              <a:cxnLst/>
              <a:rect l="l" t="t" r="r" b="b"/>
              <a:pathLst>
                <a:path w="21600" h="21600" extrusionOk="0">
                  <a:moveTo>
                    <a:pt x="0" y="21600"/>
                  </a:moveTo>
                  <a:lnTo>
                    <a:pt x="21600" y="10911"/>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52" name="Google Shape;352;p14"/>
            <p:cNvSpPr/>
            <p:nvPr/>
          </p:nvSpPr>
          <p:spPr>
            <a:xfrm>
              <a:off x="165755" y="202995"/>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53" name="Google Shape;353;p14"/>
            <p:cNvSpPr/>
            <p:nvPr/>
          </p:nvSpPr>
          <p:spPr>
            <a:xfrm>
              <a:off x="164505" y="299940"/>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54" name="Google Shape;354;p14"/>
            <p:cNvSpPr/>
            <p:nvPr/>
          </p:nvSpPr>
          <p:spPr>
            <a:xfrm>
              <a:off x="163254" y="396258"/>
              <a:ext cx="55674" cy="61236"/>
            </a:xfrm>
            <a:custGeom>
              <a:avLst/>
              <a:gdLst/>
              <a:ahLst/>
              <a:cxnLst/>
              <a:rect l="l" t="t" r="r" b="b"/>
              <a:pathLst>
                <a:path w="21600" h="21600" extrusionOk="0">
                  <a:moveTo>
                    <a:pt x="0" y="21600"/>
                  </a:moveTo>
                  <a:lnTo>
                    <a:pt x="21600" y="11020"/>
                  </a:lnTo>
                  <a:lnTo>
                    <a:pt x="48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55" name="Google Shape;355;p14"/>
            <p:cNvSpPr/>
            <p:nvPr/>
          </p:nvSpPr>
          <p:spPr>
            <a:xfrm>
              <a:off x="162628" y="493203"/>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56" name="Google Shape;356;p14"/>
            <p:cNvSpPr/>
            <p:nvPr/>
          </p:nvSpPr>
          <p:spPr>
            <a:xfrm>
              <a:off x="161378" y="589520"/>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57" name="Google Shape;357;p14"/>
            <p:cNvSpPr/>
            <p:nvPr/>
          </p:nvSpPr>
          <p:spPr>
            <a:xfrm>
              <a:off x="160127" y="685839"/>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58" name="Google Shape;358;p14"/>
            <p:cNvSpPr/>
            <p:nvPr/>
          </p:nvSpPr>
          <p:spPr>
            <a:xfrm>
              <a:off x="159500" y="782783"/>
              <a:ext cx="55026" cy="60696"/>
            </a:xfrm>
            <a:custGeom>
              <a:avLst/>
              <a:gdLst/>
              <a:ahLst/>
              <a:cxnLst/>
              <a:rect l="l" t="t" r="r" b="b"/>
              <a:pathLst>
                <a:path w="21600" h="21600" extrusionOk="0">
                  <a:moveTo>
                    <a:pt x="0" y="21600"/>
                  </a:moveTo>
                  <a:lnTo>
                    <a:pt x="21600" y="11134"/>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59" name="Google Shape;359;p14"/>
            <p:cNvSpPr/>
            <p:nvPr/>
          </p:nvSpPr>
          <p:spPr>
            <a:xfrm>
              <a:off x="158251" y="879102"/>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60" name="Google Shape;360;p14"/>
            <p:cNvSpPr/>
            <p:nvPr/>
          </p:nvSpPr>
          <p:spPr>
            <a:xfrm>
              <a:off x="76943" y="105426"/>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61" name="Google Shape;361;p14"/>
            <p:cNvSpPr/>
            <p:nvPr/>
          </p:nvSpPr>
          <p:spPr>
            <a:xfrm>
              <a:off x="75693" y="202370"/>
              <a:ext cx="55674" cy="60696"/>
            </a:xfrm>
            <a:custGeom>
              <a:avLst/>
              <a:gdLst/>
              <a:ahLst/>
              <a:cxnLst/>
              <a:rect l="l" t="t" r="r" b="b"/>
              <a:pathLst>
                <a:path w="21600" h="21600" extrusionOk="0">
                  <a:moveTo>
                    <a:pt x="0" y="21600"/>
                  </a:moveTo>
                  <a:lnTo>
                    <a:pt x="21600" y="10911"/>
                  </a:lnTo>
                  <a:lnTo>
                    <a:pt x="48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62" name="Google Shape;362;p14"/>
            <p:cNvSpPr/>
            <p:nvPr/>
          </p:nvSpPr>
          <p:spPr>
            <a:xfrm>
              <a:off x="75066" y="298689"/>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63" name="Google Shape;363;p14"/>
            <p:cNvSpPr/>
            <p:nvPr/>
          </p:nvSpPr>
          <p:spPr>
            <a:xfrm>
              <a:off x="73815" y="395633"/>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64" name="Google Shape;364;p14"/>
            <p:cNvSpPr/>
            <p:nvPr/>
          </p:nvSpPr>
          <p:spPr>
            <a:xfrm>
              <a:off x="72566" y="491951"/>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65" name="Google Shape;365;p14"/>
            <p:cNvSpPr/>
            <p:nvPr/>
          </p:nvSpPr>
          <p:spPr>
            <a:xfrm>
              <a:off x="71939" y="588270"/>
              <a:ext cx="55026" cy="61236"/>
            </a:xfrm>
            <a:custGeom>
              <a:avLst/>
              <a:gdLst/>
              <a:ahLst/>
              <a:cxnLst/>
              <a:rect l="l" t="t" r="r" b="b"/>
              <a:pathLst>
                <a:path w="21600" h="21600" extrusionOk="0">
                  <a:moveTo>
                    <a:pt x="0" y="21600"/>
                  </a:moveTo>
                  <a:lnTo>
                    <a:pt x="21600" y="11020"/>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66" name="Google Shape;366;p14"/>
            <p:cNvSpPr/>
            <p:nvPr/>
          </p:nvSpPr>
          <p:spPr>
            <a:xfrm>
              <a:off x="70688" y="685214"/>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67" name="Google Shape;367;p14"/>
            <p:cNvSpPr/>
            <p:nvPr/>
          </p:nvSpPr>
          <p:spPr>
            <a:xfrm>
              <a:off x="69438" y="781533"/>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68" name="Google Shape;368;p14"/>
            <p:cNvSpPr/>
            <p:nvPr/>
          </p:nvSpPr>
          <p:spPr>
            <a:xfrm>
              <a:off x="68188" y="878476"/>
              <a:ext cx="55674" cy="60696"/>
            </a:xfrm>
            <a:custGeom>
              <a:avLst/>
              <a:gdLst/>
              <a:ahLst/>
              <a:cxnLst/>
              <a:rect l="l" t="t" r="r" b="b"/>
              <a:pathLst>
                <a:path w="21600" h="21600" extrusionOk="0">
                  <a:moveTo>
                    <a:pt x="0" y="21600"/>
                  </a:moveTo>
                  <a:lnTo>
                    <a:pt x="21600" y="10911"/>
                  </a:lnTo>
                  <a:lnTo>
                    <a:pt x="48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69" name="Google Shape;369;p14"/>
            <p:cNvSpPr/>
            <p:nvPr/>
          </p:nvSpPr>
          <p:spPr>
            <a:xfrm>
              <a:off x="-12493" y="104800"/>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70" name="Google Shape;370;p14"/>
            <p:cNvSpPr/>
            <p:nvPr/>
          </p:nvSpPr>
          <p:spPr>
            <a:xfrm>
              <a:off x="-13744" y="201120"/>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71" name="Google Shape;371;p14"/>
            <p:cNvSpPr/>
            <p:nvPr/>
          </p:nvSpPr>
          <p:spPr>
            <a:xfrm>
              <a:off x="-14996" y="297438"/>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72" name="Google Shape;372;p14"/>
            <p:cNvSpPr/>
            <p:nvPr/>
          </p:nvSpPr>
          <p:spPr>
            <a:xfrm>
              <a:off x="-15620" y="394382"/>
              <a:ext cx="55026" cy="60696"/>
            </a:xfrm>
            <a:custGeom>
              <a:avLst/>
              <a:gdLst/>
              <a:ahLst/>
              <a:cxnLst/>
              <a:rect l="l" t="t" r="r" b="b"/>
              <a:pathLst>
                <a:path w="21600" h="21600" extrusionOk="0">
                  <a:moveTo>
                    <a:pt x="0" y="21600"/>
                  </a:moveTo>
                  <a:lnTo>
                    <a:pt x="21600" y="11134"/>
                  </a:lnTo>
                  <a:lnTo>
                    <a:pt x="24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73" name="Google Shape;373;p14"/>
            <p:cNvSpPr/>
            <p:nvPr/>
          </p:nvSpPr>
          <p:spPr>
            <a:xfrm>
              <a:off x="-16872" y="490701"/>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74" name="Google Shape;374;p14"/>
            <p:cNvSpPr/>
            <p:nvPr/>
          </p:nvSpPr>
          <p:spPr>
            <a:xfrm>
              <a:off x="-18123" y="587645"/>
              <a:ext cx="55674" cy="60696"/>
            </a:xfrm>
            <a:custGeom>
              <a:avLst/>
              <a:gdLst/>
              <a:ahLst/>
              <a:cxnLst/>
              <a:rect l="l" t="t" r="r" b="b"/>
              <a:pathLst>
                <a:path w="21600" h="21600" extrusionOk="0">
                  <a:moveTo>
                    <a:pt x="0" y="21600"/>
                  </a:moveTo>
                  <a:lnTo>
                    <a:pt x="21600" y="11134"/>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75" name="Google Shape;375;p14"/>
            <p:cNvSpPr/>
            <p:nvPr/>
          </p:nvSpPr>
          <p:spPr>
            <a:xfrm>
              <a:off x="-19373" y="683963"/>
              <a:ext cx="55674" cy="61236"/>
            </a:xfrm>
            <a:custGeom>
              <a:avLst/>
              <a:gdLst/>
              <a:ahLst/>
              <a:cxnLst/>
              <a:rect l="l" t="t" r="r" b="b"/>
              <a:pathLst>
                <a:path w="21600" h="21600" extrusionOk="0">
                  <a:moveTo>
                    <a:pt x="0" y="21600"/>
                  </a:moveTo>
                  <a:lnTo>
                    <a:pt x="21600" y="11020"/>
                  </a:lnTo>
                  <a:lnTo>
                    <a:pt x="485"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76" name="Google Shape;376;p14"/>
            <p:cNvSpPr/>
            <p:nvPr/>
          </p:nvSpPr>
          <p:spPr>
            <a:xfrm>
              <a:off x="-19999" y="780908"/>
              <a:ext cx="55674" cy="60696"/>
            </a:xfrm>
            <a:custGeom>
              <a:avLst/>
              <a:gdLst/>
              <a:ahLst/>
              <a:cxnLst/>
              <a:rect l="l" t="t" r="r" b="b"/>
              <a:pathLst>
                <a:path w="21600" h="21600" extrusionOk="0">
                  <a:moveTo>
                    <a:pt x="0" y="21600"/>
                  </a:moveTo>
                  <a:lnTo>
                    <a:pt x="21600" y="10911"/>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77" name="Google Shape;377;p14"/>
            <p:cNvSpPr/>
            <p:nvPr/>
          </p:nvSpPr>
          <p:spPr>
            <a:xfrm>
              <a:off x="-21250" y="877225"/>
              <a:ext cx="55674" cy="61236"/>
            </a:xfrm>
            <a:custGeom>
              <a:avLst/>
              <a:gdLst/>
              <a:ahLst/>
              <a:cxnLst/>
              <a:rect l="l" t="t" r="r" b="b"/>
              <a:pathLst>
                <a:path w="21600" h="21600" extrusionOk="0">
                  <a:moveTo>
                    <a:pt x="0" y="21600"/>
                  </a:moveTo>
                  <a:lnTo>
                    <a:pt x="21600" y="11020"/>
                  </a:lnTo>
                  <a:lnTo>
                    <a:pt x="243" y="0"/>
                  </a:lnTo>
                  <a:close/>
                </a:path>
              </a:pathLst>
            </a:custGeom>
            <a:solidFill>
              <a:srgbClr val="FFFFFF">
                <a:alpha val="16200"/>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grpSp>
      <p:sp>
        <p:nvSpPr>
          <p:cNvPr id="378" name="Google Shape;378;p14"/>
          <p:cNvSpPr/>
          <p:nvPr/>
        </p:nvSpPr>
        <p:spPr>
          <a:xfrm>
            <a:off x="104161" y="5803549"/>
            <a:ext cx="1513872" cy="1054440"/>
          </a:xfrm>
          <a:custGeom>
            <a:avLst/>
            <a:gdLst/>
            <a:ahLst/>
            <a:cxnLst/>
            <a:rect l="l" t="t" r="r" b="b"/>
            <a:pathLst>
              <a:path w="21600" h="21600" extrusionOk="0">
                <a:moveTo>
                  <a:pt x="21600" y="0"/>
                </a:moveTo>
                <a:lnTo>
                  <a:pt x="0" y="21600"/>
                </a:lnTo>
                <a:lnTo>
                  <a:pt x="1471" y="21600"/>
                </a:lnTo>
                <a:close/>
              </a:path>
            </a:pathLst>
          </a:cu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79" name="Google Shape;379;p14"/>
          <p:cNvSpPr/>
          <p:nvPr/>
        </p:nvSpPr>
        <p:spPr>
          <a:xfrm>
            <a:off x="-1299" y="5578173"/>
            <a:ext cx="1314072" cy="973368"/>
          </a:xfrm>
          <a:custGeom>
            <a:avLst/>
            <a:gdLst/>
            <a:ahLst/>
            <a:cxnLst/>
            <a:rect l="l" t="t" r="r" b="b"/>
            <a:pathLst>
              <a:path w="21600" h="21600" extrusionOk="0">
                <a:moveTo>
                  <a:pt x="0" y="20507"/>
                </a:moveTo>
                <a:lnTo>
                  <a:pt x="0" y="21600"/>
                </a:lnTo>
                <a:lnTo>
                  <a:pt x="21600" y="0"/>
                </a:lnTo>
                <a:close/>
              </a:path>
            </a:pathLst>
          </a:cu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80" name="Google Shape;380;p14"/>
          <p:cNvSpPr/>
          <p:nvPr/>
        </p:nvSpPr>
        <p:spPr>
          <a:xfrm>
            <a:off x="-1299" y="5969829"/>
            <a:ext cx="471600" cy="355752"/>
          </a:xfrm>
          <a:custGeom>
            <a:avLst/>
            <a:gdLst/>
            <a:ahLst/>
            <a:cxnLst/>
            <a:rect l="l" t="t" r="r" b="b"/>
            <a:pathLst>
              <a:path w="21600" h="21600" extrusionOk="0">
                <a:moveTo>
                  <a:pt x="0" y="19736"/>
                </a:moveTo>
                <a:lnTo>
                  <a:pt x="0" y="21600"/>
                </a:lnTo>
                <a:lnTo>
                  <a:pt x="21600" y="0"/>
                </a:lnTo>
                <a:close/>
              </a:path>
            </a:pathLst>
          </a:custGeom>
          <a:solidFill>
            <a:schemeClr val="dk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81" name="Google Shape;381;p14"/>
          <p:cNvSpPr/>
          <p:nvPr/>
        </p:nvSpPr>
        <p:spPr>
          <a:xfrm>
            <a:off x="-1299" y="6095553"/>
            <a:ext cx="895680" cy="686520"/>
          </a:xfrm>
          <a:custGeom>
            <a:avLst/>
            <a:gdLst/>
            <a:ahLst/>
            <a:cxnLst/>
            <a:rect l="l" t="t" r="r" b="b"/>
            <a:pathLst>
              <a:path w="21600" h="21600" extrusionOk="0">
                <a:moveTo>
                  <a:pt x="0" y="21600"/>
                </a:moveTo>
                <a:lnTo>
                  <a:pt x="21600" y="0"/>
                </a:lnTo>
                <a:lnTo>
                  <a:pt x="0" y="19103"/>
                </a:lnTo>
                <a:close/>
              </a:path>
            </a:pathLst>
          </a:custGeom>
          <a:gradFill>
            <a:gsLst>
              <a:gs pos="0">
                <a:schemeClr val="accent1"/>
              </a:gs>
              <a:gs pos="100000">
                <a:schemeClr val="accent2"/>
              </a:gs>
            </a:gsLst>
            <a:lin ang="19499931"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82" name="Google Shape;382;p14"/>
          <p:cNvSpPr/>
          <p:nvPr/>
        </p:nvSpPr>
        <p:spPr>
          <a:xfrm>
            <a:off x="-1299" y="5201001"/>
            <a:ext cx="1313424" cy="1002888"/>
          </a:xfrm>
          <a:custGeom>
            <a:avLst/>
            <a:gdLst/>
            <a:ahLst/>
            <a:cxnLst/>
            <a:rect l="l" t="t" r="r" b="b"/>
            <a:pathLst>
              <a:path w="21600" h="21600" extrusionOk="0">
                <a:moveTo>
                  <a:pt x="0" y="21600"/>
                </a:moveTo>
                <a:lnTo>
                  <a:pt x="21600" y="0"/>
                </a:lnTo>
                <a:lnTo>
                  <a:pt x="0" y="19279"/>
                </a:lnTo>
                <a:close/>
              </a:path>
            </a:pathLst>
          </a:custGeom>
          <a:gradFill>
            <a:gsLst>
              <a:gs pos="0">
                <a:schemeClr val="accent1"/>
              </a:gs>
              <a:gs pos="100000">
                <a:schemeClr val="accent2"/>
              </a:gs>
            </a:gsLst>
            <a:lin ang="19499931"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83" name="Google Shape;383;p14"/>
          <p:cNvSpPr/>
          <p:nvPr/>
        </p:nvSpPr>
        <p:spPr>
          <a:xfrm>
            <a:off x="766959" y="6654648"/>
            <a:ext cx="292608" cy="203400"/>
          </a:xfrm>
          <a:custGeom>
            <a:avLst/>
            <a:gdLst/>
            <a:ahLst/>
            <a:cxnLst/>
            <a:rect l="l" t="t" r="r" b="b"/>
            <a:pathLst>
              <a:path w="21600" h="21600" extrusionOk="0">
                <a:moveTo>
                  <a:pt x="21600" y="0"/>
                </a:moveTo>
                <a:lnTo>
                  <a:pt x="0" y="21600"/>
                </a:lnTo>
                <a:lnTo>
                  <a:pt x="1497" y="21600"/>
                </a:lnTo>
                <a:close/>
              </a:path>
            </a:pathLst>
          </a:cu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84" name="Google Shape;384;p14"/>
          <p:cNvSpPr/>
          <p:nvPr/>
        </p:nvSpPr>
        <p:spPr>
          <a:xfrm>
            <a:off x="429187" y="6373652"/>
            <a:ext cx="774072" cy="484344"/>
          </a:xfrm>
          <a:custGeom>
            <a:avLst/>
            <a:gdLst/>
            <a:ahLst/>
            <a:cxnLst/>
            <a:rect l="l" t="t" r="r" b="b"/>
            <a:pathLst>
              <a:path w="21600" h="21600" extrusionOk="0">
                <a:moveTo>
                  <a:pt x="0" y="21600"/>
                </a:moveTo>
                <a:lnTo>
                  <a:pt x="5222" y="21600"/>
                </a:lnTo>
                <a:lnTo>
                  <a:pt x="21600" y="0"/>
                </a:lnTo>
                <a:close/>
              </a:path>
            </a:pathLst>
          </a:custGeom>
          <a:solidFill>
            <a:schemeClr val="dk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85" name="Google Shape;385;p14"/>
          <p:cNvSpPr/>
          <p:nvPr/>
        </p:nvSpPr>
        <p:spPr>
          <a:xfrm>
            <a:off x="-1299" y="5345844"/>
            <a:ext cx="1746216" cy="1293768"/>
          </a:xfrm>
          <a:custGeom>
            <a:avLst/>
            <a:gdLst/>
            <a:ahLst/>
            <a:cxnLst/>
            <a:rect l="l" t="t" r="r" b="b"/>
            <a:pathLst>
              <a:path w="21600" h="21600" extrusionOk="0">
                <a:moveTo>
                  <a:pt x="0" y="21600"/>
                </a:moveTo>
                <a:lnTo>
                  <a:pt x="21600" y="0"/>
                </a:lnTo>
                <a:lnTo>
                  <a:pt x="0" y="20478"/>
                </a:lnTo>
                <a:close/>
              </a:path>
            </a:pathLst>
          </a:cu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386" name="Google Shape;386;p14"/>
          <p:cNvSpPr/>
          <p:nvPr/>
        </p:nvSpPr>
        <p:spPr>
          <a:xfrm>
            <a:off x="369512" y="6171452"/>
            <a:ext cx="986112" cy="686520"/>
          </a:xfrm>
          <a:custGeom>
            <a:avLst/>
            <a:gdLst/>
            <a:ahLst/>
            <a:cxnLst/>
            <a:rect l="l" t="t" r="r" b="b"/>
            <a:pathLst>
              <a:path w="21600" h="21600" extrusionOk="0">
                <a:moveTo>
                  <a:pt x="0" y="21600"/>
                </a:moveTo>
                <a:lnTo>
                  <a:pt x="977" y="21600"/>
                </a:lnTo>
                <a:lnTo>
                  <a:pt x="21600" y="0"/>
                </a:lnTo>
                <a:close/>
              </a:path>
            </a:pathLst>
          </a:custGeom>
          <a:solidFill>
            <a:schemeClr val="dk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867"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41422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6D1BB0A-9A3F-4F64-8B80-253E5B6D3A5F}"/>
              </a:ext>
            </a:extLst>
          </p:cNvPr>
          <p:cNvSpPr/>
          <p:nvPr userDrawn="1"/>
        </p:nvSpPr>
        <p:spPr>
          <a:xfrm>
            <a:off x="1" y="1843599"/>
            <a:ext cx="732648" cy="4572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478AF6-5F20-4338-BF89-B5E0191D3A08}"/>
              </a:ext>
            </a:extLst>
          </p:cNvPr>
          <p:cNvSpPr/>
          <p:nvPr userDrawn="1"/>
        </p:nvSpPr>
        <p:spPr>
          <a:xfrm>
            <a:off x="2801258" y="0"/>
            <a:ext cx="9390742" cy="6858000"/>
          </a:xfrm>
          <a:custGeom>
            <a:avLst/>
            <a:gdLst>
              <a:gd name="connsiteX0" fmla="*/ 0 w 8348130"/>
              <a:gd name="connsiteY0" fmla="*/ 0 h 6858000"/>
              <a:gd name="connsiteX1" fmla="*/ 8348130 w 8348130"/>
              <a:gd name="connsiteY1" fmla="*/ 0 h 6858000"/>
              <a:gd name="connsiteX2" fmla="*/ 8348130 w 8348130"/>
              <a:gd name="connsiteY2" fmla="*/ 6858000 h 6858000"/>
              <a:gd name="connsiteX3" fmla="*/ 0 w 8348130"/>
              <a:gd name="connsiteY3" fmla="*/ 6858000 h 6858000"/>
              <a:gd name="connsiteX4" fmla="*/ 0 w 8348130"/>
              <a:gd name="connsiteY4" fmla="*/ 0 h 6858000"/>
              <a:gd name="connsiteX0" fmla="*/ 0 w 8348130"/>
              <a:gd name="connsiteY0" fmla="*/ 0 h 6880578"/>
              <a:gd name="connsiteX1" fmla="*/ 8348130 w 8348130"/>
              <a:gd name="connsiteY1" fmla="*/ 0 h 6880578"/>
              <a:gd name="connsiteX2" fmla="*/ 8348130 w 8348130"/>
              <a:gd name="connsiteY2" fmla="*/ 6858000 h 6880578"/>
              <a:gd name="connsiteX3" fmla="*/ 1924755 w 8348130"/>
              <a:gd name="connsiteY3" fmla="*/ 6880578 h 6880578"/>
              <a:gd name="connsiteX4" fmla="*/ 0 w 8348130"/>
              <a:gd name="connsiteY4" fmla="*/ 0 h 6880578"/>
              <a:gd name="connsiteX0" fmla="*/ 0 w 8348130"/>
              <a:gd name="connsiteY0" fmla="*/ 0 h 6858000"/>
              <a:gd name="connsiteX1" fmla="*/ 8348130 w 8348130"/>
              <a:gd name="connsiteY1" fmla="*/ 0 h 6858000"/>
              <a:gd name="connsiteX2" fmla="*/ 8348130 w 8348130"/>
              <a:gd name="connsiteY2" fmla="*/ 6858000 h 6858000"/>
              <a:gd name="connsiteX3" fmla="*/ 2184399 w 8348130"/>
              <a:gd name="connsiteY3" fmla="*/ 5943600 h 6858000"/>
              <a:gd name="connsiteX4" fmla="*/ 0 w 8348130"/>
              <a:gd name="connsiteY4" fmla="*/ 0 h 6858000"/>
              <a:gd name="connsiteX0" fmla="*/ 0 w 8348130"/>
              <a:gd name="connsiteY0" fmla="*/ 0 h 6869289"/>
              <a:gd name="connsiteX1" fmla="*/ 8348130 w 8348130"/>
              <a:gd name="connsiteY1" fmla="*/ 0 h 6869289"/>
              <a:gd name="connsiteX2" fmla="*/ 8348130 w 8348130"/>
              <a:gd name="connsiteY2" fmla="*/ 6858000 h 6869289"/>
              <a:gd name="connsiteX3" fmla="*/ 1941688 w 8348130"/>
              <a:gd name="connsiteY3" fmla="*/ 6869289 h 6869289"/>
              <a:gd name="connsiteX4" fmla="*/ 0 w 8348130"/>
              <a:gd name="connsiteY4" fmla="*/ 0 h 6869289"/>
              <a:gd name="connsiteX0" fmla="*/ 0 w 8348130"/>
              <a:gd name="connsiteY0" fmla="*/ 0 h 6858000"/>
              <a:gd name="connsiteX1" fmla="*/ 8348130 w 8348130"/>
              <a:gd name="connsiteY1" fmla="*/ 0 h 6858000"/>
              <a:gd name="connsiteX2" fmla="*/ 8348130 w 8348130"/>
              <a:gd name="connsiteY2" fmla="*/ 6858000 h 6858000"/>
              <a:gd name="connsiteX3" fmla="*/ 2212648 w 8348130"/>
              <a:gd name="connsiteY3" fmla="*/ 6825746 h 6858000"/>
              <a:gd name="connsiteX4" fmla="*/ 0 w 8348130"/>
              <a:gd name="connsiteY4" fmla="*/ 0 h 6858000"/>
              <a:gd name="connsiteX0" fmla="*/ 0 w 8348130"/>
              <a:gd name="connsiteY0" fmla="*/ 0 h 6858000"/>
              <a:gd name="connsiteX1" fmla="*/ 8348130 w 8348130"/>
              <a:gd name="connsiteY1" fmla="*/ 0 h 6858000"/>
              <a:gd name="connsiteX2" fmla="*/ 8348130 w 8348130"/>
              <a:gd name="connsiteY2" fmla="*/ 6858000 h 6858000"/>
              <a:gd name="connsiteX3" fmla="*/ 2225550 w 8348130"/>
              <a:gd name="connsiteY3" fmla="*/ 6854774 h 6858000"/>
              <a:gd name="connsiteX4" fmla="*/ 0 w 834813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8130" h="6858000">
                <a:moveTo>
                  <a:pt x="0" y="0"/>
                </a:moveTo>
                <a:lnTo>
                  <a:pt x="8348130" y="0"/>
                </a:lnTo>
                <a:lnTo>
                  <a:pt x="8348130" y="6858000"/>
                </a:lnTo>
                <a:lnTo>
                  <a:pt x="2225550" y="685477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9B4A89E-105A-4580-80E9-9294C2BABFBC}"/>
              </a:ext>
            </a:extLst>
          </p:cNvPr>
          <p:cNvSpPr>
            <a:spLocks noGrp="1"/>
          </p:cNvSpPr>
          <p:nvPr>
            <p:ph type="pic" sz="quarter" idx="14"/>
          </p:nvPr>
        </p:nvSpPr>
        <p:spPr>
          <a:xfrm>
            <a:off x="739747" y="-2059"/>
            <a:ext cx="4584377" cy="6860058"/>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19 h 10019"/>
              <a:gd name="connsiteX1" fmla="*/ 0 w 10000"/>
              <a:gd name="connsiteY1" fmla="*/ 0 h 10019"/>
              <a:gd name="connsiteX2" fmla="*/ 10000 w 10000"/>
              <a:gd name="connsiteY2" fmla="*/ 10019 h 10019"/>
              <a:gd name="connsiteX3" fmla="*/ 0 w 10000"/>
              <a:gd name="connsiteY3" fmla="*/ 10019 h 10019"/>
              <a:gd name="connsiteX0" fmla="*/ 0 w 10000"/>
              <a:gd name="connsiteY0" fmla="*/ 10394 h 10394"/>
              <a:gd name="connsiteX1" fmla="*/ 0 w 10000"/>
              <a:gd name="connsiteY1" fmla="*/ 375 h 10394"/>
              <a:gd name="connsiteX2" fmla="*/ 4607 w 10000"/>
              <a:gd name="connsiteY2" fmla="*/ 396 h 10394"/>
              <a:gd name="connsiteX3" fmla="*/ 10000 w 10000"/>
              <a:gd name="connsiteY3" fmla="*/ 10394 h 10394"/>
              <a:gd name="connsiteX4" fmla="*/ 0 w 10000"/>
              <a:gd name="connsiteY4" fmla="*/ 10394 h 10394"/>
              <a:gd name="connsiteX0" fmla="*/ 0 w 10000"/>
              <a:gd name="connsiteY0" fmla="*/ 10019 h 10019"/>
              <a:gd name="connsiteX1" fmla="*/ 0 w 10000"/>
              <a:gd name="connsiteY1" fmla="*/ 0 h 10019"/>
              <a:gd name="connsiteX2" fmla="*/ 4607 w 10000"/>
              <a:gd name="connsiteY2" fmla="*/ 21 h 10019"/>
              <a:gd name="connsiteX3" fmla="*/ 10000 w 10000"/>
              <a:gd name="connsiteY3" fmla="*/ 10019 h 10019"/>
              <a:gd name="connsiteX4" fmla="*/ 0 w 10000"/>
              <a:gd name="connsiteY4" fmla="*/ 10019 h 10019"/>
              <a:gd name="connsiteX0" fmla="*/ 0 w 10000"/>
              <a:gd name="connsiteY0" fmla="*/ 10019 h 10019"/>
              <a:gd name="connsiteX1" fmla="*/ 0 w 10000"/>
              <a:gd name="connsiteY1" fmla="*/ 0 h 10019"/>
              <a:gd name="connsiteX2" fmla="*/ 4607 w 10000"/>
              <a:gd name="connsiteY2" fmla="*/ 21 h 10019"/>
              <a:gd name="connsiteX3" fmla="*/ 10000 w 10000"/>
              <a:gd name="connsiteY3" fmla="*/ 10019 h 10019"/>
              <a:gd name="connsiteX4" fmla="*/ 0 w 10000"/>
              <a:gd name="connsiteY4" fmla="*/ 10019 h 10019"/>
              <a:gd name="connsiteX0" fmla="*/ 0 w 10000"/>
              <a:gd name="connsiteY0" fmla="*/ 10003 h 10003"/>
              <a:gd name="connsiteX1" fmla="*/ 0 w 10000"/>
              <a:gd name="connsiteY1" fmla="*/ 0 h 10003"/>
              <a:gd name="connsiteX2" fmla="*/ 4607 w 10000"/>
              <a:gd name="connsiteY2" fmla="*/ 5 h 10003"/>
              <a:gd name="connsiteX3" fmla="*/ 10000 w 10000"/>
              <a:gd name="connsiteY3" fmla="*/ 10003 h 10003"/>
              <a:gd name="connsiteX4" fmla="*/ 0 w 10000"/>
              <a:gd name="connsiteY4" fmla="*/ 10003 h 10003"/>
              <a:gd name="connsiteX0" fmla="*/ 0 w 10000"/>
              <a:gd name="connsiteY0" fmla="*/ 10003 h 10003"/>
              <a:gd name="connsiteX1" fmla="*/ 0 w 10000"/>
              <a:gd name="connsiteY1" fmla="*/ 0 h 10003"/>
              <a:gd name="connsiteX2" fmla="*/ 4607 w 10000"/>
              <a:gd name="connsiteY2" fmla="*/ 3 h 10003"/>
              <a:gd name="connsiteX3" fmla="*/ 10000 w 10000"/>
              <a:gd name="connsiteY3" fmla="*/ 10003 h 10003"/>
              <a:gd name="connsiteX4" fmla="*/ 0 w 10000"/>
              <a:gd name="connsiteY4" fmla="*/ 10003 h 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3">
                <a:moveTo>
                  <a:pt x="0" y="10003"/>
                </a:moveTo>
                <a:lnTo>
                  <a:pt x="0" y="0"/>
                </a:lnTo>
                <a:lnTo>
                  <a:pt x="4607" y="3"/>
                </a:lnTo>
                <a:lnTo>
                  <a:pt x="10000" y="10003"/>
                </a:lnTo>
                <a:lnTo>
                  <a:pt x="0" y="10003"/>
                </a:lnTo>
                <a:close/>
              </a:path>
            </a:pathLst>
          </a:custGeom>
        </p:spPr>
        <p:txBody>
          <a:bodyPr/>
          <a:lstStyle>
            <a:lvl1pPr marL="0" indent="0">
              <a:buFontTx/>
              <a:buNone/>
              <a:defRPr/>
            </a:lvl1pPr>
          </a:lstStyle>
          <a:p>
            <a:endParaRPr lang="en-US" dirty="0"/>
          </a:p>
        </p:txBody>
      </p:sp>
      <p:sp>
        <p:nvSpPr>
          <p:cNvPr id="2" name="Title 1">
            <a:extLst>
              <a:ext uri="{FF2B5EF4-FFF2-40B4-BE49-F238E27FC236}">
                <a16:creationId xmlns:a16="http://schemas.microsoft.com/office/drawing/2014/main" id="{9136173B-D9E8-4994-B04F-E1938E6659B2}"/>
              </a:ext>
            </a:extLst>
          </p:cNvPr>
          <p:cNvSpPr>
            <a:spLocks noGrp="1"/>
          </p:cNvSpPr>
          <p:nvPr>
            <p:ph type="ctrTitle"/>
          </p:nvPr>
        </p:nvSpPr>
        <p:spPr>
          <a:xfrm>
            <a:off x="4826000" y="2178752"/>
            <a:ext cx="6891866" cy="2318809"/>
          </a:xfrm>
        </p:spPr>
        <p:txBody>
          <a:bodyPr anchor="b">
            <a:normAutofit/>
          </a:bodyPr>
          <a:lstStyle>
            <a:lvl1pPr algn="ctr">
              <a:defRPr sz="5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29878634-F70D-49F2-9377-EBCFE950AFC3}"/>
              </a:ext>
            </a:extLst>
          </p:cNvPr>
          <p:cNvSpPr>
            <a:spLocks noGrp="1"/>
          </p:cNvSpPr>
          <p:nvPr>
            <p:ph type="subTitle" idx="1"/>
          </p:nvPr>
        </p:nvSpPr>
        <p:spPr>
          <a:xfrm>
            <a:off x="4826000" y="4634086"/>
            <a:ext cx="6891866" cy="1726500"/>
          </a:xfrm>
          <a:noFill/>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62E820F-7AC8-4258-B632-148479018E8D}"/>
              </a:ext>
            </a:extLst>
          </p:cNvPr>
          <p:cNvSpPr>
            <a:spLocks noGrp="1"/>
          </p:cNvSpPr>
          <p:nvPr>
            <p:ph type="dt" sz="half" idx="10"/>
          </p:nvPr>
        </p:nvSpPr>
        <p:spPr/>
        <p:txBody>
          <a:bodyPr/>
          <a:lstStyle/>
          <a:p>
            <a:fld id="{4C1EEF0A-D7FA-4575-895D-19CA3B97145F}" type="datetime1">
              <a:rPr lang="en-US" smtClean="0"/>
              <a:t>12/9/2021</a:t>
            </a:fld>
            <a:endParaRPr lang="en-US"/>
          </a:p>
        </p:txBody>
      </p:sp>
      <p:sp>
        <p:nvSpPr>
          <p:cNvPr id="5" name="Footer Placeholder 4">
            <a:extLst>
              <a:ext uri="{FF2B5EF4-FFF2-40B4-BE49-F238E27FC236}">
                <a16:creationId xmlns:a16="http://schemas.microsoft.com/office/drawing/2014/main" id="{E443C22B-99F7-4E95-8C37-FCF549AF31DD}"/>
              </a:ext>
            </a:extLst>
          </p:cNvPr>
          <p:cNvSpPr>
            <a:spLocks noGrp="1"/>
          </p:cNvSpPr>
          <p:nvPr>
            <p:ph type="ftr" sz="quarter" idx="11"/>
          </p:nvPr>
        </p:nvSpPr>
        <p:spPr/>
        <p:txBody>
          <a:bodyPr/>
          <a:lstStyle/>
          <a:p>
            <a:endParaRPr lang="en-US"/>
          </a:p>
        </p:txBody>
      </p:sp>
      <p:cxnSp>
        <p:nvCxnSpPr>
          <p:cNvPr id="7" name="Straight Connector 6">
            <a:extLst>
              <a:ext uri="{FF2B5EF4-FFF2-40B4-BE49-F238E27FC236}">
                <a16:creationId xmlns:a16="http://schemas.microsoft.com/office/drawing/2014/main" id="{EA220294-C991-4FAB-9AC3-D3D4843E21BC}"/>
              </a:ext>
            </a:extLst>
          </p:cNvPr>
          <p:cNvCxnSpPr>
            <a:cxnSpLocks/>
          </p:cNvCxnSpPr>
          <p:nvPr userDrawn="1"/>
        </p:nvCxnSpPr>
        <p:spPr>
          <a:xfrm>
            <a:off x="732649" y="0"/>
            <a:ext cx="0" cy="6858000"/>
          </a:xfrm>
          <a:prstGeom prst="line">
            <a:avLst/>
          </a:prstGeom>
          <a:ln w="6350">
            <a:solidFill>
              <a:srgbClr val="00205B"/>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logo&#10;&#10;Description automatically generated">
            <a:extLst>
              <a:ext uri="{FF2B5EF4-FFF2-40B4-BE49-F238E27FC236}">
                <a16:creationId xmlns:a16="http://schemas.microsoft.com/office/drawing/2014/main" id="{683BD493-81F3-454A-85E4-CACE4B42C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7317" y="751804"/>
            <a:ext cx="1289232" cy="1505438"/>
          </a:xfrm>
          <a:prstGeom prst="rect">
            <a:avLst/>
          </a:prstGeom>
        </p:spPr>
      </p:pic>
      <p:grpSp>
        <p:nvGrpSpPr>
          <p:cNvPr id="13" name="Graphic 11">
            <a:extLst>
              <a:ext uri="{FF2B5EF4-FFF2-40B4-BE49-F238E27FC236}">
                <a16:creationId xmlns:a16="http://schemas.microsoft.com/office/drawing/2014/main" id="{6E9FAC8F-3FAB-4C07-8F0B-F03C5433497F}"/>
              </a:ext>
            </a:extLst>
          </p:cNvPr>
          <p:cNvGrpSpPr/>
          <p:nvPr userDrawn="1"/>
        </p:nvGrpSpPr>
        <p:grpSpPr>
          <a:xfrm>
            <a:off x="8669910" y="4543313"/>
            <a:ext cx="3527912" cy="3190267"/>
            <a:chOff x="8669910" y="4543313"/>
            <a:chExt cx="3527912" cy="3190267"/>
          </a:xfrm>
        </p:grpSpPr>
        <p:sp>
          <p:nvSpPr>
            <p:cNvPr id="19" name="Freeform: Shape 18">
              <a:extLst>
                <a:ext uri="{FF2B5EF4-FFF2-40B4-BE49-F238E27FC236}">
                  <a16:creationId xmlns:a16="http://schemas.microsoft.com/office/drawing/2014/main" id="{40A4EE19-6E4B-4AE1-9DF7-84AA066ACA4A}"/>
                </a:ext>
              </a:extLst>
            </p:cNvPr>
            <p:cNvSpPr/>
            <p:nvPr/>
          </p:nvSpPr>
          <p:spPr>
            <a:xfrm>
              <a:off x="8669910" y="5500265"/>
              <a:ext cx="1943974" cy="1654953"/>
            </a:xfrm>
            <a:custGeom>
              <a:avLst/>
              <a:gdLst>
                <a:gd name="connsiteX0" fmla="*/ 1660392 w 1943974"/>
                <a:gd name="connsiteY0" fmla="*/ 0 h 1654953"/>
                <a:gd name="connsiteX1" fmla="*/ 0 w 1943974"/>
                <a:gd name="connsiteY1" fmla="*/ 1365453 h 1654953"/>
                <a:gd name="connsiteX2" fmla="*/ 0 w 1943974"/>
                <a:gd name="connsiteY2" fmla="*/ 1365453 h 1654953"/>
                <a:gd name="connsiteX3" fmla="*/ 351880 w 1943974"/>
                <a:gd name="connsiteY3" fmla="*/ 1654954 h 1654953"/>
                <a:gd name="connsiteX4" fmla="*/ 352040 w 1943974"/>
                <a:gd name="connsiteY4" fmla="*/ 1654794 h 1654953"/>
                <a:gd name="connsiteX5" fmla="*/ 1943975 w 1943974"/>
                <a:gd name="connsiteY5" fmla="*/ 345642 h 165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3974" h="1654953">
                  <a:moveTo>
                    <a:pt x="1660392" y="0"/>
                  </a:moveTo>
                  <a:lnTo>
                    <a:pt x="0" y="1365453"/>
                  </a:lnTo>
                  <a:lnTo>
                    <a:pt x="0" y="1365453"/>
                  </a:lnTo>
                  <a:lnTo>
                    <a:pt x="351880" y="1654954"/>
                  </a:lnTo>
                  <a:lnTo>
                    <a:pt x="352040" y="1654794"/>
                  </a:lnTo>
                  <a:lnTo>
                    <a:pt x="1943975" y="345642"/>
                  </a:lnTo>
                  <a:close/>
                </a:path>
              </a:pathLst>
            </a:custGeom>
            <a:solidFill>
              <a:srgbClr val="FFFFFF">
                <a:alpha val="14902"/>
              </a:srgbClr>
            </a:solidFill>
            <a:ln w="1599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73C52F6-4A72-48BC-A937-FBFD08D6395E}"/>
                </a:ext>
              </a:extLst>
            </p:cNvPr>
            <p:cNvSpPr/>
            <p:nvPr/>
          </p:nvSpPr>
          <p:spPr>
            <a:xfrm>
              <a:off x="9373988" y="6191228"/>
              <a:ext cx="1807861" cy="1542352"/>
            </a:xfrm>
            <a:custGeom>
              <a:avLst/>
              <a:gdLst>
                <a:gd name="connsiteX0" fmla="*/ 1523798 w 1807861"/>
                <a:gd name="connsiteY0" fmla="*/ 0 h 1542352"/>
                <a:gd name="connsiteX1" fmla="*/ 0 w 1807861"/>
                <a:gd name="connsiteY1" fmla="*/ 1253171 h 1542352"/>
                <a:gd name="connsiteX2" fmla="*/ 352199 w 1807861"/>
                <a:gd name="connsiteY2" fmla="*/ 1542352 h 1542352"/>
                <a:gd name="connsiteX3" fmla="*/ 1807861 w 1807861"/>
                <a:gd name="connsiteY3" fmla="*/ 345322 h 1542352"/>
              </a:gdLst>
              <a:ahLst/>
              <a:cxnLst>
                <a:cxn ang="0">
                  <a:pos x="connsiteX0" y="connsiteY0"/>
                </a:cxn>
                <a:cxn ang="0">
                  <a:pos x="connsiteX1" y="connsiteY1"/>
                </a:cxn>
                <a:cxn ang="0">
                  <a:pos x="connsiteX2" y="connsiteY2"/>
                </a:cxn>
                <a:cxn ang="0">
                  <a:pos x="connsiteX3" y="connsiteY3"/>
                </a:cxn>
              </a:cxnLst>
              <a:rect l="l" t="t" r="r" b="b"/>
              <a:pathLst>
                <a:path w="1807861" h="1542352">
                  <a:moveTo>
                    <a:pt x="1523798" y="0"/>
                  </a:moveTo>
                  <a:lnTo>
                    <a:pt x="0" y="1253171"/>
                  </a:lnTo>
                  <a:lnTo>
                    <a:pt x="352199" y="1542352"/>
                  </a:lnTo>
                  <a:lnTo>
                    <a:pt x="1807861" y="345322"/>
                  </a:lnTo>
                  <a:close/>
                </a:path>
              </a:pathLst>
            </a:custGeom>
            <a:solidFill>
              <a:srgbClr val="FFFFFF">
                <a:alpha val="14902"/>
              </a:srgbClr>
            </a:solidFill>
            <a:ln w="1599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932A08A-82D1-4321-9F26-D48F30B1817F}"/>
                </a:ext>
              </a:extLst>
            </p:cNvPr>
            <p:cNvSpPr/>
            <p:nvPr/>
          </p:nvSpPr>
          <p:spPr>
            <a:xfrm>
              <a:off x="10613884" y="4543313"/>
              <a:ext cx="1583937" cy="1647915"/>
            </a:xfrm>
            <a:custGeom>
              <a:avLst/>
              <a:gdLst>
                <a:gd name="connsiteX0" fmla="*/ 283903 w 1583937"/>
                <a:gd name="connsiteY0" fmla="*/ 1647916 h 1647915"/>
                <a:gd name="connsiteX1" fmla="*/ 1583938 w 1583937"/>
                <a:gd name="connsiteY1" fmla="*/ 578842 h 1647915"/>
                <a:gd name="connsiteX2" fmla="*/ 1583938 w 1583937"/>
                <a:gd name="connsiteY2" fmla="*/ 0 h 1647915"/>
                <a:gd name="connsiteX3" fmla="*/ 0 w 1583937"/>
                <a:gd name="connsiteY3" fmla="*/ 1302594 h 1647915"/>
              </a:gdLst>
              <a:ahLst/>
              <a:cxnLst>
                <a:cxn ang="0">
                  <a:pos x="connsiteX0" y="connsiteY0"/>
                </a:cxn>
                <a:cxn ang="0">
                  <a:pos x="connsiteX1" y="connsiteY1"/>
                </a:cxn>
                <a:cxn ang="0">
                  <a:pos x="connsiteX2" y="connsiteY2"/>
                </a:cxn>
                <a:cxn ang="0">
                  <a:pos x="connsiteX3" y="connsiteY3"/>
                </a:cxn>
              </a:cxnLst>
              <a:rect l="l" t="t" r="r" b="b"/>
              <a:pathLst>
                <a:path w="1583937" h="1647915">
                  <a:moveTo>
                    <a:pt x="283903" y="1647916"/>
                  </a:moveTo>
                  <a:lnTo>
                    <a:pt x="1583938" y="578842"/>
                  </a:lnTo>
                  <a:lnTo>
                    <a:pt x="1583938" y="0"/>
                  </a:lnTo>
                  <a:lnTo>
                    <a:pt x="0" y="1302594"/>
                  </a:lnTo>
                  <a:close/>
                </a:path>
              </a:pathLst>
            </a:custGeom>
            <a:solidFill>
              <a:srgbClr val="FFFFFF">
                <a:alpha val="14902"/>
              </a:srgbClr>
            </a:solidFill>
            <a:ln w="1599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DBB19D5-345C-41AF-8FD9-2FBDAD5C61E1}"/>
                </a:ext>
              </a:extLst>
            </p:cNvPr>
            <p:cNvSpPr/>
            <p:nvPr/>
          </p:nvSpPr>
          <p:spPr>
            <a:xfrm>
              <a:off x="11181850" y="5700996"/>
              <a:ext cx="1015972" cy="1180875"/>
            </a:xfrm>
            <a:custGeom>
              <a:avLst/>
              <a:gdLst>
                <a:gd name="connsiteX0" fmla="*/ 283903 w 1015972"/>
                <a:gd name="connsiteY0" fmla="*/ 1180876 h 1180875"/>
                <a:gd name="connsiteX1" fmla="*/ 1015972 w 1015972"/>
                <a:gd name="connsiteY1" fmla="*/ 578842 h 1180875"/>
                <a:gd name="connsiteX2" fmla="*/ 1015972 w 1015972"/>
                <a:gd name="connsiteY2" fmla="*/ 0 h 1180875"/>
                <a:gd name="connsiteX3" fmla="*/ 0 w 1015972"/>
                <a:gd name="connsiteY3" fmla="*/ 835554 h 1180875"/>
              </a:gdLst>
              <a:ahLst/>
              <a:cxnLst>
                <a:cxn ang="0">
                  <a:pos x="connsiteX0" y="connsiteY0"/>
                </a:cxn>
                <a:cxn ang="0">
                  <a:pos x="connsiteX1" y="connsiteY1"/>
                </a:cxn>
                <a:cxn ang="0">
                  <a:pos x="connsiteX2" y="connsiteY2"/>
                </a:cxn>
                <a:cxn ang="0">
                  <a:pos x="connsiteX3" y="connsiteY3"/>
                </a:cxn>
              </a:cxnLst>
              <a:rect l="l" t="t" r="r" b="b"/>
              <a:pathLst>
                <a:path w="1015972" h="1180875">
                  <a:moveTo>
                    <a:pt x="283903" y="1180876"/>
                  </a:moveTo>
                  <a:lnTo>
                    <a:pt x="1015972" y="578842"/>
                  </a:lnTo>
                  <a:lnTo>
                    <a:pt x="1015972" y="0"/>
                  </a:lnTo>
                  <a:lnTo>
                    <a:pt x="0" y="835554"/>
                  </a:lnTo>
                  <a:close/>
                </a:path>
              </a:pathLst>
            </a:custGeom>
            <a:solidFill>
              <a:srgbClr val="FFFFFF">
                <a:alpha val="14902"/>
              </a:srgbClr>
            </a:solidFill>
            <a:ln w="15990" cap="flat">
              <a:noFill/>
              <a:prstDash val="solid"/>
              <a:miter/>
            </a:ln>
          </p:spPr>
          <p:txBody>
            <a:bodyPr rtlCol="0" anchor="ctr"/>
            <a:lstStyle/>
            <a:p>
              <a:endParaRPr lang="en-US"/>
            </a:p>
          </p:txBody>
        </p:sp>
      </p:grpSp>
    </p:spTree>
    <p:extLst>
      <p:ext uri="{BB962C8B-B14F-4D97-AF65-F5344CB8AC3E}">
        <p14:creationId xmlns:p14="http://schemas.microsoft.com/office/powerpoint/2010/main" val="3727620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987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56C8-8595-4276-8564-9D90C36F0DA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18A0B47-6053-4677-9F29-EB2C65A81B0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EFC69A9-3E9D-477A-B8F5-1A7CEA897435}"/>
              </a:ext>
            </a:extLst>
          </p:cNvPr>
          <p:cNvSpPr>
            <a:spLocks noGrp="1"/>
          </p:cNvSpPr>
          <p:nvPr>
            <p:ph type="dt" sz="half" idx="10"/>
          </p:nvPr>
        </p:nvSpPr>
        <p:spPr/>
        <p:txBody>
          <a:bodyPr/>
          <a:lstStyle/>
          <a:p>
            <a:fld id="{8FC0A6E8-BE76-40B1-8364-85853F132F4A}" type="datetime1">
              <a:rPr lang="en-US" smtClean="0"/>
              <a:t>12/9/2021</a:t>
            </a:fld>
            <a:endParaRPr lang="en-US"/>
          </a:p>
        </p:txBody>
      </p:sp>
      <p:sp>
        <p:nvSpPr>
          <p:cNvPr id="5" name="Footer Placeholder 4">
            <a:extLst>
              <a:ext uri="{FF2B5EF4-FFF2-40B4-BE49-F238E27FC236}">
                <a16:creationId xmlns:a16="http://schemas.microsoft.com/office/drawing/2014/main" id="{765A9F66-FF65-45A9-80A3-440AB96E4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161FA-4A4F-4CBC-A474-7515663B9401}"/>
              </a:ext>
            </a:extLst>
          </p:cNvPr>
          <p:cNvSpPr>
            <a:spLocks noGrp="1"/>
          </p:cNvSpPr>
          <p:nvPr>
            <p:ph type="sldNum" sz="quarter" idx="12"/>
          </p:nvPr>
        </p:nvSpPr>
        <p:spPr/>
        <p:txBody>
          <a:bodyPr/>
          <a:lstStyle/>
          <a:p>
            <a:fld id="{120F50A2-E536-4BE7-A523-788A506B6E8A}" type="slidenum">
              <a:rPr lang="en-US" smtClean="0"/>
              <a:t>‹#›</a:t>
            </a:fld>
            <a:endParaRPr lang="en-US"/>
          </a:p>
        </p:txBody>
      </p:sp>
      <p:cxnSp>
        <p:nvCxnSpPr>
          <p:cNvPr id="15" name="Straight Connector 14">
            <a:extLst>
              <a:ext uri="{FF2B5EF4-FFF2-40B4-BE49-F238E27FC236}">
                <a16:creationId xmlns:a16="http://schemas.microsoft.com/office/drawing/2014/main" id="{13BE2FB1-08FF-43B6-B990-8830193A161C}"/>
              </a:ext>
            </a:extLst>
          </p:cNvPr>
          <p:cNvCxnSpPr>
            <a:cxnSpLocks/>
          </p:cNvCxnSpPr>
          <p:nvPr userDrawn="1"/>
        </p:nvCxnSpPr>
        <p:spPr>
          <a:xfrm>
            <a:off x="732649" y="0"/>
            <a:ext cx="0" cy="6858000"/>
          </a:xfrm>
          <a:prstGeom prst="line">
            <a:avLst/>
          </a:prstGeom>
          <a:ln w="6350">
            <a:solidFill>
              <a:srgbClr val="00205B"/>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7ADC5F70-B77A-4A2D-9909-A4CF7214A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8829" y="5746653"/>
            <a:ext cx="782546" cy="914400"/>
          </a:xfrm>
          <a:prstGeom prst="rect">
            <a:avLst/>
          </a:prstGeom>
        </p:spPr>
      </p:pic>
    </p:spTree>
    <p:extLst>
      <p:ext uri="{BB962C8B-B14F-4D97-AF65-F5344CB8AC3E}">
        <p14:creationId xmlns:p14="http://schemas.microsoft.com/office/powerpoint/2010/main" val="2964615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23CE923C-74D9-4608-8B51-417E42C29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83" y="0"/>
            <a:ext cx="11457517" cy="6858000"/>
          </a:xfrm>
          <a:prstGeom prst="rect">
            <a:avLst/>
          </a:prstGeom>
        </p:spPr>
      </p:pic>
      <p:sp>
        <p:nvSpPr>
          <p:cNvPr id="2" name="Title 1">
            <a:extLst>
              <a:ext uri="{FF2B5EF4-FFF2-40B4-BE49-F238E27FC236}">
                <a16:creationId xmlns:a16="http://schemas.microsoft.com/office/drawing/2014/main" id="{CC7956C8-8595-4276-8564-9D90C36F0DA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18A0B47-6053-4677-9F29-EB2C65A81B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C69A9-3E9D-477A-B8F5-1A7CEA897435}"/>
              </a:ext>
            </a:extLst>
          </p:cNvPr>
          <p:cNvSpPr>
            <a:spLocks noGrp="1"/>
          </p:cNvSpPr>
          <p:nvPr>
            <p:ph type="dt" sz="half" idx="10"/>
          </p:nvPr>
        </p:nvSpPr>
        <p:spPr/>
        <p:txBody>
          <a:bodyPr/>
          <a:lstStyle/>
          <a:p>
            <a:fld id="{8FC0A6E8-BE76-40B1-8364-85853F132F4A}" type="datetime1">
              <a:rPr lang="en-US" smtClean="0"/>
              <a:t>12/9/2021</a:t>
            </a:fld>
            <a:endParaRPr lang="en-US"/>
          </a:p>
        </p:txBody>
      </p:sp>
      <p:sp>
        <p:nvSpPr>
          <p:cNvPr id="5" name="Footer Placeholder 4">
            <a:extLst>
              <a:ext uri="{FF2B5EF4-FFF2-40B4-BE49-F238E27FC236}">
                <a16:creationId xmlns:a16="http://schemas.microsoft.com/office/drawing/2014/main" id="{765A9F66-FF65-45A9-80A3-440AB96E4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161FA-4A4F-4CBC-A474-7515663B9401}"/>
              </a:ext>
            </a:extLst>
          </p:cNvPr>
          <p:cNvSpPr>
            <a:spLocks noGrp="1"/>
          </p:cNvSpPr>
          <p:nvPr>
            <p:ph type="sldNum" sz="quarter" idx="12"/>
          </p:nvPr>
        </p:nvSpPr>
        <p:spPr/>
        <p:txBody>
          <a:bodyPr/>
          <a:lstStyle/>
          <a:p>
            <a:fld id="{120F50A2-E536-4BE7-A523-788A506B6E8A}" type="slidenum">
              <a:rPr lang="en-US" smtClean="0"/>
              <a:t>‹#›</a:t>
            </a:fld>
            <a:endParaRPr lang="en-US"/>
          </a:p>
        </p:txBody>
      </p:sp>
      <p:cxnSp>
        <p:nvCxnSpPr>
          <p:cNvPr id="15" name="Straight Connector 14">
            <a:extLst>
              <a:ext uri="{FF2B5EF4-FFF2-40B4-BE49-F238E27FC236}">
                <a16:creationId xmlns:a16="http://schemas.microsoft.com/office/drawing/2014/main" id="{13BE2FB1-08FF-43B6-B990-8830193A161C}"/>
              </a:ext>
            </a:extLst>
          </p:cNvPr>
          <p:cNvCxnSpPr>
            <a:cxnSpLocks/>
          </p:cNvCxnSpPr>
          <p:nvPr userDrawn="1"/>
        </p:nvCxnSpPr>
        <p:spPr>
          <a:xfrm>
            <a:off x="732649" y="0"/>
            <a:ext cx="0" cy="6858000"/>
          </a:xfrm>
          <a:prstGeom prst="line">
            <a:avLst/>
          </a:prstGeom>
          <a:ln w="6350">
            <a:solidFill>
              <a:srgbClr val="00205B"/>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7ADC5F70-B77A-4A2D-9909-A4CF7214A8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8829" y="5746653"/>
            <a:ext cx="782546" cy="914400"/>
          </a:xfrm>
          <a:prstGeom prst="rect">
            <a:avLst/>
          </a:prstGeom>
        </p:spPr>
      </p:pic>
    </p:spTree>
    <p:extLst>
      <p:ext uri="{BB962C8B-B14F-4D97-AF65-F5344CB8AC3E}">
        <p14:creationId xmlns:p14="http://schemas.microsoft.com/office/powerpoint/2010/main" val="522715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257D5-110E-44D4-9C00-442C45C524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634AE7-4F24-4E96-96C4-AD3283213FDF}"/>
              </a:ext>
            </a:extLst>
          </p:cNvPr>
          <p:cNvSpPr>
            <a:spLocks noGrp="1"/>
          </p:cNvSpPr>
          <p:nvPr>
            <p:ph type="dt" sz="half" idx="10"/>
          </p:nvPr>
        </p:nvSpPr>
        <p:spPr/>
        <p:txBody>
          <a:bodyPr/>
          <a:lstStyle/>
          <a:p>
            <a:fld id="{CFE5EA74-7BF8-47EA-BB8B-6C0DBC057543}" type="datetime1">
              <a:rPr lang="en-US" smtClean="0"/>
              <a:t>12/9/2021</a:t>
            </a:fld>
            <a:endParaRPr lang="en-US"/>
          </a:p>
        </p:txBody>
      </p:sp>
      <p:sp>
        <p:nvSpPr>
          <p:cNvPr id="4" name="Footer Placeholder 3">
            <a:extLst>
              <a:ext uri="{FF2B5EF4-FFF2-40B4-BE49-F238E27FC236}">
                <a16:creationId xmlns:a16="http://schemas.microsoft.com/office/drawing/2014/main" id="{217C41EF-8116-4F3A-A2AC-FC1202ED3E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E08355-A171-4602-AED3-07D7EC94F3C6}"/>
              </a:ext>
            </a:extLst>
          </p:cNvPr>
          <p:cNvSpPr>
            <a:spLocks noGrp="1"/>
          </p:cNvSpPr>
          <p:nvPr>
            <p:ph type="sldNum" sz="quarter" idx="12"/>
          </p:nvPr>
        </p:nvSpPr>
        <p:spPr/>
        <p:txBody>
          <a:bodyPr/>
          <a:lstStyle/>
          <a:p>
            <a:fld id="{120F50A2-E536-4BE7-A523-788A506B6E8A}" type="slidenum">
              <a:rPr lang="en-US" smtClean="0"/>
              <a:t>‹#›</a:t>
            </a:fld>
            <a:endParaRPr lang="en-US"/>
          </a:p>
        </p:txBody>
      </p:sp>
    </p:spTree>
    <p:extLst>
      <p:ext uri="{BB962C8B-B14F-4D97-AF65-F5344CB8AC3E}">
        <p14:creationId xmlns:p14="http://schemas.microsoft.com/office/powerpoint/2010/main" val="3829343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859774DA-3DCD-4D15-9454-5DC2FDC34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83" y="0"/>
            <a:ext cx="11457517" cy="6858000"/>
          </a:xfrm>
          <a:prstGeom prst="rect">
            <a:avLst/>
          </a:prstGeom>
        </p:spPr>
      </p:pic>
      <p:pic>
        <p:nvPicPr>
          <p:cNvPr id="22" name="Picture 21" descr="A group of people posing for a photo&#10;&#10;Description automatically generated">
            <a:extLst>
              <a:ext uri="{FF2B5EF4-FFF2-40B4-BE49-F238E27FC236}">
                <a16:creationId xmlns:a16="http://schemas.microsoft.com/office/drawing/2014/main" id="{35AACAAC-39CC-4C98-B21D-50A8BE6C9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611" y="0"/>
            <a:ext cx="4193874" cy="6858000"/>
          </a:xfrm>
          <a:prstGeom prst="rect">
            <a:avLst/>
          </a:prstGeom>
        </p:spPr>
      </p:pic>
      <p:sp>
        <p:nvSpPr>
          <p:cNvPr id="8" name="Rectangle 7">
            <a:extLst>
              <a:ext uri="{FF2B5EF4-FFF2-40B4-BE49-F238E27FC236}">
                <a16:creationId xmlns:a16="http://schemas.microsoft.com/office/drawing/2014/main" id="{F54CAE72-007F-4F7C-80B1-8583006AD01A}"/>
              </a:ext>
            </a:extLst>
          </p:cNvPr>
          <p:cNvSpPr/>
          <p:nvPr userDrawn="1"/>
        </p:nvSpPr>
        <p:spPr>
          <a:xfrm>
            <a:off x="0" y="-2060"/>
            <a:ext cx="732648" cy="6867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48BD8-50E4-40EC-AEA7-2F729AFC3A2C}"/>
              </a:ext>
            </a:extLst>
          </p:cNvPr>
          <p:cNvSpPr>
            <a:spLocks noGrp="1"/>
          </p:cNvSpPr>
          <p:nvPr>
            <p:ph type="title"/>
          </p:nvPr>
        </p:nvSpPr>
        <p:spPr>
          <a:xfrm>
            <a:off x="4841100" y="896938"/>
            <a:ext cx="6758234"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C98B0647-D32C-4DCF-92D1-CE81B3FB1121}"/>
              </a:ext>
            </a:extLst>
          </p:cNvPr>
          <p:cNvSpPr>
            <a:spLocks noGrp="1"/>
          </p:cNvSpPr>
          <p:nvPr>
            <p:ph type="body" idx="1"/>
          </p:nvPr>
        </p:nvSpPr>
        <p:spPr>
          <a:xfrm>
            <a:off x="4841100" y="3776663"/>
            <a:ext cx="6758234" cy="2443162"/>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63B9C2F-C243-474B-99C4-7AC3B5B46590}"/>
              </a:ext>
            </a:extLst>
          </p:cNvPr>
          <p:cNvSpPr>
            <a:spLocks noGrp="1"/>
          </p:cNvSpPr>
          <p:nvPr>
            <p:ph type="dt" sz="half" idx="10"/>
          </p:nvPr>
        </p:nvSpPr>
        <p:spPr/>
        <p:txBody>
          <a:bodyPr/>
          <a:lstStyle/>
          <a:p>
            <a:fld id="{E408D0A6-3FB5-48C8-807D-95D4E9ED6E4D}" type="datetime1">
              <a:rPr lang="en-US" smtClean="0"/>
              <a:t>12/9/2021</a:t>
            </a:fld>
            <a:endParaRPr lang="en-US"/>
          </a:p>
        </p:txBody>
      </p:sp>
      <p:sp>
        <p:nvSpPr>
          <p:cNvPr id="5" name="Footer Placeholder 4">
            <a:extLst>
              <a:ext uri="{FF2B5EF4-FFF2-40B4-BE49-F238E27FC236}">
                <a16:creationId xmlns:a16="http://schemas.microsoft.com/office/drawing/2014/main" id="{EEB8CFED-3716-4F13-8E89-8D2EC0B96C08}"/>
              </a:ext>
            </a:extLst>
          </p:cNvPr>
          <p:cNvSpPr>
            <a:spLocks noGrp="1"/>
          </p:cNvSpPr>
          <p:nvPr>
            <p:ph type="ftr" sz="quarter" idx="11"/>
          </p:nvPr>
        </p:nvSpPr>
        <p:spPr>
          <a:xfrm>
            <a:off x="5145110" y="6356350"/>
            <a:ext cx="4114800" cy="365125"/>
          </a:xfrm>
        </p:spPr>
        <p:txBody>
          <a:bodyPr/>
          <a:lstStyle/>
          <a:p>
            <a:endParaRPr lang="en-US" dirty="0"/>
          </a:p>
        </p:txBody>
      </p:sp>
      <p:pic>
        <p:nvPicPr>
          <p:cNvPr id="11" name="Picture 10" descr="A picture containing logo&#10;&#10;Description automatically generated">
            <a:extLst>
              <a:ext uri="{FF2B5EF4-FFF2-40B4-BE49-F238E27FC236}">
                <a16:creationId xmlns:a16="http://schemas.microsoft.com/office/drawing/2014/main" id="{24A9E417-1408-4803-AD46-329155AB6B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8829" y="3878263"/>
            <a:ext cx="782546" cy="914400"/>
          </a:xfrm>
          <a:prstGeom prst="rect">
            <a:avLst/>
          </a:prstGeom>
        </p:spPr>
      </p:pic>
      <p:cxnSp>
        <p:nvCxnSpPr>
          <p:cNvPr id="14" name="Straight Connector 13">
            <a:extLst>
              <a:ext uri="{FF2B5EF4-FFF2-40B4-BE49-F238E27FC236}">
                <a16:creationId xmlns:a16="http://schemas.microsoft.com/office/drawing/2014/main" id="{EEBC549D-9FC1-4B23-9A03-A6AB74E9B2BF}"/>
              </a:ext>
            </a:extLst>
          </p:cNvPr>
          <p:cNvCxnSpPr>
            <a:cxnSpLocks/>
          </p:cNvCxnSpPr>
          <p:nvPr userDrawn="1"/>
        </p:nvCxnSpPr>
        <p:spPr>
          <a:xfrm>
            <a:off x="4841099" y="3775075"/>
            <a:ext cx="7130276"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68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4CAE72-007F-4F7C-80B1-8583006AD01A}"/>
              </a:ext>
            </a:extLst>
          </p:cNvPr>
          <p:cNvSpPr/>
          <p:nvPr userDrawn="1"/>
        </p:nvSpPr>
        <p:spPr>
          <a:xfrm>
            <a:off x="0" y="-2060"/>
            <a:ext cx="732648" cy="6867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Background pattern&#10;&#10;Description automatically generated">
            <a:extLst>
              <a:ext uri="{FF2B5EF4-FFF2-40B4-BE49-F238E27FC236}">
                <a16:creationId xmlns:a16="http://schemas.microsoft.com/office/drawing/2014/main" id="{859774DA-3DCD-4D15-9454-5DC2FDC34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83" y="0"/>
            <a:ext cx="11457517" cy="6858000"/>
          </a:xfrm>
          <a:prstGeom prst="rect">
            <a:avLst/>
          </a:prstGeom>
        </p:spPr>
      </p:pic>
      <p:sp>
        <p:nvSpPr>
          <p:cNvPr id="2" name="Title 1">
            <a:extLst>
              <a:ext uri="{FF2B5EF4-FFF2-40B4-BE49-F238E27FC236}">
                <a16:creationId xmlns:a16="http://schemas.microsoft.com/office/drawing/2014/main" id="{7A148BD8-50E4-40EC-AEA7-2F729AFC3A2C}"/>
              </a:ext>
            </a:extLst>
          </p:cNvPr>
          <p:cNvSpPr>
            <a:spLocks noGrp="1"/>
          </p:cNvSpPr>
          <p:nvPr>
            <p:ph type="title"/>
          </p:nvPr>
        </p:nvSpPr>
        <p:spPr>
          <a:xfrm>
            <a:off x="4841100" y="896938"/>
            <a:ext cx="6758234"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C98B0647-D32C-4DCF-92D1-CE81B3FB1121}"/>
              </a:ext>
            </a:extLst>
          </p:cNvPr>
          <p:cNvSpPr>
            <a:spLocks noGrp="1"/>
          </p:cNvSpPr>
          <p:nvPr>
            <p:ph type="body" idx="1"/>
          </p:nvPr>
        </p:nvSpPr>
        <p:spPr>
          <a:xfrm>
            <a:off x="4841100" y="3776663"/>
            <a:ext cx="6758234" cy="2443162"/>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63B9C2F-C243-474B-99C4-7AC3B5B46590}"/>
              </a:ext>
            </a:extLst>
          </p:cNvPr>
          <p:cNvSpPr>
            <a:spLocks noGrp="1"/>
          </p:cNvSpPr>
          <p:nvPr>
            <p:ph type="dt" sz="half" idx="10"/>
          </p:nvPr>
        </p:nvSpPr>
        <p:spPr/>
        <p:txBody>
          <a:bodyPr/>
          <a:lstStyle/>
          <a:p>
            <a:fld id="{E408D0A6-3FB5-48C8-807D-95D4E9ED6E4D}" type="datetime1">
              <a:rPr lang="en-US" smtClean="0"/>
              <a:t>12/9/2021</a:t>
            </a:fld>
            <a:endParaRPr lang="en-US"/>
          </a:p>
        </p:txBody>
      </p:sp>
      <p:sp>
        <p:nvSpPr>
          <p:cNvPr id="5" name="Footer Placeholder 4">
            <a:extLst>
              <a:ext uri="{FF2B5EF4-FFF2-40B4-BE49-F238E27FC236}">
                <a16:creationId xmlns:a16="http://schemas.microsoft.com/office/drawing/2014/main" id="{EEB8CFED-3716-4F13-8E89-8D2EC0B96C08}"/>
              </a:ext>
            </a:extLst>
          </p:cNvPr>
          <p:cNvSpPr>
            <a:spLocks noGrp="1"/>
          </p:cNvSpPr>
          <p:nvPr>
            <p:ph type="ftr" sz="quarter" idx="11"/>
          </p:nvPr>
        </p:nvSpPr>
        <p:spPr>
          <a:xfrm>
            <a:off x="5145110" y="6356350"/>
            <a:ext cx="4114800" cy="365125"/>
          </a:xfrm>
        </p:spPr>
        <p:txBody>
          <a:bodyPr/>
          <a:lstStyle/>
          <a:p>
            <a:endParaRPr lang="en-US" dirty="0"/>
          </a:p>
        </p:txBody>
      </p:sp>
      <p:pic>
        <p:nvPicPr>
          <p:cNvPr id="11" name="Picture 10" descr="A picture containing logo&#10;&#10;Description automatically generated">
            <a:extLst>
              <a:ext uri="{FF2B5EF4-FFF2-40B4-BE49-F238E27FC236}">
                <a16:creationId xmlns:a16="http://schemas.microsoft.com/office/drawing/2014/main" id="{24A9E417-1408-4803-AD46-329155AB6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8829" y="3878263"/>
            <a:ext cx="782546" cy="914400"/>
          </a:xfrm>
          <a:prstGeom prst="rect">
            <a:avLst/>
          </a:prstGeom>
        </p:spPr>
      </p:pic>
      <p:sp>
        <p:nvSpPr>
          <p:cNvPr id="12" name="Picture Placeholder 9">
            <a:extLst>
              <a:ext uri="{FF2B5EF4-FFF2-40B4-BE49-F238E27FC236}">
                <a16:creationId xmlns:a16="http://schemas.microsoft.com/office/drawing/2014/main" id="{DC78081E-6831-4955-8532-5798A5AF7A18}"/>
              </a:ext>
            </a:extLst>
          </p:cNvPr>
          <p:cNvSpPr>
            <a:spLocks noGrp="1"/>
          </p:cNvSpPr>
          <p:nvPr>
            <p:ph type="pic" sz="quarter" idx="14"/>
          </p:nvPr>
        </p:nvSpPr>
        <p:spPr>
          <a:xfrm>
            <a:off x="732649" y="-2059"/>
            <a:ext cx="4108450" cy="6860058"/>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0019 h 10019"/>
              <a:gd name="connsiteX1" fmla="*/ 0 w 10000"/>
              <a:gd name="connsiteY1" fmla="*/ 0 h 10019"/>
              <a:gd name="connsiteX2" fmla="*/ 10000 w 10000"/>
              <a:gd name="connsiteY2" fmla="*/ 10019 h 10019"/>
              <a:gd name="connsiteX3" fmla="*/ 0 w 10000"/>
              <a:gd name="connsiteY3" fmla="*/ 10019 h 10019"/>
              <a:gd name="connsiteX0" fmla="*/ 0 w 10000"/>
              <a:gd name="connsiteY0" fmla="*/ 10394 h 10394"/>
              <a:gd name="connsiteX1" fmla="*/ 0 w 10000"/>
              <a:gd name="connsiteY1" fmla="*/ 375 h 10394"/>
              <a:gd name="connsiteX2" fmla="*/ 4607 w 10000"/>
              <a:gd name="connsiteY2" fmla="*/ 396 h 10394"/>
              <a:gd name="connsiteX3" fmla="*/ 10000 w 10000"/>
              <a:gd name="connsiteY3" fmla="*/ 10394 h 10394"/>
              <a:gd name="connsiteX4" fmla="*/ 0 w 10000"/>
              <a:gd name="connsiteY4" fmla="*/ 10394 h 10394"/>
              <a:gd name="connsiteX0" fmla="*/ 0 w 10000"/>
              <a:gd name="connsiteY0" fmla="*/ 10019 h 10019"/>
              <a:gd name="connsiteX1" fmla="*/ 0 w 10000"/>
              <a:gd name="connsiteY1" fmla="*/ 0 h 10019"/>
              <a:gd name="connsiteX2" fmla="*/ 4607 w 10000"/>
              <a:gd name="connsiteY2" fmla="*/ 21 h 10019"/>
              <a:gd name="connsiteX3" fmla="*/ 10000 w 10000"/>
              <a:gd name="connsiteY3" fmla="*/ 10019 h 10019"/>
              <a:gd name="connsiteX4" fmla="*/ 0 w 10000"/>
              <a:gd name="connsiteY4" fmla="*/ 10019 h 10019"/>
              <a:gd name="connsiteX0" fmla="*/ 0 w 10000"/>
              <a:gd name="connsiteY0" fmla="*/ 10019 h 10019"/>
              <a:gd name="connsiteX1" fmla="*/ 0 w 10000"/>
              <a:gd name="connsiteY1" fmla="*/ 0 h 10019"/>
              <a:gd name="connsiteX2" fmla="*/ 4607 w 10000"/>
              <a:gd name="connsiteY2" fmla="*/ 21 h 10019"/>
              <a:gd name="connsiteX3" fmla="*/ 10000 w 10000"/>
              <a:gd name="connsiteY3" fmla="*/ 10019 h 10019"/>
              <a:gd name="connsiteX4" fmla="*/ 0 w 10000"/>
              <a:gd name="connsiteY4" fmla="*/ 10019 h 10019"/>
              <a:gd name="connsiteX0" fmla="*/ 0 w 10000"/>
              <a:gd name="connsiteY0" fmla="*/ 10003 h 10003"/>
              <a:gd name="connsiteX1" fmla="*/ 0 w 10000"/>
              <a:gd name="connsiteY1" fmla="*/ 0 h 10003"/>
              <a:gd name="connsiteX2" fmla="*/ 4607 w 10000"/>
              <a:gd name="connsiteY2" fmla="*/ 5 h 10003"/>
              <a:gd name="connsiteX3" fmla="*/ 10000 w 10000"/>
              <a:gd name="connsiteY3" fmla="*/ 10003 h 10003"/>
              <a:gd name="connsiteX4" fmla="*/ 0 w 10000"/>
              <a:gd name="connsiteY4" fmla="*/ 10003 h 10003"/>
              <a:gd name="connsiteX0" fmla="*/ 0 w 10000"/>
              <a:gd name="connsiteY0" fmla="*/ 10003 h 10003"/>
              <a:gd name="connsiteX1" fmla="*/ 0 w 10000"/>
              <a:gd name="connsiteY1" fmla="*/ 0 h 10003"/>
              <a:gd name="connsiteX2" fmla="*/ 4607 w 10000"/>
              <a:gd name="connsiteY2" fmla="*/ 3 h 10003"/>
              <a:gd name="connsiteX3" fmla="*/ 10000 w 10000"/>
              <a:gd name="connsiteY3" fmla="*/ 10003 h 10003"/>
              <a:gd name="connsiteX4" fmla="*/ 0 w 10000"/>
              <a:gd name="connsiteY4" fmla="*/ 10003 h 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3">
                <a:moveTo>
                  <a:pt x="0" y="10003"/>
                </a:moveTo>
                <a:lnTo>
                  <a:pt x="0" y="0"/>
                </a:lnTo>
                <a:lnTo>
                  <a:pt x="4607" y="3"/>
                </a:lnTo>
                <a:lnTo>
                  <a:pt x="10000" y="10003"/>
                </a:lnTo>
                <a:lnTo>
                  <a:pt x="0" y="10003"/>
                </a:lnTo>
                <a:close/>
              </a:path>
            </a:pathLst>
          </a:custGeom>
        </p:spPr>
        <p:txBody>
          <a:bodyPr/>
          <a:lstStyle>
            <a:lvl1pPr marL="0" indent="0">
              <a:buFontTx/>
              <a:buNone/>
              <a:defRPr/>
            </a:lvl1pPr>
          </a:lstStyle>
          <a:p>
            <a:endParaRPr lang="en-US" dirty="0"/>
          </a:p>
        </p:txBody>
      </p:sp>
      <p:cxnSp>
        <p:nvCxnSpPr>
          <p:cNvPr id="14" name="Straight Connector 13">
            <a:extLst>
              <a:ext uri="{FF2B5EF4-FFF2-40B4-BE49-F238E27FC236}">
                <a16:creationId xmlns:a16="http://schemas.microsoft.com/office/drawing/2014/main" id="{EEBC549D-9FC1-4B23-9A03-A6AB74E9B2BF}"/>
              </a:ext>
            </a:extLst>
          </p:cNvPr>
          <p:cNvCxnSpPr>
            <a:cxnSpLocks/>
          </p:cNvCxnSpPr>
          <p:nvPr userDrawn="1"/>
        </p:nvCxnSpPr>
        <p:spPr>
          <a:xfrm>
            <a:off x="4841099" y="3775075"/>
            <a:ext cx="7130276"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899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71218EB4-37DD-4E95-9B04-23FE10FBF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83" y="0"/>
            <a:ext cx="11457517" cy="6858000"/>
          </a:xfrm>
          <a:prstGeom prst="rect">
            <a:avLst/>
          </a:prstGeom>
        </p:spPr>
      </p:pic>
      <p:sp>
        <p:nvSpPr>
          <p:cNvPr id="3" name="Picture Placeholder 2">
            <a:extLst>
              <a:ext uri="{FF2B5EF4-FFF2-40B4-BE49-F238E27FC236}">
                <a16:creationId xmlns:a16="http://schemas.microsoft.com/office/drawing/2014/main" id="{E3DE04B7-5C85-4C40-A89F-9FCF172F14E9}"/>
              </a:ext>
            </a:extLst>
          </p:cNvPr>
          <p:cNvSpPr>
            <a:spLocks noGrp="1"/>
          </p:cNvSpPr>
          <p:nvPr>
            <p:ph type="pic" idx="1"/>
          </p:nvPr>
        </p:nvSpPr>
        <p:spPr>
          <a:xfrm>
            <a:off x="730816" y="1"/>
            <a:ext cx="397576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9E0136C5-24B5-4CCA-9039-97DAC3CF133C}"/>
              </a:ext>
            </a:extLst>
          </p:cNvPr>
          <p:cNvSpPr>
            <a:spLocks noGrp="1"/>
          </p:cNvSpPr>
          <p:nvPr>
            <p:ph type="title"/>
          </p:nvPr>
        </p:nvSpPr>
        <p:spPr>
          <a:xfrm>
            <a:off x="5122997" y="637815"/>
            <a:ext cx="6466456" cy="1600200"/>
          </a:xfrm>
        </p:spPr>
        <p:txBody>
          <a:bodyPr anchor="b">
            <a:norm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71428B7F-FA4B-4940-94CE-46D98B34DD6B}"/>
              </a:ext>
            </a:extLst>
          </p:cNvPr>
          <p:cNvSpPr>
            <a:spLocks noGrp="1"/>
          </p:cNvSpPr>
          <p:nvPr>
            <p:ph type="body" sz="half" idx="2" hasCustomPrompt="1"/>
          </p:nvPr>
        </p:nvSpPr>
        <p:spPr>
          <a:xfrm>
            <a:off x="5122997" y="2348089"/>
            <a:ext cx="6466456" cy="370151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D779BD6-2C72-41F9-B2D9-95378813F295}"/>
              </a:ext>
            </a:extLst>
          </p:cNvPr>
          <p:cNvSpPr>
            <a:spLocks noGrp="1"/>
          </p:cNvSpPr>
          <p:nvPr>
            <p:ph type="dt" sz="half" idx="10"/>
          </p:nvPr>
        </p:nvSpPr>
        <p:spPr/>
        <p:txBody>
          <a:bodyPr/>
          <a:lstStyle/>
          <a:p>
            <a:fld id="{2D45DB02-73F9-45D0-B26D-FB3179FE272D}" type="datetime1">
              <a:rPr lang="en-US" smtClean="0"/>
              <a:t>12/9/2021</a:t>
            </a:fld>
            <a:endParaRPr lang="en-US"/>
          </a:p>
        </p:txBody>
      </p:sp>
      <p:sp>
        <p:nvSpPr>
          <p:cNvPr id="6" name="Footer Placeholder 5">
            <a:extLst>
              <a:ext uri="{FF2B5EF4-FFF2-40B4-BE49-F238E27FC236}">
                <a16:creationId xmlns:a16="http://schemas.microsoft.com/office/drawing/2014/main" id="{A8414D15-D825-4FB0-A2F0-630FA25E1E6D}"/>
              </a:ext>
            </a:extLst>
          </p:cNvPr>
          <p:cNvSpPr>
            <a:spLocks noGrp="1"/>
          </p:cNvSpPr>
          <p:nvPr>
            <p:ph type="ftr" sz="quarter" idx="11"/>
          </p:nvPr>
        </p:nvSpPr>
        <p:spPr>
          <a:xfrm>
            <a:off x="5122997" y="6356350"/>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6DB31E62-AD0C-49BE-92C6-430D488214F0}"/>
              </a:ext>
            </a:extLst>
          </p:cNvPr>
          <p:cNvSpPr>
            <a:spLocks noGrp="1"/>
          </p:cNvSpPr>
          <p:nvPr>
            <p:ph type="sldNum" sz="quarter" idx="12"/>
          </p:nvPr>
        </p:nvSpPr>
        <p:spPr/>
        <p:txBody>
          <a:bodyPr/>
          <a:lstStyle/>
          <a:p>
            <a:fld id="{120F50A2-E536-4BE7-A523-788A506B6E8A}" type="slidenum">
              <a:rPr lang="en-US" smtClean="0"/>
              <a:t>‹#›</a:t>
            </a:fld>
            <a:endParaRPr lang="en-US"/>
          </a:p>
        </p:txBody>
      </p:sp>
      <p:sp>
        <p:nvSpPr>
          <p:cNvPr id="12" name="Rectangle 11">
            <a:extLst>
              <a:ext uri="{FF2B5EF4-FFF2-40B4-BE49-F238E27FC236}">
                <a16:creationId xmlns:a16="http://schemas.microsoft.com/office/drawing/2014/main" id="{6EC6EFCC-3374-416C-B729-AF4E1F85C85A}"/>
              </a:ext>
            </a:extLst>
          </p:cNvPr>
          <p:cNvSpPr/>
          <p:nvPr userDrawn="1"/>
        </p:nvSpPr>
        <p:spPr>
          <a:xfrm>
            <a:off x="1" y="1843599"/>
            <a:ext cx="732648" cy="4572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logo&#10;&#10;Description automatically generated">
            <a:extLst>
              <a:ext uri="{FF2B5EF4-FFF2-40B4-BE49-F238E27FC236}">
                <a16:creationId xmlns:a16="http://schemas.microsoft.com/office/drawing/2014/main" id="{C28E4F8D-EF5C-4B65-9B5C-2B2459DBDA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8829" y="5746653"/>
            <a:ext cx="782546" cy="914400"/>
          </a:xfrm>
          <a:prstGeom prst="rect">
            <a:avLst/>
          </a:prstGeom>
        </p:spPr>
      </p:pic>
      <p:cxnSp>
        <p:nvCxnSpPr>
          <p:cNvPr id="11" name="Straight Connector 10">
            <a:extLst>
              <a:ext uri="{FF2B5EF4-FFF2-40B4-BE49-F238E27FC236}">
                <a16:creationId xmlns:a16="http://schemas.microsoft.com/office/drawing/2014/main" id="{DD2D45A6-9441-402F-A15E-F5E057484AD2}"/>
              </a:ext>
            </a:extLst>
          </p:cNvPr>
          <p:cNvCxnSpPr>
            <a:cxnSpLocks/>
          </p:cNvCxnSpPr>
          <p:nvPr userDrawn="1"/>
        </p:nvCxnSpPr>
        <p:spPr>
          <a:xfrm>
            <a:off x="732649" y="0"/>
            <a:ext cx="0" cy="6858000"/>
          </a:xfrm>
          <a:prstGeom prst="line">
            <a:avLst/>
          </a:prstGeom>
          <a:ln w="6350">
            <a:solidFill>
              <a:srgbClr val="0020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153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DE04B7-5C85-4C40-A89F-9FCF172F14E9}"/>
              </a:ext>
            </a:extLst>
          </p:cNvPr>
          <p:cNvSpPr>
            <a:spLocks noGrp="1"/>
          </p:cNvSpPr>
          <p:nvPr>
            <p:ph type="pic" idx="1"/>
          </p:nvPr>
        </p:nvSpPr>
        <p:spPr>
          <a:xfrm>
            <a:off x="730816" y="1"/>
            <a:ext cx="397576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9E0136C5-24B5-4CCA-9039-97DAC3CF133C}"/>
              </a:ext>
            </a:extLst>
          </p:cNvPr>
          <p:cNvSpPr>
            <a:spLocks noGrp="1"/>
          </p:cNvSpPr>
          <p:nvPr>
            <p:ph type="title"/>
          </p:nvPr>
        </p:nvSpPr>
        <p:spPr>
          <a:xfrm>
            <a:off x="5122997" y="637815"/>
            <a:ext cx="6466456" cy="1600200"/>
          </a:xfrm>
        </p:spPr>
        <p:txBody>
          <a:bodyPr anchor="b">
            <a:norm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71428B7F-FA4B-4940-94CE-46D98B34DD6B}"/>
              </a:ext>
            </a:extLst>
          </p:cNvPr>
          <p:cNvSpPr>
            <a:spLocks noGrp="1"/>
          </p:cNvSpPr>
          <p:nvPr>
            <p:ph type="body" sz="half" idx="2" hasCustomPrompt="1"/>
          </p:nvPr>
        </p:nvSpPr>
        <p:spPr>
          <a:xfrm>
            <a:off x="5122997" y="2348089"/>
            <a:ext cx="6466456" cy="370151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D779BD6-2C72-41F9-B2D9-95378813F295}"/>
              </a:ext>
            </a:extLst>
          </p:cNvPr>
          <p:cNvSpPr>
            <a:spLocks noGrp="1"/>
          </p:cNvSpPr>
          <p:nvPr>
            <p:ph type="dt" sz="half" idx="10"/>
          </p:nvPr>
        </p:nvSpPr>
        <p:spPr/>
        <p:txBody>
          <a:bodyPr/>
          <a:lstStyle/>
          <a:p>
            <a:fld id="{2D45DB02-73F9-45D0-B26D-FB3179FE272D}" type="datetime1">
              <a:rPr lang="en-US" smtClean="0"/>
              <a:t>12/9/2021</a:t>
            </a:fld>
            <a:endParaRPr lang="en-US"/>
          </a:p>
        </p:txBody>
      </p:sp>
      <p:sp>
        <p:nvSpPr>
          <p:cNvPr id="6" name="Footer Placeholder 5">
            <a:extLst>
              <a:ext uri="{FF2B5EF4-FFF2-40B4-BE49-F238E27FC236}">
                <a16:creationId xmlns:a16="http://schemas.microsoft.com/office/drawing/2014/main" id="{A8414D15-D825-4FB0-A2F0-630FA25E1E6D}"/>
              </a:ext>
            </a:extLst>
          </p:cNvPr>
          <p:cNvSpPr>
            <a:spLocks noGrp="1"/>
          </p:cNvSpPr>
          <p:nvPr>
            <p:ph type="ftr" sz="quarter" idx="11"/>
          </p:nvPr>
        </p:nvSpPr>
        <p:spPr>
          <a:xfrm>
            <a:off x="5122997" y="6356350"/>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6DB31E62-AD0C-49BE-92C6-430D488214F0}"/>
              </a:ext>
            </a:extLst>
          </p:cNvPr>
          <p:cNvSpPr>
            <a:spLocks noGrp="1"/>
          </p:cNvSpPr>
          <p:nvPr>
            <p:ph type="sldNum" sz="quarter" idx="12"/>
          </p:nvPr>
        </p:nvSpPr>
        <p:spPr/>
        <p:txBody>
          <a:bodyPr/>
          <a:lstStyle/>
          <a:p>
            <a:fld id="{120F50A2-E536-4BE7-A523-788A506B6E8A}" type="slidenum">
              <a:rPr lang="en-US" smtClean="0"/>
              <a:t>‹#›</a:t>
            </a:fld>
            <a:endParaRPr lang="en-US"/>
          </a:p>
        </p:txBody>
      </p:sp>
      <p:sp>
        <p:nvSpPr>
          <p:cNvPr id="12" name="Rectangle 11">
            <a:extLst>
              <a:ext uri="{FF2B5EF4-FFF2-40B4-BE49-F238E27FC236}">
                <a16:creationId xmlns:a16="http://schemas.microsoft.com/office/drawing/2014/main" id="{6EC6EFCC-3374-416C-B729-AF4E1F85C85A}"/>
              </a:ext>
            </a:extLst>
          </p:cNvPr>
          <p:cNvSpPr/>
          <p:nvPr userDrawn="1"/>
        </p:nvSpPr>
        <p:spPr>
          <a:xfrm>
            <a:off x="1" y="1843599"/>
            <a:ext cx="732648" cy="4572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logo&#10;&#10;Description automatically generated">
            <a:extLst>
              <a:ext uri="{FF2B5EF4-FFF2-40B4-BE49-F238E27FC236}">
                <a16:creationId xmlns:a16="http://schemas.microsoft.com/office/drawing/2014/main" id="{C28E4F8D-EF5C-4B65-9B5C-2B2459DBDA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8829" y="5746653"/>
            <a:ext cx="782546" cy="914400"/>
          </a:xfrm>
          <a:prstGeom prst="rect">
            <a:avLst/>
          </a:prstGeom>
        </p:spPr>
      </p:pic>
      <p:cxnSp>
        <p:nvCxnSpPr>
          <p:cNvPr id="11" name="Straight Connector 10">
            <a:extLst>
              <a:ext uri="{FF2B5EF4-FFF2-40B4-BE49-F238E27FC236}">
                <a16:creationId xmlns:a16="http://schemas.microsoft.com/office/drawing/2014/main" id="{DD2D45A6-9441-402F-A15E-F5E057484AD2}"/>
              </a:ext>
            </a:extLst>
          </p:cNvPr>
          <p:cNvCxnSpPr>
            <a:cxnSpLocks/>
          </p:cNvCxnSpPr>
          <p:nvPr userDrawn="1"/>
        </p:nvCxnSpPr>
        <p:spPr>
          <a:xfrm>
            <a:off x="732649" y="0"/>
            <a:ext cx="0" cy="6858000"/>
          </a:xfrm>
          <a:prstGeom prst="line">
            <a:avLst/>
          </a:prstGeom>
          <a:ln w="6350">
            <a:solidFill>
              <a:srgbClr val="0020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51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8C081-4202-4682-BAAD-40DB12DF61F0}"/>
              </a:ext>
            </a:extLst>
          </p:cNvPr>
          <p:cNvSpPr>
            <a:spLocks noGrp="1"/>
          </p:cNvSpPr>
          <p:nvPr>
            <p:ph type="title"/>
          </p:nvPr>
        </p:nvSpPr>
        <p:spPr>
          <a:xfrm>
            <a:off x="1232567" y="365125"/>
            <a:ext cx="1035434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2235A25-F5FB-4BC5-A1E6-1184A20EC4BC}"/>
              </a:ext>
            </a:extLst>
          </p:cNvPr>
          <p:cNvSpPr>
            <a:spLocks noGrp="1"/>
          </p:cNvSpPr>
          <p:nvPr>
            <p:ph type="body" idx="1"/>
          </p:nvPr>
        </p:nvSpPr>
        <p:spPr>
          <a:xfrm>
            <a:off x="1232567" y="1825625"/>
            <a:ext cx="1035434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40E64D4-5CA4-4D47-87E1-D4CDAD995E11}"/>
              </a:ext>
            </a:extLst>
          </p:cNvPr>
          <p:cNvSpPr>
            <a:spLocks noGrp="1"/>
          </p:cNvSpPr>
          <p:nvPr>
            <p:ph type="dt" sz="half" idx="2"/>
          </p:nvPr>
        </p:nvSpPr>
        <p:spPr>
          <a:xfrm>
            <a:off x="12325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40162-C8B7-48E0-9BF8-4A0C516BF73F}" type="datetime1">
              <a:rPr lang="en-US" smtClean="0"/>
              <a:t>12/9/2021</a:t>
            </a:fld>
            <a:endParaRPr lang="en-US"/>
          </a:p>
        </p:txBody>
      </p:sp>
      <p:sp>
        <p:nvSpPr>
          <p:cNvPr id="5" name="Footer Placeholder 4">
            <a:extLst>
              <a:ext uri="{FF2B5EF4-FFF2-40B4-BE49-F238E27FC236}">
                <a16:creationId xmlns:a16="http://schemas.microsoft.com/office/drawing/2014/main" id="{5E1A924A-C94E-474A-97B7-290FB75F642F}"/>
              </a:ext>
            </a:extLst>
          </p:cNvPr>
          <p:cNvSpPr>
            <a:spLocks noGrp="1"/>
          </p:cNvSpPr>
          <p:nvPr>
            <p:ph type="ftr" sz="quarter" idx="3"/>
          </p:nvPr>
        </p:nvSpPr>
        <p:spPr>
          <a:xfrm>
            <a:off x="4432966"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F0F347-4921-4409-8D3F-DB5E2B883596}"/>
              </a:ext>
            </a:extLst>
          </p:cNvPr>
          <p:cNvSpPr>
            <a:spLocks noGrp="1"/>
          </p:cNvSpPr>
          <p:nvPr>
            <p:ph type="sldNum" sz="quarter" idx="4"/>
          </p:nvPr>
        </p:nvSpPr>
        <p:spPr>
          <a:xfrm>
            <a:off x="94979" y="6356350"/>
            <a:ext cx="53211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F50A2-E536-4BE7-A523-788A506B6E8A}" type="slidenum">
              <a:rPr lang="en-US" smtClean="0"/>
              <a:t>‹#›</a:t>
            </a:fld>
            <a:endParaRPr lang="en-US" dirty="0"/>
          </a:p>
        </p:txBody>
      </p:sp>
      <p:sp>
        <p:nvSpPr>
          <p:cNvPr id="7" name="Rectangle 6">
            <a:extLst>
              <a:ext uri="{FF2B5EF4-FFF2-40B4-BE49-F238E27FC236}">
                <a16:creationId xmlns:a16="http://schemas.microsoft.com/office/drawing/2014/main" id="{8E05B975-3D7C-4C28-B60B-356DBBC36789}"/>
              </a:ext>
            </a:extLst>
          </p:cNvPr>
          <p:cNvSpPr/>
          <p:nvPr userDrawn="1"/>
        </p:nvSpPr>
        <p:spPr>
          <a:xfrm>
            <a:off x="1" y="1843599"/>
            <a:ext cx="732648" cy="4572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logo&#10;&#10;Description automatically generated">
            <a:extLst>
              <a:ext uri="{FF2B5EF4-FFF2-40B4-BE49-F238E27FC236}">
                <a16:creationId xmlns:a16="http://schemas.microsoft.com/office/drawing/2014/main" id="{E9FA6586-7324-4F25-A47B-E249ED7D3B8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1188829" y="5746653"/>
            <a:ext cx="782546" cy="914400"/>
          </a:xfrm>
          <a:prstGeom prst="rect">
            <a:avLst/>
          </a:prstGeom>
        </p:spPr>
      </p:pic>
      <p:cxnSp>
        <p:nvCxnSpPr>
          <p:cNvPr id="9" name="Straight Connector 8">
            <a:extLst>
              <a:ext uri="{FF2B5EF4-FFF2-40B4-BE49-F238E27FC236}">
                <a16:creationId xmlns:a16="http://schemas.microsoft.com/office/drawing/2014/main" id="{02258581-C4AF-4B48-9B17-D08655C63ADC}"/>
              </a:ext>
            </a:extLst>
          </p:cNvPr>
          <p:cNvCxnSpPr>
            <a:cxnSpLocks/>
          </p:cNvCxnSpPr>
          <p:nvPr userDrawn="1"/>
        </p:nvCxnSpPr>
        <p:spPr>
          <a:xfrm>
            <a:off x="732649" y="0"/>
            <a:ext cx="0" cy="6858000"/>
          </a:xfrm>
          <a:prstGeom prst="line">
            <a:avLst/>
          </a:prstGeom>
          <a:ln w="9525">
            <a:solidFill>
              <a:srgbClr val="0020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62381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9" r:id="rId4"/>
    <p:sldLayoutId id="2147483654" r:id="rId5"/>
    <p:sldLayoutId id="2147483651" r:id="rId6"/>
    <p:sldLayoutId id="2147483665" r:id="rId7"/>
    <p:sldLayoutId id="2147483657" r:id="rId8"/>
    <p:sldLayoutId id="2147483660" r:id="rId9"/>
    <p:sldLayoutId id="2147483658" r:id="rId10"/>
    <p:sldLayoutId id="2147483661" r:id="rId11"/>
    <p:sldLayoutId id="2147483652" r:id="rId12"/>
    <p:sldLayoutId id="2147483655" r:id="rId13"/>
    <p:sldLayoutId id="2147483662" r:id="rId14"/>
    <p:sldLayoutId id="2147483663" r:id="rId15"/>
    <p:sldLayoutId id="2147483666" r:id="rId16"/>
    <p:sldLayoutId id="2147483667" r:id="rId17"/>
    <p:sldLayoutId id="2147483668" r:id="rId18"/>
    <p:sldLayoutId id="2147483669" r:id="rId19"/>
    <p:sldLayoutId id="2147483670" r:id="rId20"/>
  </p:sldLayoutIdLst>
  <p:hf hdr="0" ftr="0" dt="0"/>
  <p:txStyles>
    <p:titleStyle>
      <a:lvl1pPr algn="l" defTabSz="914400" rtl="0" eaLnBrk="1" latinLnBrk="0" hangingPunct="1">
        <a:lnSpc>
          <a:spcPct val="70000"/>
        </a:lnSpc>
        <a:spcBef>
          <a:spcPct val="0"/>
        </a:spcBef>
        <a:buNone/>
        <a:defRPr sz="4400" b="1" kern="1200" cap="all" baseline="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D5003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4.xml"/><Relationship Id="rId5" Type="http://schemas.openxmlformats.org/officeDocument/2006/relationships/image" Target="../media/image41.jp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customXml" Target="../ink/ink3.xml"/><Relationship Id="rId5" Type="http://schemas.openxmlformats.org/officeDocument/2006/relationships/image" Target="../media/image44.jp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55.jpg"/><Relationship Id="rId1" Type="http://schemas.openxmlformats.org/officeDocument/2006/relationships/slideLayout" Target="../slideLayouts/slideLayout14.xml"/><Relationship Id="rId6" Type="http://schemas.openxmlformats.org/officeDocument/2006/relationships/image" Target="../media/image170.png"/><Relationship Id="rId5" Type="http://schemas.openxmlformats.org/officeDocument/2006/relationships/customXml" Target="../ink/ink5.xm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customXml" Target="../ink/ink7.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customXml" Target="../ink/ink8.xml"/><Relationship Id="rId7" Type="http://schemas.openxmlformats.org/officeDocument/2006/relationships/customXml" Target="../ink/ink10.xml"/><Relationship Id="rId12" Type="http://schemas.openxmlformats.org/officeDocument/2006/relationships/image" Target="../media/image60.png"/><Relationship Id="rId2" Type="http://schemas.openxmlformats.org/officeDocument/2006/relationships/image" Target="../media/image56.tiff"/><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customXml" Target="../ink/ink12.xml"/><Relationship Id="rId5" Type="http://schemas.openxmlformats.org/officeDocument/2006/relationships/customXml" Target="../ink/ink9.xml"/><Relationship Id="rId10" Type="http://schemas.openxmlformats.org/officeDocument/2006/relationships/image" Target="../media/image50.png"/><Relationship Id="rId4" Type="http://schemas.openxmlformats.org/officeDocument/2006/relationships/image" Target="../media/image20.png"/><Relationship Id="rId9" Type="http://schemas.openxmlformats.org/officeDocument/2006/relationships/customXml" Target="../ink/ink11.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7.jpeg"/><Relationship Id="rId7" Type="http://schemas.openxmlformats.org/officeDocument/2006/relationships/customXml" Target="../ink/ink14.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customXml" Target="../ink/ink13.xml"/><Relationship Id="rId4" Type="http://schemas.openxmlformats.org/officeDocument/2006/relationships/image" Target="../media/image58.jpeg"/><Relationship Id="rId9" Type="http://schemas.openxmlformats.org/officeDocument/2006/relationships/customXml" Target="../ink/ink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0.jpg"/><Relationship Id="rId7" Type="http://schemas.openxmlformats.org/officeDocument/2006/relationships/image" Target="../media/image64.tiff"/><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customXml" Target="../ink/ink2.xml"/><Relationship Id="rId5" Type="http://schemas.openxmlformats.org/officeDocument/2006/relationships/image" Target="../media/image21.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78.jp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hyperlink" Target="https://www.nfhs.org/resources/title-ix/" TargetMode="External"/><Relationship Id="rId4" Type="http://schemas.openxmlformats.org/officeDocument/2006/relationships/image" Target="../media/image90.emf"/></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www.nfhs.org/resources/title-ix/" TargetMode="External"/><Relationship Id="rId4" Type="http://schemas.openxmlformats.org/officeDocument/2006/relationships/image" Target="../media/image90.emf"/></Relationships>
</file>

<file path=ppt/slides/_rels/slide4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95.jpeg"/><Relationship Id="rId5" Type="http://schemas.openxmlformats.org/officeDocument/2006/relationships/image" Target="../media/image94.jpeg"/><Relationship Id="rId10" Type="http://schemas.openxmlformats.org/officeDocument/2006/relationships/image" Target="../media/image99.png"/><Relationship Id="rId4" Type="http://schemas.openxmlformats.org/officeDocument/2006/relationships/image" Target="../media/image93.jpeg"/><Relationship Id="rId9" Type="http://schemas.openxmlformats.org/officeDocument/2006/relationships/image" Target="../media/image98.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0.emf"/></Relationships>
</file>

<file path=ppt/slides/_rels/slide4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hyperlink" Target="mailto:pegpennepacker@gmail.com"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hyperlink" Target="mailto:jcochran@nfhs.org" TargetMode="External"/><Relationship Id="rId4" Type="http://schemas.openxmlformats.org/officeDocument/2006/relationships/hyperlink" Target="mailto:jeankinn.ashen@salinasuhsd.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1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tif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0C70DB9-B227-420C-9476-7FEBC7A08D3E}"/>
              </a:ext>
            </a:extLst>
          </p:cNvPr>
          <p:cNvSpPr>
            <a:spLocks noGrp="1"/>
          </p:cNvSpPr>
          <p:nvPr>
            <p:ph type="title" idx="4294967295"/>
          </p:nvPr>
        </p:nvSpPr>
        <p:spPr>
          <a:xfrm>
            <a:off x="640080" y="4419600"/>
            <a:ext cx="10908792" cy="1203960"/>
          </a:xfrm>
        </p:spPr>
        <p:txBody>
          <a:bodyPr vert="horz" lIns="91440" tIns="45720" rIns="91440" bIns="45720" rtlCol="0" anchor="ctr">
            <a:normAutofit/>
          </a:bodyPr>
          <a:lstStyle/>
          <a:p>
            <a:pPr algn="ctr">
              <a:lnSpc>
                <a:spcPct val="90000"/>
              </a:lnSpc>
            </a:pPr>
            <a:r>
              <a:rPr lang="en-US" sz="3600" kern="1200">
                <a:solidFill>
                  <a:schemeClr val="tx1"/>
                </a:solidFill>
                <a:latin typeface="+mj-lt"/>
                <a:ea typeface="+mj-ea"/>
                <a:cs typeface="+mj-cs"/>
              </a:rPr>
              <a:t>PAST, Present and Future of title ix</a:t>
            </a:r>
            <a:br>
              <a:rPr lang="en-US" sz="3600" kern="1200">
                <a:solidFill>
                  <a:schemeClr val="tx1"/>
                </a:solidFill>
                <a:latin typeface="+mj-lt"/>
                <a:ea typeface="+mj-ea"/>
                <a:cs typeface="+mj-cs"/>
              </a:rPr>
            </a:br>
            <a:r>
              <a:rPr lang="en-US" sz="3600" kern="1200">
                <a:solidFill>
                  <a:schemeClr val="tx1"/>
                </a:solidFill>
                <a:latin typeface="+mj-lt"/>
                <a:ea typeface="+mj-ea"/>
                <a:cs typeface="+mj-cs"/>
              </a:rPr>
              <a:t>celebrating 50 years</a:t>
            </a:r>
          </a:p>
        </p:txBody>
      </p:sp>
      <p:pic>
        <p:nvPicPr>
          <p:cNvPr id="8" name="Picture 7" descr="A picture containing grass, person, outdoor, sport&#10;&#10;Description automatically generated">
            <a:extLst>
              <a:ext uri="{FF2B5EF4-FFF2-40B4-BE49-F238E27FC236}">
                <a16:creationId xmlns:a16="http://schemas.microsoft.com/office/drawing/2014/main" id="{184AB3A7-B45E-4EBE-96F8-47019F1C18E3}"/>
              </a:ext>
            </a:extLst>
          </p:cNvPr>
          <p:cNvPicPr>
            <a:picLocks noChangeAspect="1"/>
          </p:cNvPicPr>
          <p:nvPr/>
        </p:nvPicPr>
        <p:blipFill rotWithShape="1">
          <a:blip r:embed="rId3">
            <a:extLst>
              <a:ext uri="{28A0092B-C50C-407E-A947-70E740481C1C}">
                <a14:useLocalDpi xmlns:a14="http://schemas.microsoft.com/office/drawing/2010/main" val="0"/>
              </a:ext>
            </a:extLst>
          </a:blip>
          <a:srcRect b="1344"/>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3" name="Picture 2">
            <a:extLst>
              <a:ext uri="{FF2B5EF4-FFF2-40B4-BE49-F238E27FC236}">
                <a16:creationId xmlns:a16="http://schemas.microsoft.com/office/drawing/2014/main" id="{D41D5A44-6CD5-4F1A-B9CF-FF8B43907509}"/>
              </a:ext>
            </a:extLst>
          </p:cNvPr>
          <p:cNvPicPr>
            <a:picLocks noChangeAspect="1"/>
          </p:cNvPicPr>
          <p:nvPr/>
        </p:nvPicPr>
        <p:blipFill rotWithShape="1">
          <a:blip r:embed="rId4">
            <a:extLst>
              <a:ext uri="{28A0092B-C50C-407E-A947-70E740481C1C}">
                <a14:useLocalDpi xmlns:a14="http://schemas.microsoft.com/office/drawing/2010/main" val="0"/>
              </a:ext>
            </a:extLst>
          </a:blip>
          <a:srcRect t="3205" r="-3" b="11748"/>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47"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F186E7E1-C5F5-48E4-A316-DB8E18B22C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6294" y="5021580"/>
            <a:ext cx="1054100" cy="123825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4BE43E93-4AA8-4A8E-BC6D-7A3BD69763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8069" y="5770772"/>
            <a:ext cx="3493851" cy="940016"/>
          </a:xfrm>
          <a:prstGeom prst="rect">
            <a:avLst/>
          </a:prstGeom>
        </p:spPr>
      </p:pic>
    </p:spTree>
    <p:extLst>
      <p:ext uri="{BB962C8B-B14F-4D97-AF65-F5344CB8AC3E}">
        <p14:creationId xmlns:p14="http://schemas.microsoft.com/office/powerpoint/2010/main" val="22833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CD9E3-E74F-4E4E-BF36-AEAFDEBFC037}"/>
              </a:ext>
            </a:extLst>
          </p:cNvPr>
          <p:cNvSpPr>
            <a:spLocks noGrp="1"/>
          </p:cNvSpPr>
          <p:nvPr>
            <p:ph type="title" idx="4294967295"/>
          </p:nvPr>
        </p:nvSpPr>
        <p:spPr>
          <a:xfrm>
            <a:off x="851338" y="114793"/>
            <a:ext cx="11177752" cy="1325563"/>
          </a:xfrm>
        </p:spPr>
        <p:txBody>
          <a:bodyPr/>
          <a:lstStyle/>
          <a:p>
            <a:r>
              <a:rPr lang="en-US" dirty="0">
                <a:latin typeface="Comic Sans MS" panose="030F0902030302020204" pitchFamily="66" charset="0"/>
              </a:rPr>
              <a:t>My Story….</a:t>
            </a:r>
            <a:r>
              <a:rPr lang="en-US" b="1" dirty="0">
                <a:solidFill>
                  <a:srgbClr val="00B050"/>
                </a:solidFill>
                <a:latin typeface="Comic Sans MS" panose="030F0902030302020204" pitchFamily="66" charset="0"/>
              </a:rPr>
              <a:t>Middle School Years</a:t>
            </a:r>
            <a:r>
              <a:rPr lang="en-US" dirty="0">
                <a:latin typeface="Comic Sans MS" panose="030F0902030302020204" pitchFamily="66" charset="0"/>
              </a:rPr>
              <a:t>…</a:t>
            </a:r>
          </a:p>
        </p:txBody>
      </p:sp>
      <p:sp>
        <p:nvSpPr>
          <p:cNvPr id="4" name="Content Placeholder 3">
            <a:extLst>
              <a:ext uri="{FF2B5EF4-FFF2-40B4-BE49-F238E27FC236}">
                <a16:creationId xmlns:a16="http://schemas.microsoft.com/office/drawing/2014/main" id="{C54161E8-8BC3-2149-BACE-52D76952D081}"/>
              </a:ext>
            </a:extLst>
          </p:cNvPr>
          <p:cNvSpPr>
            <a:spLocks noGrp="1"/>
          </p:cNvSpPr>
          <p:nvPr>
            <p:ph idx="4294967295"/>
          </p:nvPr>
        </p:nvSpPr>
        <p:spPr>
          <a:xfrm>
            <a:off x="1836738" y="1825625"/>
            <a:ext cx="10355262" cy="4351338"/>
          </a:xfrm>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5400" b="1" i="1" dirty="0">
                <a:solidFill>
                  <a:srgbClr val="FF2F92"/>
                </a:solidFill>
              </a:rPr>
              <a:t>PE Class… Basketball</a:t>
            </a:r>
          </a:p>
        </p:txBody>
      </p:sp>
      <p:pic>
        <p:nvPicPr>
          <p:cNvPr id="11" name="Picture 10" descr="A group of women playing basketball&#10;&#10;Description automatically generated with medium confidence">
            <a:extLst>
              <a:ext uri="{FF2B5EF4-FFF2-40B4-BE49-F238E27FC236}">
                <a16:creationId xmlns:a16="http://schemas.microsoft.com/office/drawing/2014/main" id="{84D5BAAC-5312-7B49-BCF2-0DA07AE03127}"/>
              </a:ext>
            </a:extLst>
          </p:cNvPr>
          <p:cNvPicPr>
            <a:picLocks noChangeAspect="1"/>
          </p:cNvPicPr>
          <p:nvPr/>
        </p:nvPicPr>
        <p:blipFill>
          <a:blip r:embed="rId2"/>
          <a:stretch>
            <a:fillRect/>
          </a:stretch>
        </p:blipFill>
        <p:spPr>
          <a:xfrm>
            <a:off x="2725271" y="1690688"/>
            <a:ext cx="6490447" cy="4802187"/>
          </a:xfrm>
          <a:prstGeom prst="rect">
            <a:avLst/>
          </a:prstGeom>
        </p:spPr>
      </p:pic>
      <p:sp>
        <p:nvSpPr>
          <p:cNvPr id="12" name="TextBox 11">
            <a:extLst>
              <a:ext uri="{FF2B5EF4-FFF2-40B4-BE49-F238E27FC236}">
                <a16:creationId xmlns:a16="http://schemas.microsoft.com/office/drawing/2014/main" id="{CFA7619A-206C-784A-91E0-07A6033B31B3}"/>
              </a:ext>
            </a:extLst>
          </p:cNvPr>
          <p:cNvSpPr txBox="1"/>
          <p:nvPr/>
        </p:nvSpPr>
        <p:spPr>
          <a:xfrm>
            <a:off x="2976281" y="2115671"/>
            <a:ext cx="6078071" cy="584775"/>
          </a:xfrm>
          <a:prstGeom prst="rect">
            <a:avLst/>
          </a:prstGeom>
          <a:noFill/>
        </p:spPr>
        <p:txBody>
          <a:bodyPr wrap="square" rtlCol="0">
            <a:spAutoFit/>
          </a:bodyPr>
          <a:lstStyle/>
          <a:p>
            <a:r>
              <a:rPr lang="en-US" sz="3200" b="1" dirty="0">
                <a:solidFill>
                  <a:srgbClr val="FFFF00"/>
                </a:solidFill>
              </a:rPr>
              <a:t>6 – Man Basketball…say what?!!!</a:t>
            </a:r>
          </a:p>
        </p:txBody>
      </p:sp>
      <p:pic>
        <p:nvPicPr>
          <p:cNvPr id="14" name="Picture 13" descr="A person holding a child&#10;&#10;Description automatically generated with low confidence">
            <a:extLst>
              <a:ext uri="{FF2B5EF4-FFF2-40B4-BE49-F238E27FC236}">
                <a16:creationId xmlns:a16="http://schemas.microsoft.com/office/drawing/2014/main" id="{B42F27B4-C1E6-1245-9ED4-E03FBE88E77B}"/>
              </a:ext>
            </a:extLst>
          </p:cNvPr>
          <p:cNvPicPr>
            <a:picLocks noChangeAspect="1"/>
          </p:cNvPicPr>
          <p:nvPr/>
        </p:nvPicPr>
        <p:blipFill>
          <a:blip r:embed="rId3"/>
          <a:stretch>
            <a:fillRect/>
          </a:stretch>
        </p:blipFill>
        <p:spPr>
          <a:xfrm>
            <a:off x="1434354" y="1511299"/>
            <a:ext cx="9179858" cy="4981576"/>
          </a:xfrm>
          <a:prstGeom prst="rect">
            <a:avLst/>
          </a:prstGeom>
        </p:spPr>
      </p:pic>
      <p:pic>
        <p:nvPicPr>
          <p:cNvPr id="18" name="Picture 17" descr="A group of people playing basketball&#10;&#10;Description automatically generated">
            <a:extLst>
              <a:ext uri="{FF2B5EF4-FFF2-40B4-BE49-F238E27FC236}">
                <a16:creationId xmlns:a16="http://schemas.microsoft.com/office/drawing/2014/main" id="{0F162FFB-4C17-8E4F-B8F8-3AF9EB5AABE4}"/>
              </a:ext>
            </a:extLst>
          </p:cNvPr>
          <p:cNvPicPr>
            <a:picLocks noChangeAspect="1"/>
          </p:cNvPicPr>
          <p:nvPr/>
        </p:nvPicPr>
        <p:blipFill>
          <a:blip r:embed="rId4"/>
          <a:stretch>
            <a:fillRect/>
          </a:stretch>
        </p:blipFill>
        <p:spPr>
          <a:xfrm>
            <a:off x="1434354" y="1441449"/>
            <a:ext cx="9323292" cy="5051426"/>
          </a:xfrm>
          <a:prstGeom prst="rect">
            <a:avLst/>
          </a:prstGeom>
        </p:spPr>
      </p:pic>
      <p:pic>
        <p:nvPicPr>
          <p:cNvPr id="19" name="Picture 18" descr="A group of people playing basketball&#10;&#10;Description automatically generated with medium confidence">
            <a:extLst>
              <a:ext uri="{FF2B5EF4-FFF2-40B4-BE49-F238E27FC236}">
                <a16:creationId xmlns:a16="http://schemas.microsoft.com/office/drawing/2014/main" id="{E1EF354B-5220-0847-A0D6-69828A963130}"/>
              </a:ext>
            </a:extLst>
          </p:cNvPr>
          <p:cNvPicPr>
            <a:picLocks noChangeAspect="1"/>
          </p:cNvPicPr>
          <p:nvPr/>
        </p:nvPicPr>
        <p:blipFill>
          <a:blip r:embed="rId5"/>
          <a:stretch>
            <a:fillRect/>
          </a:stretch>
        </p:blipFill>
        <p:spPr>
          <a:xfrm>
            <a:off x="1459379" y="1511299"/>
            <a:ext cx="9323292" cy="5160965"/>
          </a:xfrm>
          <a:prstGeom prst="rect">
            <a:avLst/>
          </a:prstGeom>
        </p:spPr>
      </p:pic>
    </p:spTree>
    <p:extLst>
      <p:ext uri="{BB962C8B-B14F-4D97-AF65-F5344CB8AC3E}">
        <p14:creationId xmlns:p14="http://schemas.microsoft.com/office/powerpoint/2010/main" val="71009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328ACA-5318-1B41-9E37-BE0DEBB24865}"/>
              </a:ext>
            </a:extLst>
          </p:cNvPr>
          <p:cNvSpPr>
            <a:spLocks noGrp="1"/>
          </p:cNvSpPr>
          <p:nvPr>
            <p:ph type="body" sz="quarter" idx="4294967295"/>
          </p:nvPr>
        </p:nvSpPr>
        <p:spPr>
          <a:xfrm>
            <a:off x="764036" y="1371600"/>
            <a:ext cx="2741163" cy="457200"/>
          </a:xfrm>
        </p:spPr>
        <p:txBody>
          <a:bodyPr>
            <a:normAutofit lnSpcReduction="10000"/>
          </a:bodyPr>
          <a:lstStyle/>
          <a:p>
            <a:r>
              <a:rPr lang="en-US" dirty="0">
                <a:solidFill>
                  <a:schemeClr val="tx1"/>
                </a:solidFill>
              </a:rPr>
              <a:t>Basketball </a:t>
            </a:r>
          </a:p>
        </p:txBody>
      </p:sp>
      <p:sp>
        <p:nvSpPr>
          <p:cNvPr id="6" name="Text Placeholder 5">
            <a:extLst>
              <a:ext uri="{FF2B5EF4-FFF2-40B4-BE49-F238E27FC236}">
                <a16:creationId xmlns:a16="http://schemas.microsoft.com/office/drawing/2014/main" id="{EC910179-368C-844E-9ECC-39689B8B0FC0}"/>
              </a:ext>
            </a:extLst>
          </p:cNvPr>
          <p:cNvSpPr>
            <a:spLocks noGrp="1"/>
          </p:cNvSpPr>
          <p:nvPr>
            <p:ph type="body" sz="quarter" idx="4294967295"/>
          </p:nvPr>
        </p:nvSpPr>
        <p:spPr>
          <a:xfrm>
            <a:off x="4417563" y="1396823"/>
            <a:ext cx="3505200" cy="457200"/>
          </a:xfrm>
        </p:spPr>
        <p:txBody>
          <a:bodyPr>
            <a:normAutofit lnSpcReduction="10000"/>
          </a:bodyPr>
          <a:lstStyle/>
          <a:p>
            <a:r>
              <a:rPr lang="en-US" dirty="0"/>
              <a:t> </a:t>
            </a:r>
            <a:r>
              <a:rPr lang="en-US" dirty="0">
                <a:solidFill>
                  <a:schemeClr val="tx1"/>
                </a:solidFill>
              </a:rPr>
              <a:t>Softball </a:t>
            </a:r>
          </a:p>
        </p:txBody>
      </p:sp>
      <p:sp>
        <p:nvSpPr>
          <p:cNvPr id="7" name="Text Placeholder 6">
            <a:extLst>
              <a:ext uri="{FF2B5EF4-FFF2-40B4-BE49-F238E27FC236}">
                <a16:creationId xmlns:a16="http://schemas.microsoft.com/office/drawing/2014/main" id="{6A9CD0DC-1BCA-1E43-9EEE-8C8FEB5B1009}"/>
              </a:ext>
            </a:extLst>
          </p:cNvPr>
          <p:cNvSpPr>
            <a:spLocks noGrp="1"/>
          </p:cNvSpPr>
          <p:nvPr>
            <p:ph type="body" sz="quarter" idx="4294967295"/>
          </p:nvPr>
        </p:nvSpPr>
        <p:spPr>
          <a:xfrm>
            <a:off x="7922763" y="1412081"/>
            <a:ext cx="3505200" cy="457200"/>
          </a:xfrm>
        </p:spPr>
        <p:txBody>
          <a:bodyPr>
            <a:normAutofit lnSpcReduction="10000"/>
          </a:bodyPr>
          <a:lstStyle/>
          <a:p>
            <a:r>
              <a:rPr lang="en-US" dirty="0">
                <a:solidFill>
                  <a:schemeClr val="tx1"/>
                </a:solidFill>
              </a:rPr>
              <a:t> Band</a:t>
            </a:r>
          </a:p>
        </p:txBody>
      </p:sp>
      <p:pic>
        <p:nvPicPr>
          <p:cNvPr id="15" name="Content Placeholder 14" descr="A group of people posing for a photo&#10;&#10;Description automatically generated">
            <a:extLst>
              <a:ext uri="{FF2B5EF4-FFF2-40B4-BE49-F238E27FC236}">
                <a16:creationId xmlns:a16="http://schemas.microsoft.com/office/drawing/2014/main" id="{58F721FF-AD02-3346-BFB2-07261C91737B}"/>
              </a:ext>
            </a:extLst>
          </p:cNvPr>
          <p:cNvPicPr>
            <a:picLocks noGrp="1" noChangeAspect="1"/>
          </p:cNvPicPr>
          <p:nvPr>
            <p:ph sz="quarter" idx="4294967295"/>
          </p:nvPr>
        </p:nvPicPr>
        <p:blipFill>
          <a:blip r:embed="rId3"/>
          <a:stretch>
            <a:fillRect/>
          </a:stretch>
        </p:blipFill>
        <p:spPr>
          <a:xfrm>
            <a:off x="4417563" y="1953419"/>
            <a:ext cx="3144838" cy="4240212"/>
          </a:xfrm>
        </p:spPr>
      </p:pic>
      <p:pic>
        <p:nvPicPr>
          <p:cNvPr id="17" name="Content Placeholder 16" descr="A group of people on a stage&#10;&#10;Description automatically generated with medium confidence">
            <a:extLst>
              <a:ext uri="{FF2B5EF4-FFF2-40B4-BE49-F238E27FC236}">
                <a16:creationId xmlns:a16="http://schemas.microsoft.com/office/drawing/2014/main" id="{094F3ACB-0748-0742-BF26-DBFFEE7F26C1}"/>
              </a:ext>
            </a:extLst>
          </p:cNvPr>
          <p:cNvPicPr>
            <a:picLocks noGrp="1" noChangeAspect="1"/>
          </p:cNvPicPr>
          <p:nvPr>
            <p:ph sz="quarter" idx="4294967295"/>
          </p:nvPr>
        </p:nvPicPr>
        <p:blipFill>
          <a:blip r:embed="rId4"/>
          <a:stretch>
            <a:fillRect/>
          </a:stretch>
        </p:blipFill>
        <p:spPr>
          <a:xfrm>
            <a:off x="7980363" y="2279650"/>
            <a:ext cx="4211637" cy="3587750"/>
          </a:xfrm>
        </p:spPr>
      </p:pic>
      <p:sp>
        <p:nvSpPr>
          <p:cNvPr id="4" name="Title 3">
            <a:extLst>
              <a:ext uri="{FF2B5EF4-FFF2-40B4-BE49-F238E27FC236}">
                <a16:creationId xmlns:a16="http://schemas.microsoft.com/office/drawing/2014/main" id="{8FF3D1D7-A53E-C045-845D-B55EA783ED81}"/>
              </a:ext>
            </a:extLst>
          </p:cNvPr>
          <p:cNvSpPr>
            <a:spLocks noGrp="1"/>
          </p:cNvSpPr>
          <p:nvPr>
            <p:ph type="title" idx="4294967295"/>
          </p:nvPr>
        </p:nvSpPr>
        <p:spPr>
          <a:xfrm>
            <a:off x="914399" y="365125"/>
            <a:ext cx="10799379" cy="788988"/>
          </a:xfrm>
        </p:spPr>
        <p:txBody>
          <a:bodyPr>
            <a:normAutofit fontScale="90000"/>
          </a:bodyPr>
          <a:lstStyle/>
          <a:p>
            <a:pPr algn="ctr"/>
            <a:r>
              <a:rPr lang="en-US" b="1" dirty="0">
                <a:latin typeface="Comic Sans MS" panose="030F0902030302020204" pitchFamily="66" charset="0"/>
              </a:rPr>
              <a:t>My Story…</a:t>
            </a:r>
            <a:r>
              <a:rPr lang="en-US" b="1" dirty="0">
                <a:solidFill>
                  <a:schemeClr val="accent6">
                    <a:lumMod val="75000"/>
                  </a:schemeClr>
                </a:solidFill>
                <a:latin typeface="Comic Sans MS" panose="030F0902030302020204" pitchFamily="66" charset="0"/>
              </a:rPr>
              <a:t>High School – 1972-1976</a:t>
            </a:r>
          </a:p>
        </p:txBody>
      </p:sp>
      <p:pic>
        <p:nvPicPr>
          <p:cNvPr id="24" name="Content Placeholder 23" descr="A group of men playing basketball&#10;&#10;Description automatically generated with medium confidence">
            <a:extLst>
              <a:ext uri="{FF2B5EF4-FFF2-40B4-BE49-F238E27FC236}">
                <a16:creationId xmlns:a16="http://schemas.microsoft.com/office/drawing/2014/main" id="{48CECDC1-692C-5D49-B225-97C1DA5D529B}"/>
              </a:ext>
            </a:extLst>
          </p:cNvPr>
          <p:cNvPicPr>
            <a:picLocks noGrp="1" noChangeAspect="1"/>
          </p:cNvPicPr>
          <p:nvPr>
            <p:ph sz="quarter" idx="4294967295"/>
          </p:nvPr>
        </p:nvPicPr>
        <p:blipFill>
          <a:blip r:embed="rId5"/>
          <a:stretch>
            <a:fillRect/>
          </a:stretch>
        </p:blipFill>
        <p:spPr>
          <a:xfrm>
            <a:off x="703382" y="1869281"/>
            <a:ext cx="3505200" cy="4408487"/>
          </a:xfrm>
          <a:prstGeom prst="rect">
            <a:avLst/>
          </a:prstGeom>
        </p:spPr>
      </p:pic>
      <mc:AlternateContent xmlns:mc="http://schemas.openxmlformats.org/markup-compatibility/2006" xmlns:p14="http://schemas.microsoft.com/office/powerpoint/2010/main">
        <mc:Choice Requires="p14">
          <p:contentPart p14:bwMode="auto" r:id="rId6">
            <p14:nvContentPartPr>
              <p14:cNvPr id="21" name="Ink 20">
                <a:extLst>
                  <a:ext uri="{FF2B5EF4-FFF2-40B4-BE49-F238E27FC236}">
                    <a16:creationId xmlns:a16="http://schemas.microsoft.com/office/drawing/2014/main" id="{19F303F5-D327-6A44-BDB5-AE3F2A08C758}"/>
                  </a:ext>
                </a:extLst>
              </p14:cNvPr>
              <p14:cNvContentPartPr/>
              <p14:nvPr/>
            </p14:nvContentPartPr>
            <p14:xfrm>
              <a:off x="5512904" y="3164228"/>
              <a:ext cx="954156" cy="1261998"/>
            </p14:xfrm>
          </p:contentPart>
        </mc:Choice>
        <mc:Fallback xmlns="">
          <p:pic>
            <p:nvPicPr>
              <p:cNvPr id="21" name="Ink 20">
                <a:extLst>
                  <a:ext uri="{FF2B5EF4-FFF2-40B4-BE49-F238E27FC236}">
                    <a16:creationId xmlns:a16="http://schemas.microsoft.com/office/drawing/2014/main" id="{19F303F5-D327-6A44-BDB5-AE3F2A08C758}"/>
                  </a:ext>
                </a:extLst>
              </p:cNvPr>
              <p:cNvPicPr/>
              <p:nvPr/>
            </p:nvPicPr>
            <p:blipFill>
              <a:blip r:embed="rId7"/>
              <a:stretch>
                <a:fillRect/>
              </a:stretch>
            </p:blipFill>
            <p:spPr>
              <a:xfrm>
                <a:off x="5494908" y="3146230"/>
                <a:ext cx="989788" cy="1297633"/>
              </a:xfrm>
              <a:prstGeom prst="rect">
                <a:avLst/>
              </a:prstGeom>
            </p:spPr>
          </p:pic>
        </mc:Fallback>
      </mc:AlternateContent>
    </p:spTree>
    <p:extLst>
      <p:ext uri="{BB962C8B-B14F-4D97-AF65-F5344CB8AC3E}">
        <p14:creationId xmlns:p14="http://schemas.microsoft.com/office/powerpoint/2010/main" val="331101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unics.jpg"/>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t="3274" b="3274"/>
          <a:stretch>
            <a:fillRect/>
          </a:stretch>
        </p:blipFill>
        <p:spPr>
          <a:xfrm>
            <a:off x="768626" y="0"/>
            <a:ext cx="11423374" cy="6593930"/>
          </a:xfrm>
        </p:spPr>
      </p:pic>
      <p:sp>
        <p:nvSpPr>
          <p:cNvPr id="5" name="Title 4"/>
          <p:cNvSpPr>
            <a:spLocks noGrp="1"/>
          </p:cNvSpPr>
          <p:nvPr>
            <p:ph type="title" idx="4294967295"/>
          </p:nvPr>
        </p:nvSpPr>
        <p:spPr>
          <a:xfrm>
            <a:off x="967408" y="3617913"/>
            <a:ext cx="9548191" cy="2889250"/>
          </a:xfrm>
        </p:spPr>
        <p:txBody>
          <a:bodyPr>
            <a:normAutofit/>
          </a:bodyPr>
          <a:lstStyle/>
          <a:p>
            <a:r>
              <a:rPr lang="en-US" sz="6000" b="1" i="1" dirty="0">
                <a:solidFill>
                  <a:srgbClr val="FFFF00"/>
                </a:solidFill>
                <a:latin typeface="Comic Sans MS" panose="030F0902030302020204" pitchFamily="66" charset="0"/>
                <a:ea typeface="Tahoma" panose="020B0604030504040204" pitchFamily="34" charset="0"/>
                <a:cs typeface="Tahoma" panose="020B0604030504040204" pitchFamily="34" charset="0"/>
              </a:rPr>
              <a:t>Time Out…</a:t>
            </a:r>
            <a:br>
              <a:rPr lang="en-US" sz="6000" b="1" i="1" dirty="0">
                <a:solidFill>
                  <a:srgbClr val="FFFF00"/>
                </a:solidFill>
                <a:latin typeface="Comic Sans MS" panose="030F0902030302020204" pitchFamily="66" charset="0"/>
                <a:ea typeface="Tahoma" panose="020B0604030504040204" pitchFamily="34" charset="0"/>
                <a:cs typeface="Tahoma" panose="020B0604030504040204" pitchFamily="34" charset="0"/>
              </a:rPr>
            </a:br>
            <a:r>
              <a:rPr lang="en-US" sz="6000" b="1" i="1" dirty="0">
                <a:solidFill>
                  <a:srgbClr val="FFFF00"/>
                </a:solidFill>
                <a:latin typeface="Comic Sans MS" panose="030F0902030302020204" pitchFamily="66" charset="0"/>
                <a:ea typeface="Tahoma" panose="020B0604030504040204" pitchFamily="34" charset="0"/>
                <a:cs typeface="Tahoma" panose="020B0604030504040204" pitchFamily="34" charset="0"/>
              </a:rPr>
              <a:t>Let’s talk Tunic…</a:t>
            </a:r>
          </a:p>
        </p:txBody>
      </p:sp>
    </p:spTree>
    <p:extLst>
      <p:ext uri="{BB962C8B-B14F-4D97-AF65-F5344CB8AC3E}">
        <p14:creationId xmlns:p14="http://schemas.microsoft.com/office/powerpoint/2010/main" val="2510605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1975 basketball.jpg"/>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l="-3176" r="-3176"/>
          <a:stretch>
            <a:fillRect/>
          </a:stretch>
        </p:blipFill>
        <p:spPr>
          <a:xfrm>
            <a:off x="3838551" y="1066799"/>
            <a:ext cx="4325938" cy="5189537"/>
          </a:xfrm>
        </p:spPr>
      </p:pic>
      <p:sp>
        <p:nvSpPr>
          <p:cNvPr id="7" name="Title 6"/>
          <p:cNvSpPr>
            <a:spLocks noGrp="1"/>
          </p:cNvSpPr>
          <p:nvPr>
            <p:ph type="title" idx="4294967295"/>
          </p:nvPr>
        </p:nvSpPr>
        <p:spPr>
          <a:xfrm>
            <a:off x="901408" y="209718"/>
            <a:ext cx="9869214" cy="1066800"/>
          </a:xfrm>
          <a:noFill/>
        </p:spPr>
        <p:txBody>
          <a:bodyPr/>
          <a:lstStyle/>
          <a:p>
            <a:pPr algn="ctr"/>
            <a:r>
              <a:rPr lang="en-US" b="1" i="1" dirty="0">
                <a:solidFill>
                  <a:srgbClr val="7030A0"/>
                </a:solidFill>
                <a:latin typeface="Comic Sans MS" panose="030F0902030302020204" pitchFamily="66" charset="0"/>
                <a:cs typeface="Tahoma"/>
              </a:rPr>
              <a:t>The Evolution of the Tunic!</a:t>
            </a:r>
          </a:p>
        </p:txBody>
      </p:sp>
      <p:pic>
        <p:nvPicPr>
          <p:cNvPr id="15" name="Content Placeholder 4"/>
          <p:cNvPicPr>
            <a:picLocks noGrp="1"/>
          </p:cNvPicPr>
          <p:nvPr>
            <p:ph sz="quarter" idx="4294967295"/>
          </p:nvPr>
        </p:nvPicPr>
        <p:blipFill>
          <a:blip r:embed="rId4">
            <a:extLst>
              <a:ext uri="{28A0092B-C50C-407E-A947-70E740481C1C}">
                <a14:useLocalDpi xmlns:a14="http://schemas.microsoft.com/office/drawing/2010/main" val="0"/>
              </a:ext>
            </a:extLst>
          </a:blip>
          <a:srcRect t="-6162" b="-6162"/>
          <a:stretch>
            <a:fillRect/>
          </a:stretch>
        </p:blipFill>
        <p:spPr bwMode="auto">
          <a:xfrm>
            <a:off x="333351" y="820569"/>
            <a:ext cx="3505200" cy="5827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16" name="Content Placeholder 5"/>
          <p:cNvPicPr>
            <a:picLocks noGrp="1"/>
          </p:cNvPicPr>
          <p:nvPr>
            <p:ph sz="quarter" idx="4294967295"/>
          </p:nvPr>
        </p:nvPicPr>
        <p:blipFill>
          <a:blip r:embed="rId5">
            <a:extLst>
              <a:ext uri="{28A0092B-C50C-407E-A947-70E740481C1C}">
                <a14:useLocalDpi xmlns:a14="http://schemas.microsoft.com/office/drawing/2010/main" val="0"/>
              </a:ext>
            </a:extLst>
          </a:blip>
          <a:srcRect l="26233" r="26233"/>
          <a:stretch>
            <a:fillRect/>
          </a:stretch>
        </p:blipFill>
        <p:spPr bwMode="auto">
          <a:xfrm>
            <a:off x="8093463" y="1215732"/>
            <a:ext cx="4002087" cy="5189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3" name="TextBox 2"/>
          <p:cNvSpPr txBox="1"/>
          <p:nvPr/>
        </p:nvSpPr>
        <p:spPr>
          <a:xfrm>
            <a:off x="1633744" y="6554203"/>
            <a:ext cx="407620" cy="188159"/>
          </a:xfrm>
          <a:prstGeom prst="rect">
            <a:avLst/>
          </a:prstGeom>
          <a:solidFill>
            <a:schemeClr val="bg1"/>
          </a:solidFill>
        </p:spPr>
        <p:txBody>
          <a:bodyPr wrap="none" lIns="0" tIns="0" rIns="0" bIns="0" rtlCol="0" anchor="t" anchorCtr="0">
            <a:noAutofit/>
          </a:bodyPr>
          <a:lstStyle/>
          <a:p>
            <a:pPr algn="l"/>
            <a:endParaRPr lang="en-US" dirty="0" err="1"/>
          </a:p>
        </p:txBody>
      </p:sp>
      <p:sp>
        <p:nvSpPr>
          <p:cNvPr id="4" name="TextBox 3"/>
          <p:cNvSpPr txBox="1"/>
          <p:nvPr/>
        </p:nvSpPr>
        <p:spPr>
          <a:xfrm>
            <a:off x="8845472" y="6554202"/>
            <a:ext cx="1708865" cy="303798"/>
          </a:xfrm>
          <a:prstGeom prst="rect">
            <a:avLst/>
          </a:prstGeom>
          <a:solidFill>
            <a:schemeClr val="bg1"/>
          </a:solidFill>
        </p:spPr>
        <p:txBody>
          <a:bodyPr wrap="none" lIns="0" tIns="0" rIns="0" bIns="0" rtlCol="0" anchor="t" anchorCtr="0">
            <a:noAutofit/>
          </a:bodyPr>
          <a:lstStyle/>
          <a:p>
            <a:pPr algn="l"/>
            <a:endParaRPr lang="en-US" dirty="0" err="1"/>
          </a:p>
        </p:txBody>
      </p:sp>
      <p:sp>
        <p:nvSpPr>
          <p:cNvPr id="5" name="TextBox 4">
            <a:extLst>
              <a:ext uri="{FF2B5EF4-FFF2-40B4-BE49-F238E27FC236}">
                <a16:creationId xmlns:a16="http://schemas.microsoft.com/office/drawing/2014/main" id="{DA6CA34C-2514-8242-8ADF-15A39C50D210}"/>
              </a:ext>
            </a:extLst>
          </p:cNvPr>
          <p:cNvSpPr txBox="1"/>
          <p:nvPr/>
        </p:nvSpPr>
        <p:spPr>
          <a:xfrm>
            <a:off x="4807527" y="5867400"/>
            <a:ext cx="1288472" cy="369332"/>
          </a:xfrm>
          <a:prstGeom prst="rect">
            <a:avLst/>
          </a:prstGeom>
          <a:noFill/>
        </p:spPr>
        <p:txBody>
          <a:bodyPr wrap="square" rtlCol="0">
            <a:spAutoFit/>
          </a:bodyPr>
          <a:lstStyle/>
          <a:p>
            <a:r>
              <a:rPr lang="en-US" dirty="0"/>
              <a:t>Converse -&gt;</a:t>
            </a:r>
          </a:p>
        </p:txBody>
      </p:sp>
    </p:spTree>
    <p:extLst>
      <p:ext uri="{BB962C8B-B14F-4D97-AF65-F5344CB8AC3E}">
        <p14:creationId xmlns:p14="http://schemas.microsoft.com/office/powerpoint/2010/main" val="371806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C01E20-4824-D64C-9436-B0669A6D4F45}"/>
              </a:ext>
            </a:extLst>
          </p:cNvPr>
          <p:cNvSpPr>
            <a:spLocks noGrp="1"/>
          </p:cNvSpPr>
          <p:nvPr>
            <p:ph type="title" idx="4294967295"/>
          </p:nvPr>
        </p:nvSpPr>
        <p:spPr>
          <a:xfrm>
            <a:off x="1156138" y="338676"/>
            <a:ext cx="10515600" cy="823913"/>
          </a:xfrm>
        </p:spPr>
        <p:txBody>
          <a:bodyPr/>
          <a:lstStyle/>
          <a:p>
            <a:pPr algn="ctr"/>
            <a:r>
              <a:rPr lang="en-US" b="1" dirty="0">
                <a:latin typeface="Comic Sans MS" panose="030F0902030302020204" pitchFamily="66" charset="0"/>
              </a:rPr>
              <a:t>My Story…</a:t>
            </a:r>
            <a:r>
              <a:rPr lang="en-US" b="1" dirty="0">
                <a:solidFill>
                  <a:schemeClr val="accent4">
                    <a:lumMod val="50000"/>
                  </a:schemeClr>
                </a:solidFill>
                <a:latin typeface="Comic Sans MS" panose="030F0902030302020204" pitchFamily="66" charset="0"/>
              </a:rPr>
              <a:t>College – 1976-1981</a:t>
            </a:r>
          </a:p>
        </p:txBody>
      </p:sp>
      <p:sp>
        <p:nvSpPr>
          <p:cNvPr id="5" name="Text Placeholder 4">
            <a:extLst>
              <a:ext uri="{FF2B5EF4-FFF2-40B4-BE49-F238E27FC236}">
                <a16:creationId xmlns:a16="http://schemas.microsoft.com/office/drawing/2014/main" id="{4C3006B5-B2AB-4644-9DB0-C195CDF43B5A}"/>
              </a:ext>
            </a:extLst>
          </p:cNvPr>
          <p:cNvSpPr>
            <a:spLocks noGrp="1"/>
          </p:cNvSpPr>
          <p:nvPr>
            <p:ph type="body" idx="4294967295"/>
          </p:nvPr>
        </p:nvSpPr>
        <p:spPr>
          <a:xfrm>
            <a:off x="1676400" y="1681163"/>
            <a:ext cx="3481388" cy="400050"/>
          </a:xfrm>
        </p:spPr>
        <p:txBody>
          <a:bodyPr>
            <a:normAutofit fontScale="92500" lnSpcReduction="20000"/>
          </a:bodyPr>
          <a:lstStyle/>
          <a:p>
            <a:r>
              <a:rPr lang="en-US" dirty="0"/>
              <a:t> Basketball</a:t>
            </a:r>
          </a:p>
        </p:txBody>
      </p:sp>
      <p:pic>
        <p:nvPicPr>
          <p:cNvPr id="10" name="Content Placeholder 9" descr="A person holding a basketball&#10;&#10;Description automatically generated with medium confidence">
            <a:extLst>
              <a:ext uri="{FF2B5EF4-FFF2-40B4-BE49-F238E27FC236}">
                <a16:creationId xmlns:a16="http://schemas.microsoft.com/office/drawing/2014/main" id="{B7541FED-8C5D-2743-8528-C93B213C3E6E}"/>
              </a:ext>
            </a:extLst>
          </p:cNvPr>
          <p:cNvPicPr>
            <a:picLocks noGrp="1" noChangeAspect="1"/>
          </p:cNvPicPr>
          <p:nvPr>
            <p:ph sz="half" idx="4294967295"/>
          </p:nvPr>
        </p:nvPicPr>
        <p:blipFill>
          <a:blip r:embed="rId2"/>
          <a:stretch>
            <a:fillRect/>
          </a:stretch>
        </p:blipFill>
        <p:spPr>
          <a:xfrm>
            <a:off x="1676400" y="2145023"/>
            <a:ext cx="2928938" cy="4292600"/>
          </a:xfrm>
        </p:spPr>
      </p:pic>
      <p:sp>
        <p:nvSpPr>
          <p:cNvPr id="7" name="Text Placeholder 6">
            <a:extLst>
              <a:ext uri="{FF2B5EF4-FFF2-40B4-BE49-F238E27FC236}">
                <a16:creationId xmlns:a16="http://schemas.microsoft.com/office/drawing/2014/main" id="{3E02DCA6-497E-B54E-A822-A96A9E1168F0}"/>
              </a:ext>
            </a:extLst>
          </p:cNvPr>
          <p:cNvSpPr>
            <a:spLocks noGrp="1"/>
          </p:cNvSpPr>
          <p:nvPr>
            <p:ph type="body" sz="quarter" idx="4294967295"/>
          </p:nvPr>
        </p:nvSpPr>
        <p:spPr>
          <a:xfrm>
            <a:off x="7493000" y="1659650"/>
            <a:ext cx="3033821" cy="400050"/>
          </a:xfrm>
        </p:spPr>
        <p:txBody>
          <a:bodyPr>
            <a:normAutofit fontScale="92500" lnSpcReduction="20000"/>
          </a:bodyPr>
          <a:lstStyle/>
          <a:p>
            <a:r>
              <a:rPr lang="en-US" dirty="0"/>
              <a:t>  Softball</a:t>
            </a:r>
          </a:p>
        </p:txBody>
      </p:sp>
      <p:pic>
        <p:nvPicPr>
          <p:cNvPr id="12" name="Content Placeholder 11" descr="A picture containing outdoor, ground, person&#10;&#10;Description automatically generated">
            <a:extLst>
              <a:ext uri="{FF2B5EF4-FFF2-40B4-BE49-F238E27FC236}">
                <a16:creationId xmlns:a16="http://schemas.microsoft.com/office/drawing/2014/main" id="{A8A7D4BE-2F8C-8D43-96A7-829BD8A4730A}"/>
              </a:ext>
            </a:extLst>
          </p:cNvPr>
          <p:cNvPicPr>
            <a:picLocks noGrp="1" noChangeAspect="1"/>
          </p:cNvPicPr>
          <p:nvPr>
            <p:ph sz="quarter" idx="4294967295"/>
          </p:nvPr>
        </p:nvPicPr>
        <p:blipFill>
          <a:blip r:embed="rId3"/>
          <a:stretch>
            <a:fillRect/>
          </a:stretch>
        </p:blipFill>
        <p:spPr>
          <a:xfrm>
            <a:off x="7493000" y="2081213"/>
            <a:ext cx="2717800" cy="4292600"/>
          </a:xfrm>
        </p:spPr>
      </p:pic>
      <p:sp>
        <p:nvSpPr>
          <p:cNvPr id="2" name="TextBox 1">
            <a:extLst>
              <a:ext uri="{FF2B5EF4-FFF2-40B4-BE49-F238E27FC236}">
                <a16:creationId xmlns:a16="http://schemas.microsoft.com/office/drawing/2014/main" id="{A4A553D1-6FCF-324D-9A89-403727D26DC6}"/>
              </a:ext>
            </a:extLst>
          </p:cNvPr>
          <p:cNvSpPr txBox="1"/>
          <p:nvPr/>
        </p:nvSpPr>
        <p:spPr>
          <a:xfrm>
            <a:off x="1981200" y="6068291"/>
            <a:ext cx="1071127" cy="369332"/>
          </a:xfrm>
          <a:prstGeom prst="rect">
            <a:avLst/>
          </a:prstGeom>
          <a:noFill/>
        </p:spPr>
        <p:txBody>
          <a:bodyPr wrap="none" rtlCol="0">
            <a:spAutoFit/>
          </a:bodyPr>
          <a:lstStyle/>
          <a:p>
            <a:r>
              <a:rPr lang="en-US" b="1" dirty="0">
                <a:solidFill>
                  <a:srgbClr val="FFFF00"/>
                </a:solidFill>
              </a:rPr>
              <a:t>Adidas -&gt;</a:t>
            </a:r>
          </a:p>
        </p:txBody>
      </p:sp>
    </p:spTree>
    <p:extLst>
      <p:ext uri="{BB962C8B-B14F-4D97-AF65-F5344CB8AC3E}">
        <p14:creationId xmlns:p14="http://schemas.microsoft.com/office/powerpoint/2010/main" val="18886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A036-71B3-FB4D-B146-D29AD617CFB5}"/>
              </a:ext>
            </a:extLst>
          </p:cNvPr>
          <p:cNvSpPr>
            <a:spLocks noGrp="1"/>
          </p:cNvSpPr>
          <p:nvPr>
            <p:ph type="title" idx="4294967295"/>
          </p:nvPr>
        </p:nvSpPr>
        <p:spPr>
          <a:xfrm>
            <a:off x="781050" y="198438"/>
            <a:ext cx="11027322" cy="2160587"/>
          </a:xfrm>
        </p:spPr>
        <p:txBody>
          <a:bodyPr>
            <a:normAutofit/>
          </a:bodyPr>
          <a:lstStyle/>
          <a:p>
            <a:pPr algn="ctr"/>
            <a:r>
              <a:rPr lang="en-US" sz="6000" b="1" i="1" dirty="0"/>
              <a:t>What the words “Title IX” meant to us in 1975-76…</a:t>
            </a:r>
            <a:br>
              <a:rPr lang="en-US" i="1" dirty="0"/>
            </a:br>
            <a:endParaRPr lang="en-US" dirty="0"/>
          </a:p>
        </p:txBody>
      </p:sp>
      <p:sp>
        <p:nvSpPr>
          <p:cNvPr id="3" name="Content Placeholder 2">
            <a:extLst>
              <a:ext uri="{FF2B5EF4-FFF2-40B4-BE49-F238E27FC236}">
                <a16:creationId xmlns:a16="http://schemas.microsoft.com/office/drawing/2014/main" id="{2F60172C-F712-BE41-A41F-F2230E1515D5}"/>
              </a:ext>
            </a:extLst>
          </p:cNvPr>
          <p:cNvSpPr>
            <a:spLocks noGrp="1"/>
          </p:cNvSpPr>
          <p:nvPr>
            <p:ph idx="4294967295"/>
          </p:nvPr>
        </p:nvSpPr>
        <p:spPr>
          <a:xfrm>
            <a:off x="781050" y="1825352"/>
            <a:ext cx="10853902" cy="4645025"/>
          </a:xfrm>
        </p:spPr>
        <p:txBody>
          <a:bodyPr>
            <a:normAutofit/>
          </a:bodyPr>
          <a:lstStyle/>
          <a:p>
            <a:pPr algn="ctr">
              <a:buFont typeface="Wingdings" pitchFamily="2" charset="2"/>
              <a:buChar char="Ø"/>
            </a:pPr>
            <a:r>
              <a:rPr lang="en-US" sz="5800" i="1" dirty="0">
                <a:solidFill>
                  <a:srgbClr val="011893"/>
                </a:solidFill>
              </a:rPr>
              <a:t>Girls could go out for boy’s teams and boys could go out for girls’ teams.</a:t>
            </a:r>
          </a:p>
          <a:p>
            <a:pPr marL="0" indent="0" algn="ctr">
              <a:buNone/>
            </a:pPr>
            <a:endParaRPr lang="en-US" sz="5800" i="1" dirty="0"/>
          </a:p>
          <a:p>
            <a:pPr algn="ctr">
              <a:buFont typeface="Wingdings" pitchFamily="2" charset="2"/>
              <a:buChar char="Ø"/>
            </a:pPr>
            <a:r>
              <a:rPr lang="en-US" sz="5800" dirty="0">
                <a:solidFill>
                  <a:srgbClr val="941100"/>
                </a:solidFill>
              </a:rPr>
              <a:t>It was about who was ‘better’.</a:t>
            </a:r>
          </a:p>
        </p:txBody>
      </p:sp>
    </p:spTree>
    <p:extLst>
      <p:ext uri="{BB962C8B-B14F-4D97-AF65-F5344CB8AC3E}">
        <p14:creationId xmlns:p14="http://schemas.microsoft.com/office/powerpoint/2010/main" val="332804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athletic game, sport, tennis&#10;&#10;Description automatically generated">
            <a:extLst>
              <a:ext uri="{FF2B5EF4-FFF2-40B4-BE49-F238E27FC236}">
                <a16:creationId xmlns:a16="http://schemas.microsoft.com/office/drawing/2014/main" id="{9FBD4E42-AF75-0045-AACD-FEA01F1F16CB}"/>
              </a:ext>
            </a:extLst>
          </p:cNvPr>
          <p:cNvPicPr>
            <a:picLocks noGrp="1" noChangeAspect="1"/>
          </p:cNvPicPr>
          <p:nvPr>
            <p:ph idx="4294967295"/>
          </p:nvPr>
        </p:nvPicPr>
        <p:blipFill>
          <a:blip r:embed="rId2"/>
          <a:stretch>
            <a:fillRect/>
          </a:stretch>
        </p:blipFill>
        <p:spPr>
          <a:xfrm>
            <a:off x="808038" y="365125"/>
            <a:ext cx="11383962" cy="6127750"/>
          </a:xfrm>
        </p:spPr>
      </p:pic>
    </p:spTree>
    <p:extLst>
      <p:ext uri="{BB962C8B-B14F-4D97-AF65-F5344CB8AC3E}">
        <p14:creationId xmlns:p14="http://schemas.microsoft.com/office/powerpoint/2010/main" val="3065844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22BC-179A-D840-9B1E-5BB32BF72303}"/>
              </a:ext>
            </a:extLst>
          </p:cNvPr>
          <p:cNvSpPr>
            <a:spLocks noGrp="1"/>
          </p:cNvSpPr>
          <p:nvPr>
            <p:ph type="title" idx="4294967295"/>
          </p:nvPr>
        </p:nvSpPr>
        <p:spPr>
          <a:xfrm>
            <a:off x="0" y="112713"/>
            <a:ext cx="11701463" cy="1039812"/>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UPHS Fall</a:t>
            </a:r>
            <a:r>
              <a:rPr lang="en-US" b="1" dirty="0">
                <a:latin typeface="Tahoma" panose="020B0604030504040204" pitchFamily="34" charset="0"/>
                <a:ea typeface="Tahoma" panose="020B0604030504040204" pitchFamily="34" charset="0"/>
                <a:cs typeface="Tahoma" panose="020B0604030504040204" pitchFamily="34" charset="0"/>
              </a:rPr>
              <a:t> </a:t>
            </a:r>
            <a:r>
              <a:rPr lang="en-US" b="1" i="1" dirty="0">
                <a:latin typeface="Tahoma" panose="020B0604030504040204" pitchFamily="34" charset="0"/>
                <a:ea typeface="Tahoma" panose="020B0604030504040204" pitchFamily="34" charset="0"/>
                <a:cs typeface="Tahoma" panose="020B0604030504040204" pitchFamily="34" charset="0"/>
              </a:rPr>
              <a:t>1975</a:t>
            </a:r>
            <a:r>
              <a:rPr lang="en-US" b="1"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Varsity Field Hockey</a:t>
            </a:r>
          </a:p>
        </p:txBody>
      </p:sp>
      <p:pic>
        <p:nvPicPr>
          <p:cNvPr id="5" name="Content Placeholder 4">
            <a:extLst>
              <a:ext uri="{FF2B5EF4-FFF2-40B4-BE49-F238E27FC236}">
                <a16:creationId xmlns:a16="http://schemas.microsoft.com/office/drawing/2014/main" id="{5513C64D-34BF-2846-80C9-5CFFB583C98A}"/>
              </a:ext>
            </a:extLst>
          </p:cNvPr>
          <p:cNvPicPr>
            <a:picLocks noGrp="1" noChangeAspect="1"/>
          </p:cNvPicPr>
          <p:nvPr>
            <p:ph idx="4294967295"/>
          </p:nvPr>
        </p:nvPicPr>
        <p:blipFill>
          <a:blip r:embed="rId3"/>
          <a:stretch>
            <a:fillRect/>
          </a:stretch>
        </p:blipFill>
        <p:spPr>
          <a:xfrm>
            <a:off x="637574" y="1139273"/>
            <a:ext cx="11063889" cy="5288032"/>
          </a:xfrm>
        </p:spPr>
      </p:pic>
      <p:sp>
        <p:nvSpPr>
          <p:cNvPr id="6" name="Frame 5">
            <a:extLst>
              <a:ext uri="{FF2B5EF4-FFF2-40B4-BE49-F238E27FC236}">
                <a16:creationId xmlns:a16="http://schemas.microsoft.com/office/drawing/2014/main" id="{9385A284-3FE4-6E43-9B62-993A25C676D2}"/>
              </a:ext>
            </a:extLst>
          </p:cNvPr>
          <p:cNvSpPr/>
          <p:nvPr/>
        </p:nvSpPr>
        <p:spPr>
          <a:xfrm>
            <a:off x="2305879" y="2822713"/>
            <a:ext cx="1775791" cy="1656522"/>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1076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1A9E24-E5CE-A443-A322-1AA3F6D26C8D}"/>
              </a:ext>
            </a:extLst>
          </p:cNvPr>
          <p:cNvPicPr>
            <a:picLocks noGrp="1" noChangeAspect="1"/>
          </p:cNvPicPr>
          <p:nvPr>
            <p:ph idx="4294967295"/>
          </p:nvPr>
        </p:nvPicPr>
        <p:blipFill>
          <a:blip r:embed="rId3"/>
          <a:stretch>
            <a:fillRect/>
          </a:stretch>
        </p:blipFill>
        <p:spPr>
          <a:xfrm rot="10800000">
            <a:off x="1100137" y="352010"/>
            <a:ext cx="9991725" cy="5829300"/>
          </a:xfrm>
        </p:spPr>
      </p:pic>
      <p:sp>
        <p:nvSpPr>
          <p:cNvPr id="7" name="Oval 6">
            <a:extLst>
              <a:ext uri="{FF2B5EF4-FFF2-40B4-BE49-F238E27FC236}">
                <a16:creationId xmlns:a16="http://schemas.microsoft.com/office/drawing/2014/main" id="{3A711DB7-84F5-A743-82BB-093B1E1E62D0}"/>
              </a:ext>
            </a:extLst>
          </p:cNvPr>
          <p:cNvSpPr/>
          <p:nvPr/>
        </p:nvSpPr>
        <p:spPr>
          <a:xfrm>
            <a:off x="8110330" y="2690191"/>
            <a:ext cx="1749287" cy="1152939"/>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6398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7B5D4-F7E2-C343-A065-06D718CB13B9}"/>
              </a:ext>
            </a:extLst>
          </p:cNvPr>
          <p:cNvSpPr>
            <a:spLocks noGrp="1"/>
          </p:cNvSpPr>
          <p:nvPr>
            <p:ph type="title" idx="4294967295"/>
          </p:nvPr>
        </p:nvSpPr>
        <p:spPr>
          <a:xfrm>
            <a:off x="1095759" y="153192"/>
            <a:ext cx="10355262" cy="1325563"/>
          </a:xfrm>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High School Basketball</a:t>
            </a:r>
          </a:p>
        </p:txBody>
      </p:sp>
      <p:sp>
        <p:nvSpPr>
          <p:cNvPr id="6" name="Content Placeholder 5">
            <a:extLst>
              <a:ext uri="{FF2B5EF4-FFF2-40B4-BE49-F238E27FC236}">
                <a16:creationId xmlns:a16="http://schemas.microsoft.com/office/drawing/2014/main" id="{10F9E2FA-EEB8-6545-8015-BEBF1B8F9F99}"/>
              </a:ext>
            </a:extLst>
          </p:cNvPr>
          <p:cNvSpPr>
            <a:spLocks noGrp="1"/>
          </p:cNvSpPr>
          <p:nvPr>
            <p:ph sz="half" idx="4294967295"/>
          </p:nvPr>
        </p:nvSpPr>
        <p:spPr>
          <a:xfrm>
            <a:off x="6740306" y="1690688"/>
            <a:ext cx="5026025" cy="4351338"/>
          </a:xfrm>
        </p:spPr>
        <p:txBody>
          <a:bodyPr/>
          <a:lstStyle/>
          <a:p>
            <a:r>
              <a:rPr lang="en-US" dirty="0"/>
              <a:t>Played with a boy’s size basketball.</a:t>
            </a:r>
          </a:p>
          <a:p>
            <a:r>
              <a:rPr lang="en-US" dirty="0"/>
              <a:t>No 3-point line.</a:t>
            </a:r>
          </a:p>
          <a:p>
            <a:r>
              <a:rPr lang="en-US" dirty="0"/>
              <a:t>The 5-on-5 player format was only 3 years old when I was a freshman in high school.</a:t>
            </a:r>
          </a:p>
          <a:p>
            <a:r>
              <a:rPr lang="en-US" dirty="0"/>
              <a:t>Girls played fewer games.</a:t>
            </a:r>
          </a:p>
          <a:p>
            <a:r>
              <a:rPr lang="en-US" dirty="0"/>
              <a:t>Girls’ games were played after school. </a:t>
            </a:r>
          </a:p>
        </p:txBody>
      </p:sp>
      <p:pic>
        <p:nvPicPr>
          <p:cNvPr id="12" name="Content Placeholder 11" descr="A group of men playing basketball&#10;&#10;Description automatically generated with medium confidence">
            <a:extLst>
              <a:ext uri="{FF2B5EF4-FFF2-40B4-BE49-F238E27FC236}">
                <a16:creationId xmlns:a16="http://schemas.microsoft.com/office/drawing/2014/main" id="{7956D815-6DCB-BA48-9575-7636C1B1F064}"/>
              </a:ext>
            </a:extLst>
          </p:cNvPr>
          <p:cNvPicPr>
            <a:picLocks noGrp="1" noChangeAspect="1"/>
          </p:cNvPicPr>
          <p:nvPr>
            <p:ph sz="half" idx="4294967295"/>
          </p:nvPr>
        </p:nvPicPr>
        <p:blipFill>
          <a:blip r:embed="rId2"/>
          <a:stretch>
            <a:fillRect/>
          </a:stretch>
        </p:blipFill>
        <p:spPr>
          <a:xfrm>
            <a:off x="1836738" y="1690688"/>
            <a:ext cx="4206875" cy="4351338"/>
          </a:xfrm>
        </p:spPr>
      </p:pic>
    </p:spTree>
    <p:extLst>
      <p:ext uri="{BB962C8B-B14F-4D97-AF65-F5344CB8AC3E}">
        <p14:creationId xmlns:p14="http://schemas.microsoft.com/office/powerpoint/2010/main" val="338614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C70DB9-B227-420C-9476-7FEBC7A08D3E}"/>
              </a:ext>
            </a:extLst>
          </p:cNvPr>
          <p:cNvSpPr>
            <a:spLocks noGrp="1"/>
          </p:cNvSpPr>
          <p:nvPr>
            <p:ph type="title" idx="4294967295"/>
          </p:nvPr>
        </p:nvSpPr>
        <p:spPr>
          <a:xfrm>
            <a:off x="900070" y="5128750"/>
            <a:ext cx="8957309" cy="1265237"/>
          </a:xfrm>
        </p:spPr>
        <p:txBody>
          <a:bodyPr vert="horz" lIns="91440" tIns="45720" rIns="91440" bIns="45720" rtlCol="0" anchor="ctr">
            <a:normAutofit/>
          </a:bodyPr>
          <a:lstStyle/>
          <a:p>
            <a:pPr algn="ctr">
              <a:lnSpc>
                <a:spcPct val="90000"/>
              </a:lnSpc>
            </a:pPr>
            <a:r>
              <a:rPr lang="en-US" sz="6000" dirty="0">
                <a:solidFill>
                  <a:srgbClr val="002060"/>
                </a:solidFill>
              </a:rPr>
              <a:t>Title ix PAST</a:t>
            </a:r>
          </a:p>
        </p:txBody>
      </p:sp>
      <p:pic>
        <p:nvPicPr>
          <p:cNvPr id="9" name="Picture Placeholder 8">
            <a:extLst>
              <a:ext uri="{FF2B5EF4-FFF2-40B4-BE49-F238E27FC236}">
                <a16:creationId xmlns:a16="http://schemas.microsoft.com/office/drawing/2014/main" id="{9F9B99B0-4280-44A9-9F2F-8D097E24015A}"/>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20497" b="20497"/>
          <a:stretch/>
        </p:blipFill>
        <p:spPr>
          <a:xfrm>
            <a:off x="900070" y="241597"/>
            <a:ext cx="11155453" cy="4309434"/>
          </a:xfrm>
          <a:prstGeom prst="rect">
            <a:avLst/>
          </a:prstGeom>
        </p:spPr>
      </p:pic>
      <p:pic>
        <p:nvPicPr>
          <p:cNvPr id="10" name="Picture 9">
            <a:extLst>
              <a:ext uri="{FF2B5EF4-FFF2-40B4-BE49-F238E27FC236}">
                <a16:creationId xmlns:a16="http://schemas.microsoft.com/office/drawing/2014/main" id="{69C9177C-62A4-4D0A-9F17-8BF249948355}"/>
              </a:ext>
            </a:extLst>
          </p:cNvPr>
          <p:cNvPicPr>
            <a:picLocks noChangeAspect="1"/>
          </p:cNvPicPr>
          <p:nvPr/>
        </p:nvPicPr>
        <p:blipFill>
          <a:blip r:embed="rId4"/>
          <a:stretch>
            <a:fillRect/>
          </a:stretch>
        </p:blipFill>
        <p:spPr>
          <a:xfrm>
            <a:off x="10076815" y="4906334"/>
            <a:ext cx="1470660" cy="1710070"/>
          </a:xfrm>
          <a:prstGeom prst="rect">
            <a:avLst/>
          </a:prstGeom>
        </p:spPr>
      </p:pic>
    </p:spTree>
    <p:extLst>
      <p:ext uri="{BB962C8B-B14F-4D97-AF65-F5344CB8AC3E}">
        <p14:creationId xmlns:p14="http://schemas.microsoft.com/office/powerpoint/2010/main" val="1869746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people posing for a photo&#10;&#10;Description automatically generated">
            <a:extLst>
              <a:ext uri="{FF2B5EF4-FFF2-40B4-BE49-F238E27FC236}">
                <a16:creationId xmlns:a16="http://schemas.microsoft.com/office/drawing/2014/main" id="{CA3354C2-FF1D-0A47-B9C3-99089388FC47}"/>
              </a:ext>
            </a:extLst>
          </p:cNvPr>
          <p:cNvPicPr>
            <a:picLocks noGrp="1" noChangeAspect="1"/>
          </p:cNvPicPr>
          <p:nvPr>
            <p:ph idx="4294967295"/>
          </p:nvPr>
        </p:nvPicPr>
        <p:blipFill rotWithShape="1">
          <a:blip r:embed="rId3"/>
          <a:srcRect t="6850" b="15831"/>
          <a:stretch/>
        </p:blipFill>
        <p:spPr>
          <a:xfrm>
            <a:off x="0" y="0"/>
            <a:ext cx="12192000" cy="6858000"/>
          </a:xfrm>
          <a:prstGeom prst="rect">
            <a:avLst/>
          </a:prstGeom>
        </p:spPr>
      </p:pic>
      <p:sp>
        <p:nvSpPr>
          <p:cNvPr id="2" name="Title 1">
            <a:extLst>
              <a:ext uri="{FF2B5EF4-FFF2-40B4-BE49-F238E27FC236}">
                <a16:creationId xmlns:a16="http://schemas.microsoft.com/office/drawing/2014/main" id="{F0AFE0DC-69EB-AB49-A521-7592A7E8E69D}"/>
              </a:ext>
            </a:extLst>
          </p:cNvPr>
          <p:cNvSpPr>
            <a:spLocks noGrp="1"/>
          </p:cNvSpPr>
          <p:nvPr>
            <p:ph type="title" idx="4294967295"/>
          </p:nvPr>
        </p:nvSpPr>
        <p:spPr>
          <a:xfrm>
            <a:off x="318924" y="5095821"/>
            <a:ext cx="11210925" cy="746125"/>
          </a:xfrm>
        </p:spPr>
        <p:txBody>
          <a:bodyPr vert="horz" lIns="91440" tIns="45720" rIns="91440" bIns="45720" rtlCol="0" anchor="ctr">
            <a:normAutofit fontScale="90000"/>
          </a:bodyPr>
          <a:lstStyle/>
          <a:p>
            <a:pPr algn="ctr"/>
            <a:r>
              <a:rPr lang="en-US" b="1" dirty="0">
                <a:solidFill>
                  <a:schemeClr val="bg1"/>
                </a:solidFill>
                <a:latin typeface="Comic Sans MS" panose="030F0902030302020204" pitchFamily="66" charset="0"/>
              </a:rPr>
              <a:t>We knew that things were changing…</a:t>
            </a:r>
          </a:p>
        </p:txBody>
      </p:sp>
      <p:sp>
        <p:nvSpPr>
          <p:cNvPr id="10" name="Down Arrow 9">
            <a:extLst>
              <a:ext uri="{FF2B5EF4-FFF2-40B4-BE49-F238E27FC236}">
                <a16:creationId xmlns:a16="http://schemas.microsoft.com/office/drawing/2014/main" id="{8786CC8D-A3CF-7D47-BCFA-DE6DAE33B2F4}"/>
              </a:ext>
            </a:extLst>
          </p:cNvPr>
          <p:cNvSpPr/>
          <p:nvPr/>
        </p:nvSpPr>
        <p:spPr>
          <a:xfrm>
            <a:off x="7792278" y="0"/>
            <a:ext cx="225287" cy="437322"/>
          </a:xfrm>
          <a:prstGeom prst="downArrow">
            <a:avLst>
              <a:gd name="adj1" fmla="val 50000"/>
              <a:gd name="adj2" fmla="val 10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128639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letter&#10;&#10;Description automatically generated">
            <a:extLst>
              <a:ext uri="{FF2B5EF4-FFF2-40B4-BE49-F238E27FC236}">
                <a16:creationId xmlns:a16="http://schemas.microsoft.com/office/drawing/2014/main" id="{4FD9BFEE-4C85-644B-A1DC-E33A9EB4F996}"/>
              </a:ext>
            </a:extLst>
          </p:cNvPr>
          <p:cNvPicPr>
            <a:picLocks noGrp="1" noChangeAspect="1"/>
          </p:cNvPicPr>
          <p:nvPr>
            <p:ph idx="4294967295"/>
          </p:nvPr>
        </p:nvPicPr>
        <p:blipFill>
          <a:blip r:embed="rId2"/>
          <a:stretch>
            <a:fillRect/>
          </a:stretch>
        </p:blipFill>
        <p:spPr>
          <a:xfrm>
            <a:off x="3213703" y="142875"/>
            <a:ext cx="6376987" cy="6715125"/>
          </a:xfr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E8E57829-F7E3-894E-B6D0-65B07812A05F}"/>
                  </a:ext>
                </a:extLst>
              </p14:cNvPr>
              <p14:cNvContentPartPr/>
              <p14:nvPr/>
            </p14:nvContentPartPr>
            <p14:xfrm>
              <a:off x="3446682" y="2320972"/>
              <a:ext cx="2096280" cy="108000"/>
            </p14:xfrm>
          </p:contentPart>
        </mc:Choice>
        <mc:Fallback xmlns="">
          <p:pic>
            <p:nvPicPr>
              <p:cNvPr id="11" name="Ink 10">
                <a:extLst>
                  <a:ext uri="{FF2B5EF4-FFF2-40B4-BE49-F238E27FC236}">
                    <a16:creationId xmlns:a16="http://schemas.microsoft.com/office/drawing/2014/main" id="{E8E57829-F7E3-894E-B6D0-65B07812A05F}"/>
                  </a:ext>
                </a:extLst>
              </p:cNvPr>
              <p:cNvPicPr/>
              <p:nvPr/>
            </p:nvPicPr>
            <p:blipFill>
              <a:blip r:embed="rId4"/>
              <a:stretch>
                <a:fillRect/>
              </a:stretch>
            </p:blipFill>
            <p:spPr>
              <a:xfrm>
                <a:off x="3392682" y="2212972"/>
                <a:ext cx="2203920" cy="323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03C6C82F-9159-9344-907C-57B6A1055BC2}"/>
                  </a:ext>
                </a:extLst>
              </p14:cNvPr>
              <p14:cNvContentPartPr/>
              <p14:nvPr/>
            </p14:nvContentPartPr>
            <p14:xfrm>
              <a:off x="7260522" y="2413132"/>
              <a:ext cx="1082520" cy="81000"/>
            </p14:xfrm>
          </p:contentPart>
        </mc:Choice>
        <mc:Fallback xmlns="">
          <p:pic>
            <p:nvPicPr>
              <p:cNvPr id="14" name="Ink 13">
                <a:extLst>
                  <a:ext uri="{FF2B5EF4-FFF2-40B4-BE49-F238E27FC236}">
                    <a16:creationId xmlns:a16="http://schemas.microsoft.com/office/drawing/2014/main" id="{03C6C82F-9159-9344-907C-57B6A1055BC2}"/>
                  </a:ext>
                </a:extLst>
              </p:cNvPr>
              <p:cNvPicPr/>
              <p:nvPr/>
            </p:nvPicPr>
            <p:blipFill>
              <a:blip r:embed="rId6"/>
              <a:stretch>
                <a:fillRect/>
              </a:stretch>
            </p:blipFill>
            <p:spPr>
              <a:xfrm>
                <a:off x="7206522" y="2305492"/>
                <a:ext cx="119016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A56B1F2D-1741-C648-A7DE-41BE4DE17A00}"/>
                  </a:ext>
                </a:extLst>
              </p14:cNvPr>
              <p14:cNvContentPartPr/>
              <p14:nvPr/>
            </p14:nvContentPartPr>
            <p14:xfrm>
              <a:off x="8388042" y="2499172"/>
              <a:ext cx="27000" cy="360"/>
            </p14:xfrm>
          </p:contentPart>
        </mc:Choice>
        <mc:Fallback xmlns="">
          <p:pic>
            <p:nvPicPr>
              <p:cNvPr id="15" name="Ink 14">
                <a:extLst>
                  <a:ext uri="{FF2B5EF4-FFF2-40B4-BE49-F238E27FC236}">
                    <a16:creationId xmlns:a16="http://schemas.microsoft.com/office/drawing/2014/main" id="{A56B1F2D-1741-C648-A7DE-41BE4DE17A00}"/>
                  </a:ext>
                </a:extLst>
              </p:cNvPr>
              <p:cNvPicPr/>
              <p:nvPr/>
            </p:nvPicPr>
            <p:blipFill>
              <a:blip r:embed="rId8"/>
              <a:stretch>
                <a:fillRect/>
              </a:stretch>
            </p:blipFill>
            <p:spPr>
              <a:xfrm>
                <a:off x="8334042" y="2391172"/>
                <a:ext cx="134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E374AFA1-78AF-F64F-B684-632EF9469DFF}"/>
                  </a:ext>
                </a:extLst>
              </p14:cNvPr>
              <p14:cNvContentPartPr/>
              <p14:nvPr/>
            </p14:nvContentPartPr>
            <p14:xfrm>
              <a:off x="8476962" y="2427892"/>
              <a:ext cx="275760" cy="71640"/>
            </p14:xfrm>
          </p:contentPart>
        </mc:Choice>
        <mc:Fallback xmlns="">
          <p:pic>
            <p:nvPicPr>
              <p:cNvPr id="16" name="Ink 15">
                <a:extLst>
                  <a:ext uri="{FF2B5EF4-FFF2-40B4-BE49-F238E27FC236}">
                    <a16:creationId xmlns:a16="http://schemas.microsoft.com/office/drawing/2014/main" id="{E374AFA1-78AF-F64F-B684-632EF9469DFF}"/>
                  </a:ext>
                </a:extLst>
              </p:cNvPr>
              <p:cNvPicPr/>
              <p:nvPr/>
            </p:nvPicPr>
            <p:blipFill>
              <a:blip r:embed="rId10"/>
              <a:stretch>
                <a:fillRect/>
              </a:stretch>
            </p:blipFill>
            <p:spPr>
              <a:xfrm>
                <a:off x="8423322" y="2319892"/>
                <a:ext cx="383400" cy="287280"/>
              </a:xfrm>
              <a:prstGeom prst="rect">
                <a:avLst/>
              </a:prstGeom>
            </p:spPr>
          </p:pic>
        </mc:Fallback>
      </mc:AlternateContent>
    </p:spTree>
    <p:extLst>
      <p:ext uri="{BB962C8B-B14F-4D97-AF65-F5344CB8AC3E}">
        <p14:creationId xmlns:p14="http://schemas.microsoft.com/office/powerpoint/2010/main" val="1623403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with low confidence">
            <a:extLst>
              <a:ext uri="{FF2B5EF4-FFF2-40B4-BE49-F238E27FC236}">
                <a16:creationId xmlns:a16="http://schemas.microsoft.com/office/drawing/2014/main" id="{E7AA2EF4-FDAA-6D43-A3CF-B1F62312C60F}"/>
              </a:ext>
            </a:extLst>
          </p:cNvPr>
          <p:cNvPicPr>
            <a:picLocks noChangeAspect="1"/>
          </p:cNvPicPr>
          <p:nvPr/>
        </p:nvPicPr>
        <p:blipFill rotWithShape="1">
          <a:blip r:embed="rId2"/>
          <a:stretch/>
        </p:blipFill>
        <p:spPr>
          <a:xfrm>
            <a:off x="121514" y="236384"/>
            <a:ext cx="11948971" cy="6385232"/>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EEEE0557-5296-EA41-95E4-08402D666D0E}"/>
                  </a:ext>
                </a:extLst>
              </p14:cNvPr>
              <p14:cNvContentPartPr/>
              <p14:nvPr/>
            </p14:nvContentPartPr>
            <p14:xfrm>
              <a:off x="3506830" y="588698"/>
              <a:ext cx="360" cy="360"/>
            </p14:xfrm>
          </p:contentPart>
        </mc:Choice>
        <mc:Fallback xmlns="">
          <p:pic>
            <p:nvPicPr>
              <p:cNvPr id="9" name="Ink 8">
                <a:extLst>
                  <a:ext uri="{FF2B5EF4-FFF2-40B4-BE49-F238E27FC236}">
                    <a16:creationId xmlns:a16="http://schemas.microsoft.com/office/drawing/2014/main" id="{EEEE0557-5296-EA41-95E4-08402D666D0E}"/>
                  </a:ext>
                </a:extLst>
              </p:cNvPr>
              <p:cNvPicPr/>
              <p:nvPr/>
            </p:nvPicPr>
            <p:blipFill>
              <a:blip r:embed="rId4"/>
              <a:stretch>
                <a:fillRect/>
              </a:stretch>
            </p:blipFill>
            <p:spPr>
              <a:xfrm>
                <a:off x="3453190" y="48069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0B2C9F9F-CBE4-0B40-8577-664D0B68CD09}"/>
                  </a:ext>
                </a:extLst>
              </p14:cNvPr>
              <p14:cNvContentPartPr/>
              <p14:nvPr/>
            </p14:nvContentPartPr>
            <p14:xfrm>
              <a:off x="622510" y="449738"/>
              <a:ext cx="2823480" cy="178560"/>
            </p14:xfrm>
          </p:contentPart>
        </mc:Choice>
        <mc:Fallback xmlns="">
          <p:pic>
            <p:nvPicPr>
              <p:cNvPr id="11" name="Ink 10">
                <a:extLst>
                  <a:ext uri="{FF2B5EF4-FFF2-40B4-BE49-F238E27FC236}">
                    <a16:creationId xmlns:a16="http://schemas.microsoft.com/office/drawing/2014/main" id="{0B2C9F9F-CBE4-0B40-8577-664D0B68CD09}"/>
                  </a:ext>
                </a:extLst>
              </p:cNvPr>
              <p:cNvPicPr/>
              <p:nvPr/>
            </p:nvPicPr>
            <p:blipFill>
              <a:blip r:embed="rId6"/>
              <a:stretch>
                <a:fillRect/>
              </a:stretch>
            </p:blipFill>
            <p:spPr>
              <a:xfrm>
                <a:off x="568870" y="342098"/>
                <a:ext cx="2931120" cy="394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C38F2375-0624-8647-A25F-D0FD4B963F08}"/>
                  </a:ext>
                </a:extLst>
              </p14:cNvPr>
              <p14:cNvContentPartPr/>
              <p14:nvPr/>
            </p14:nvContentPartPr>
            <p14:xfrm>
              <a:off x="8581390" y="653498"/>
              <a:ext cx="2882520" cy="68760"/>
            </p14:xfrm>
          </p:contentPart>
        </mc:Choice>
        <mc:Fallback xmlns="">
          <p:pic>
            <p:nvPicPr>
              <p:cNvPr id="12" name="Ink 11">
                <a:extLst>
                  <a:ext uri="{FF2B5EF4-FFF2-40B4-BE49-F238E27FC236}">
                    <a16:creationId xmlns:a16="http://schemas.microsoft.com/office/drawing/2014/main" id="{C38F2375-0624-8647-A25F-D0FD4B963F08}"/>
                  </a:ext>
                </a:extLst>
              </p:cNvPr>
              <p:cNvPicPr/>
              <p:nvPr/>
            </p:nvPicPr>
            <p:blipFill>
              <a:blip r:embed="rId8"/>
              <a:stretch>
                <a:fillRect/>
              </a:stretch>
            </p:blipFill>
            <p:spPr>
              <a:xfrm>
                <a:off x="8527390" y="545498"/>
                <a:ext cx="2990160" cy="284400"/>
              </a:xfrm>
              <a:prstGeom prst="rect">
                <a:avLst/>
              </a:prstGeom>
            </p:spPr>
          </p:pic>
        </mc:Fallback>
      </mc:AlternateContent>
      <p:sp>
        <p:nvSpPr>
          <p:cNvPr id="14" name="TextBox 13">
            <a:extLst>
              <a:ext uri="{FF2B5EF4-FFF2-40B4-BE49-F238E27FC236}">
                <a16:creationId xmlns:a16="http://schemas.microsoft.com/office/drawing/2014/main" id="{96A04F70-4F75-E64E-962A-F3607FC5FFA9}"/>
              </a:ext>
            </a:extLst>
          </p:cNvPr>
          <p:cNvSpPr txBox="1"/>
          <p:nvPr/>
        </p:nvSpPr>
        <p:spPr>
          <a:xfrm>
            <a:off x="997527" y="2185060"/>
            <a:ext cx="2006930" cy="1015663"/>
          </a:xfrm>
          <a:prstGeom prst="rect">
            <a:avLst/>
          </a:prstGeom>
          <a:noFill/>
        </p:spPr>
        <p:txBody>
          <a:bodyPr wrap="square" rtlCol="0">
            <a:spAutoFit/>
          </a:bodyPr>
          <a:lstStyle/>
          <a:p>
            <a:pPr algn="ctr"/>
            <a:r>
              <a:rPr lang="en-US" sz="6000" b="1" dirty="0"/>
              <a:t>22</a:t>
            </a:r>
          </a:p>
        </p:txBody>
      </p:sp>
      <p:sp>
        <p:nvSpPr>
          <p:cNvPr id="15" name="TextBox 14">
            <a:extLst>
              <a:ext uri="{FF2B5EF4-FFF2-40B4-BE49-F238E27FC236}">
                <a16:creationId xmlns:a16="http://schemas.microsoft.com/office/drawing/2014/main" id="{4100DAB2-A86C-A145-86F6-B9B9B9FF6255}"/>
              </a:ext>
            </a:extLst>
          </p:cNvPr>
          <p:cNvSpPr txBox="1"/>
          <p:nvPr/>
        </p:nvSpPr>
        <p:spPr>
          <a:xfrm>
            <a:off x="9274629" y="2553195"/>
            <a:ext cx="1116280" cy="1015663"/>
          </a:xfrm>
          <a:prstGeom prst="rect">
            <a:avLst/>
          </a:prstGeom>
          <a:noFill/>
        </p:spPr>
        <p:txBody>
          <a:bodyPr wrap="square" rtlCol="0">
            <a:spAutoFit/>
          </a:bodyPr>
          <a:lstStyle/>
          <a:p>
            <a:r>
              <a:rPr lang="en-US" sz="6000" b="1" dirty="0">
                <a:solidFill>
                  <a:srgbClr val="C00000"/>
                </a:solidFill>
              </a:rPr>
              <a:t>15</a:t>
            </a:r>
          </a:p>
        </p:txBody>
      </p:sp>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D5828584-40E9-194C-8487-5E3F64E5C891}"/>
                  </a:ext>
                </a:extLst>
              </p14:cNvPr>
              <p14:cNvContentPartPr/>
              <p14:nvPr/>
            </p14:nvContentPartPr>
            <p14:xfrm>
              <a:off x="1259350" y="4996898"/>
              <a:ext cx="1531080" cy="658440"/>
            </p14:xfrm>
          </p:contentPart>
        </mc:Choice>
        <mc:Fallback xmlns="">
          <p:pic>
            <p:nvPicPr>
              <p:cNvPr id="16" name="Ink 15">
                <a:extLst>
                  <a:ext uri="{FF2B5EF4-FFF2-40B4-BE49-F238E27FC236}">
                    <a16:creationId xmlns:a16="http://schemas.microsoft.com/office/drawing/2014/main" id="{D5828584-40E9-194C-8487-5E3F64E5C891}"/>
                  </a:ext>
                </a:extLst>
              </p:cNvPr>
              <p:cNvPicPr/>
              <p:nvPr/>
            </p:nvPicPr>
            <p:blipFill>
              <a:blip r:embed="rId10"/>
              <a:stretch>
                <a:fillRect/>
              </a:stretch>
            </p:blipFill>
            <p:spPr>
              <a:xfrm>
                <a:off x="1250350" y="4987898"/>
                <a:ext cx="1548720" cy="676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5" name="Ink 74">
                <a:extLst>
                  <a:ext uri="{FF2B5EF4-FFF2-40B4-BE49-F238E27FC236}">
                    <a16:creationId xmlns:a16="http://schemas.microsoft.com/office/drawing/2014/main" id="{844C52F6-6D33-BE45-BAD2-66D9ADD44530}"/>
                  </a:ext>
                </a:extLst>
              </p14:cNvPr>
              <p14:cNvContentPartPr/>
              <p14:nvPr/>
            </p14:nvContentPartPr>
            <p14:xfrm>
              <a:off x="11140630" y="793178"/>
              <a:ext cx="727200" cy="1107000"/>
            </p14:xfrm>
          </p:contentPart>
        </mc:Choice>
        <mc:Fallback xmlns="">
          <p:pic>
            <p:nvPicPr>
              <p:cNvPr id="75" name="Ink 74">
                <a:extLst>
                  <a:ext uri="{FF2B5EF4-FFF2-40B4-BE49-F238E27FC236}">
                    <a16:creationId xmlns:a16="http://schemas.microsoft.com/office/drawing/2014/main" id="{844C52F6-6D33-BE45-BAD2-66D9ADD44530}"/>
                  </a:ext>
                </a:extLst>
              </p:cNvPr>
              <p:cNvPicPr/>
              <p:nvPr/>
            </p:nvPicPr>
            <p:blipFill>
              <a:blip r:embed="rId12"/>
              <a:stretch>
                <a:fillRect/>
              </a:stretch>
            </p:blipFill>
            <p:spPr>
              <a:xfrm>
                <a:off x="11131990" y="784178"/>
                <a:ext cx="744840" cy="1124640"/>
              </a:xfrm>
              <a:prstGeom prst="rect">
                <a:avLst/>
              </a:prstGeom>
            </p:spPr>
          </p:pic>
        </mc:Fallback>
      </mc:AlternateContent>
    </p:spTree>
    <p:extLst>
      <p:ext uri="{BB962C8B-B14F-4D97-AF65-F5344CB8AC3E}">
        <p14:creationId xmlns:p14="http://schemas.microsoft.com/office/powerpoint/2010/main" val="423829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0FA5224-74A6-4646-8060-2F6EE010BF0F}"/>
              </a:ext>
            </a:extLst>
          </p:cNvPr>
          <p:cNvSpPr>
            <a:spLocks noGrp="1"/>
          </p:cNvSpPr>
          <p:nvPr>
            <p:ph type="title" idx="4294967295"/>
          </p:nvPr>
        </p:nvSpPr>
        <p:spPr>
          <a:xfrm>
            <a:off x="838200" y="316480"/>
            <a:ext cx="10515600" cy="747713"/>
          </a:xfrm>
        </p:spPr>
        <p:txBody>
          <a:bodyPr>
            <a:normAutofit/>
          </a:bodyPr>
          <a:lstStyle/>
          <a:p>
            <a:r>
              <a:rPr lang="en-US" dirty="0"/>
              <a:t>Baseball/Softball </a:t>
            </a:r>
          </a:p>
        </p:txBody>
      </p:sp>
      <p:sp>
        <p:nvSpPr>
          <p:cNvPr id="12" name="Text Placeholder 11">
            <a:extLst>
              <a:ext uri="{FF2B5EF4-FFF2-40B4-BE49-F238E27FC236}">
                <a16:creationId xmlns:a16="http://schemas.microsoft.com/office/drawing/2014/main" id="{E2E8FF13-2213-3043-BA91-4620D8907DE3}"/>
              </a:ext>
            </a:extLst>
          </p:cNvPr>
          <p:cNvSpPr>
            <a:spLocks noGrp="1"/>
          </p:cNvSpPr>
          <p:nvPr>
            <p:ph type="body" idx="4294967295"/>
          </p:nvPr>
        </p:nvSpPr>
        <p:spPr>
          <a:xfrm>
            <a:off x="1419639" y="1750203"/>
            <a:ext cx="4394200" cy="439737"/>
          </a:xfrm>
        </p:spPr>
        <p:txBody>
          <a:bodyPr>
            <a:normAutofit fontScale="92500" lnSpcReduction="10000"/>
          </a:bodyPr>
          <a:lstStyle/>
          <a:p>
            <a:r>
              <a:rPr lang="en-US" dirty="0"/>
              <a:t>Baseball</a:t>
            </a:r>
          </a:p>
        </p:txBody>
      </p:sp>
      <p:pic>
        <p:nvPicPr>
          <p:cNvPr id="8" name="Content Placeholder 7">
            <a:extLst>
              <a:ext uri="{FF2B5EF4-FFF2-40B4-BE49-F238E27FC236}">
                <a16:creationId xmlns:a16="http://schemas.microsoft.com/office/drawing/2014/main" id="{6F5EA4A1-9D94-4748-88AE-C82C9956E9F6}"/>
              </a:ext>
            </a:extLst>
          </p:cNvPr>
          <p:cNvPicPr>
            <a:picLocks noGrp="1" noChangeAspect="1"/>
          </p:cNvPicPr>
          <p:nvPr>
            <p:ph sz="half" idx="4294967295"/>
          </p:nvPr>
        </p:nvPicPr>
        <p:blipFill>
          <a:blip r:embed="rId3"/>
          <a:stretch>
            <a:fillRect/>
          </a:stretch>
        </p:blipFill>
        <p:spPr>
          <a:xfrm>
            <a:off x="1419639" y="2120900"/>
            <a:ext cx="4394200" cy="4124325"/>
          </a:xfrm>
        </p:spPr>
      </p:pic>
      <p:sp>
        <p:nvSpPr>
          <p:cNvPr id="13" name="Text Placeholder 12">
            <a:extLst>
              <a:ext uri="{FF2B5EF4-FFF2-40B4-BE49-F238E27FC236}">
                <a16:creationId xmlns:a16="http://schemas.microsoft.com/office/drawing/2014/main" id="{B262FA5E-55AF-B849-92D0-4223F7419837}"/>
              </a:ext>
            </a:extLst>
          </p:cNvPr>
          <p:cNvSpPr>
            <a:spLocks noGrp="1"/>
          </p:cNvSpPr>
          <p:nvPr>
            <p:ph type="body" sz="quarter" idx="4294967295"/>
          </p:nvPr>
        </p:nvSpPr>
        <p:spPr>
          <a:xfrm>
            <a:off x="7289861" y="1699121"/>
            <a:ext cx="3763548" cy="439737"/>
          </a:xfrm>
        </p:spPr>
        <p:txBody>
          <a:bodyPr>
            <a:normAutofit fontScale="92500" lnSpcReduction="10000"/>
          </a:bodyPr>
          <a:lstStyle/>
          <a:p>
            <a:r>
              <a:rPr lang="en-US" dirty="0"/>
              <a:t>Softball</a:t>
            </a:r>
          </a:p>
        </p:txBody>
      </p:sp>
      <p:pic>
        <p:nvPicPr>
          <p:cNvPr id="10" name="Content Placeholder 9">
            <a:extLst>
              <a:ext uri="{FF2B5EF4-FFF2-40B4-BE49-F238E27FC236}">
                <a16:creationId xmlns:a16="http://schemas.microsoft.com/office/drawing/2014/main" id="{49B3E070-DDC6-B942-ACA0-E74866C20876}"/>
              </a:ext>
            </a:extLst>
          </p:cNvPr>
          <p:cNvPicPr>
            <a:picLocks noGrp="1" noChangeAspect="1"/>
          </p:cNvPicPr>
          <p:nvPr>
            <p:ph sz="quarter" idx="4294967295"/>
          </p:nvPr>
        </p:nvPicPr>
        <p:blipFill>
          <a:blip r:embed="rId4"/>
          <a:stretch>
            <a:fillRect/>
          </a:stretch>
        </p:blipFill>
        <p:spPr>
          <a:xfrm>
            <a:off x="7261772" y="2120900"/>
            <a:ext cx="4394200" cy="4016375"/>
          </a:xfrm>
        </p:spPr>
      </p:pic>
      <p:sp>
        <p:nvSpPr>
          <p:cNvPr id="14" name="TextBox 13">
            <a:extLst>
              <a:ext uri="{FF2B5EF4-FFF2-40B4-BE49-F238E27FC236}">
                <a16:creationId xmlns:a16="http://schemas.microsoft.com/office/drawing/2014/main" id="{596D82C5-445B-BD40-8449-F1A90A7CABC3}"/>
              </a:ext>
            </a:extLst>
          </p:cNvPr>
          <p:cNvSpPr txBox="1"/>
          <p:nvPr/>
        </p:nvSpPr>
        <p:spPr>
          <a:xfrm>
            <a:off x="2226366" y="3737110"/>
            <a:ext cx="1603512" cy="1015663"/>
          </a:xfrm>
          <a:prstGeom prst="rect">
            <a:avLst/>
          </a:prstGeom>
          <a:noFill/>
        </p:spPr>
        <p:txBody>
          <a:bodyPr wrap="square" rtlCol="0">
            <a:spAutoFit/>
          </a:bodyPr>
          <a:lstStyle/>
          <a:p>
            <a:pPr algn="ctr"/>
            <a:r>
              <a:rPr lang="en-US" sz="6000" b="1" dirty="0">
                <a:solidFill>
                  <a:srgbClr val="FF0000"/>
                </a:solidFill>
              </a:rPr>
              <a:t>19</a:t>
            </a:r>
          </a:p>
        </p:txBody>
      </p:sp>
      <p:sp>
        <p:nvSpPr>
          <p:cNvPr id="15" name="TextBox 14">
            <a:extLst>
              <a:ext uri="{FF2B5EF4-FFF2-40B4-BE49-F238E27FC236}">
                <a16:creationId xmlns:a16="http://schemas.microsoft.com/office/drawing/2014/main" id="{3DC1068B-CDFD-2444-9063-2A3DBFBBA6E9}"/>
              </a:ext>
            </a:extLst>
          </p:cNvPr>
          <p:cNvSpPr txBox="1"/>
          <p:nvPr/>
        </p:nvSpPr>
        <p:spPr>
          <a:xfrm>
            <a:off x="8627165" y="3882887"/>
            <a:ext cx="963725" cy="1015663"/>
          </a:xfrm>
          <a:prstGeom prst="rect">
            <a:avLst/>
          </a:prstGeom>
          <a:noFill/>
        </p:spPr>
        <p:txBody>
          <a:bodyPr wrap="none" rtlCol="0">
            <a:spAutoFit/>
          </a:bodyPr>
          <a:lstStyle/>
          <a:p>
            <a:r>
              <a:rPr lang="en-US" sz="6000" b="1" dirty="0">
                <a:solidFill>
                  <a:srgbClr val="FF0000"/>
                </a:solidFill>
              </a:rPr>
              <a:t>12</a:t>
            </a:r>
          </a:p>
        </p:txBody>
      </p: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F6A7B8B2-02D7-8D4A-8618-CC7412F22E43}"/>
                  </a:ext>
                </a:extLst>
              </p14:cNvPr>
              <p14:cNvContentPartPr/>
              <p14:nvPr/>
            </p14:nvContentPartPr>
            <p14:xfrm>
              <a:off x="1209574" y="6022628"/>
              <a:ext cx="3030480" cy="557640"/>
            </p14:xfrm>
          </p:contentPart>
        </mc:Choice>
        <mc:Fallback xmlns="">
          <p:pic>
            <p:nvPicPr>
              <p:cNvPr id="16" name="Ink 15">
                <a:extLst>
                  <a:ext uri="{FF2B5EF4-FFF2-40B4-BE49-F238E27FC236}">
                    <a16:creationId xmlns:a16="http://schemas.microsoft.com/office/drawing/2014/main" id="{F6A7B8B2-02D7-8D4A-8618-CC7412F22E43}"/>
                  </a:ext>
                </a:extLst>
              </p:cNvPr>
              <p:cNvPicPr/>
              <p:nvPr/>
            </p:nvPicPr>
            <p:blipFill>
              <a:blip r:embed="rId6"/>
              <a:stretch>
                <a:fillRect/>
              </a:stretch>
            </p:blipFill>
            <p:spPr>
              <a:xfrm>
                <a:off x="1200574" y="6013628"/>
                <a:ext cx="3048120" cy="575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8E338874-6F35-A742-8F11-832DD0C8D6E6}"/>
                  </a:ext>
                </a:extLst>
              </p14:cNvPr>
              <p14:cNvContentPartPr/>
              <p14:nvPr/>
            </p14:nvContentPartPr>
            <p14:xfrm>
              <a:off x="2568574" y="6351308"/>
              <a:ext cx="360" cy="360"/>
            </p14:xfrm>
          </p:contentPart>
        </mc:Choice>
        <mc:Fallback xmlns="">
          <p:pic>
            <p:nvPicPr>
              <p:cNvPr id="17" name="Ink 16">
                <a:extLst>
                  <a:ext uri="{FF2B5EF4-FFF2-40B4-BE49-F238E27FC236}">
                    <a16:creationId xmlns:a16="http://schemas.microsoft.com/office/drawing/2014/main" id="{8E338874-6F35-A742-8F11-832DD0C8D6E6}"/>
                  </a:ext>
                </a:extLst>
              </p:cNvPr>
              <p:cNvPicPr/>
              <p:nvPr/>
            </p:nvPicPr>
            <p:blipFill>
              <a:blip r:embed="rId8"/>
              <a:stretch>
                <a:fillRect/>
              </a:stretch>
            </p:blipFill>
            <p:spPr>
              <a:xfrm>
                <a:off x="2559574" y="63423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8FE6F6B5-6FCF-2144-B3FA-852A612C5832}"/>
                  </a:ext>
                </a:extLst>
              </p14:cNvPr>
              <p14:cNvContentPartPr/>
              <p14:nvPr/>
            </p14:nvContentPartPr>
            <p14:xfrm>
              <a:off x="2841094" y="7009748"/>
              <a:ext cx="360" cy="360"/>
            </p14:xfrm>
          </p:contentPart>
        </mc:Choice>
        <mc:Fallback xmlns="">
          <p:pic>
            <p:nvPicPr>
              <p:cNvPr id="18" name="Ink 17">
                <a:extLst>
                  <a:ext uri="{FF2B5EF4-FFF2-40B4-BE49-F238E27FC236}">
                    <a16:creationId xmlns:a16="http://schemas.microsoft.com/office/drawing/2014/main" id="{8FE6F6B5-6FCF-2144-B3FA-852A612C5832}"/>
                  </a:ext>
                </a:extLst>
              </p:cNvPr>
              <p:cNvPicPr/>
              <p:nvPr/>
            </p:nvPicPr>
            <p:blipFill>
              <a:blip r:embed="rId8"/>
              <a:stretch>
                <a:fillRect/>
              </a:stretch>
            </p:blipFill>
            <p:spPr>
              <a:xfrm>
                <a:off x="2832454" y="7001108"/>
                <a:ext cx="18000" cy="18000"/>
              </a:xfrm>
              <a:prstGeom prst="rect">
                <a:avLst/>
              </a:prstGeom>
            </p:spPr>
          </p:pic>
        </mc:Fallback>
      </mc:AlternateContent>
    </p:spTree>
    <p:extLst>
      <p:ext uri="{BB962C8B-B14F-4D97-AF65-F5344CB8AC3E}">
        <p14:creationId xmlns:p14="http://schemas.microsoft.com/office/powerpoint/2010/main" val="210917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9E4F-8576-624F-92A0-EEF4D8E8DA0C}"/>
              </a:ext>
            </a:extLst>
          </p:cNvPr>
          <p:cNvSpPr>
            <a:spLocks noGrp="1"/>
          </p:cNvSpPr>
          <p:nvPr>
            <p:ph type="title" idx="4294967295"/>
          </p:nvPr>
        </p:nvSpPr>
        <p:spPr>
          <a:xfrm>
            <a:off x="1111524" y="283505"/>
            <a:ext cx="10355262" cy="1325563"/>
          </a:xfrm>
        </p:spPr>
        <p:txBody>
          <a:bodyPr>
            <a:normAutofit/>
          </a:bodyPr>
          <a:lstStyle/>
          <a:p>
            <a:pPr algn="ctr"/>
            <a:r>
              <a:rPr lang="en-US" sz="6000" b="1" i="1" dirty="0">
                <a:solidFill>
                  <a:srgbClr val="FF40FF"/>
                </a:solidFill>
                <a:highlight>
                  <a:srgbClr val="000080"/>
                </a:highlight>
              </a:rPr>
              <a:t>We just wanted to play!!!</a:t>
            </a:r>
          </a:p>
        </p:txBody>
      </p:sp>
      <p:sp>
        <p:nvSpPr>
          <p:cNvPr id="3" name="Content Placeholder 2">
            <a:extLst>
              <a:ext uri="{FF2B5EF4-FFF2-40B4-BE49-F238E27FC236}">
                <a16:creationId xmlns:a16="http://schemas.microsoft.com/office/drawing/2014/main" id="{0EB02E54-1131-EB42-A0F1-25532750BCC8}"/>
              </a:ext>
            </a:extLst>
          </p:cNvPr>
          <p:cNvSpPr>
            <a:spLocks noGrp="1"/>
          </p:cNvSpPr>
          <p:nvPr>
            <p:ph idx="4294967295"/>
          </p:nvPr>
        </p:nvSpPr>
        <p:spPr>
          <a:xfrm>
            <a:off x="887414" y="1825625"/>
            <a:ext cx="10889428" cy="4840288"/>
          </a:xfrm>
        </p:spPr>
        <p:txBody>
          <a:bodyPr>
            <a:normAutofit/>
          </a:bodyPr>
          <a:lstStyle/>
          <a:p>
            <a:r>
              <a:rPr lang="en-US" dirty="0"/>
              <a:t>We knew the boy’s basketball team played more games than the girls.</a:t>
            </a:r>
          </a:p>
          <a:p>
            <a:r>
              <a:rPr lang="en-US" dirty="0"/>
              <a:t>We knew that we played after school and boys played at night.</a:t>
            </a:r>
          </a:p>
          <a:p>
            <a:r>
              <a:rPr lang="en-US" dirty="0"/>
              <a:t>We knew that pep rallies were only for the football team.</a:t>
            </a:r>
          </a:p>
          <a:p>
            <a:r>
              <a:rPr lang="en-US" dirty="0"/>
              <a:t>We knew that the cheerleaders only cheered for boys’ teams.</a:t>
            </a:r>
          </a:p>
          <a:p>
            <a:r>
              <a:rPr lang="en-US" dirty="0"/>
              <a:t>We knew the band only played at football games and the pep band played at boy’s basketball games.</a:t>
            </a:r>
          </a:p>
          <a:p>
            <a:r>
              <a:rPr lang="en-US" dirty="0"/>
              <a:t>We knew that only our parents came to our games.</a:t>
            </a:r>
          </a:p>
          <a:p>
            <a:r>
              <a:rPr lang="en-US" dirty="0"/>
              <a:t>In the end…we didn’t care or complain or worry about all of that …because…</a:t>
            </a:r>
          </a:p>
          <a:p>
            <a:pPr marL="0" indent="0">
              <a:buNone/>
            </a:pPr>
            <a:endParaRPr lang="en-US" dirty="0"/>
          </a:p>
        </p:txBody>
      </p:sp>
    </p:spTree>
    <p:extLst>
      <p:ext uri="{BB962C8B-B14F-4D97-AF65-F5344CB8AC3E}">
        <p14:creationId xmlns:p14="http://schemas.microsoft.com/office/powerpoint/2010/main" val="137875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A9B540C-44DA-4F69-89C9-7C84606640D3}" type="slidenum">
              <a:rPr lang="en-US" smtClean="0"/>
              <a:pPr/>
              <a:t>25</a:t>
            </a:fld>
            <a:endParaRPr lang="en-US"/>
          </a:p>
        </p:txBody>
      </p:sp>
      <p:sp>
        <p:nvSpPr>
          <p:cNvPr id="2" name="Title 1"/>
          <p:cNvSpPr>
            <a:spLocks noGrp="1"/>
          </p:cNvSpPr>
          <p:nvPr>
            <p:ph type="title" idx="4294967295"/>
          </p:nvPr>
        </p:nvSpPr>
        <p:spPr>
          <a:xfrm>
            <a:off x="900590" y="261254"/>
            <a:ext cx="5975131" cy="1366837"/>
          </a:xfrm>
        </p:spPr>
        <p:txBody>
          <a:bodyPr>
            <a:normAutofit/>
          </a:bodyPr>
          <a:lstStyle/>
          <a:p>
            <a:pPr algn="l"/>
            <a:r>
              <a:rPr lang="en-US" sz="4800" dirty="0">
                <a:solidFill>
                  <a:srgbClr val="800000"/>
                </a:solidFill>
                <a:latin typeface="Comic Sans MS"/>
                <a:cs typeface="Comic Sans MS"/>
              </a:rPr>
              <a:t>If you let</a:t>
            </a:r>
            <a:br>
              <a:rPr lang="en-US" sz="4800" dirty="0">
                <a:solidFill>
                  <a:srgbClr val="800000"/>
                </a:solidFill>
                <a:latin typeface="Comic Sans MS"/>
                <a:cs typeface="Comic Sans MS"/>
              </a:rPr>
            </a:br>
            <a:r>
              <a:rPr lang="en-US" sz="4800" dirty="0">
                <a:solidFill>
                  <a:srgbClr val="800000"/>
                </a:solidFill>
                <a:latin typeface="Comic Sans MS"/>
                <a:cs typeface="Comic Sans MS"/>
              </a:rPr>
              <a:t>me play…</a:t>
            </a:r>
          </a:p>
        </p:txBody>
      </p:sp>
      <p:pic>
        <p:nvPicPr>
          <p:cNvPr id="5" name="Content Placeholder 3" descr="Basketball-Girl1.jpg"/>
          <p:cNvPicPr>
            <a:picLocks noChangeAspect="1"/>
          </p:cNvPicPr>
          <p:nvPr/>
        </p:nvPicPr>
        <p:blipFill rotWithShape="1">
          <a:blip r:embed="rId2">
            <a:extLst>
              <a:ext uri="{28A0092B-C50C-407E-A947-70E740481C1C}">
                <a14:useLocalDpi xmlns:a14="http://schemas.microsoft.com/office/drawing/2010/main" val="0"/>
              </a:ext>
            </a:extLst>
          </a:blip>
          <a:srcRect l="-41743" r="-54620"/>
          <a:stretch/>
        </p:blipFill>
        <p:spPr>
          <a:xfrm>
            <a:off x="1211125" y="1948629"/>
            <a:ext cx="4411176" cy="3870105"/>
          </a:xfrm>
          <a:prstGeom prst="rect">
            <a:avLst/>
          </a:prstGeom>
        </p:spPr>
      </p:pic>
      <p:pic>
        <p:nvPicPr>
          <p:cNvPr id="6" name="Picture 5" descr="If you let me p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2301" y="139657"/>
            <a:ext cx="5430425" cy="6216693"/>
          </a:xfrm>
          <a:prstGeom prst="rect">
            <a:avLst/>
          </a:prstGeom>
        </p:spPr>
      </p:pic>
    </p:spTree>
    <p:extLst>
      <p:ext uri="{BB962C8B-B14F-4D97-AF65-F5344CB8AC3E}">
        <p14:creationId xmlns:p14="http://schemas.microsoft.com/office/powerpoint/2010/main" val="1298160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person&#10;&#10;Description automatically generated">
            <a:extLst>
              <a:ext uri="{FF2B5EF4-FFF2-40B4-BE49-F238E27FC236}">
                <a16:creationId xmlns:a16="http://schemas.microsoft.com/office/drawing/2014/main" id="{780FE567-A772-864E-BF04-2C75911AFC96}"/>
              </a:ext>
            </a:extLst>
          </p:cNvPr>
          <p:cNvPicPr>
            <a:picLocks noChangeAspect="1"/>
          </p:cNvPicPr>
          <p:nvPr/>
        </p:nvPicPr>
        <p:blipFill rotWithShape="1">
          <a:blip r:embed="rId3"/>
          <a:srcRect r="-1" b="37747"/>
          <a:stretch/>
        </p:blipFill>
        <p:spPr>
          <a:xfrm>
            <a:off x="212034" y="3460749"/>
            <a:ext cx="2288279" cy="3218347"/>
          </a:xfrm>
          <a:prstGeom prst="rect">
            <a:avLst/>
          </a:prstGeom>
        </p:spPr>
      </p:pic>
      <p:pic>
        <p:nvPicPr>
          <p:cNvPr id="17" name="Picture 16">
            <a:extLst>
              <a:ext uri="{FF2B5EF4-FFF2-40B4-BE49-F238E27FC236}">
                <a16:creationId xmlns:a16="http://schemas.microsoft.com/office/drawing/2014/main" id="{966904D4-15A8-4641-ACDA-E814AAEF62AC}"/>
              </a:ext>
            </a:extLst>
          </p:cNvPr>
          <p:cNvPicPr>
            <a:picLocks noChangeAspect="1"/>
          </p:cNvPicPr>
          <p:nvPr/>
        </p:nvPicPr>
        <p:blipFill>
          <a:blip r:embed="rId4"/>
          <a:stretch>
            <a:fillRect/>
          </a:stretch>
        </p:blipFill>
        <p:spPr>
          <a:xfrm>
            <a:off x="4929809" y="450574"/>
            <a:ext cx="2833068" cy="2957789"/>
          </a:xfrm>
          <a:prstGeom prst="rect">
            <a:avLst/>
          </a:prstGeom>
        </p:spPr>
      </p:pic>
      <p:pic>
        <p:nvPicPr>
          <p:cNvPr id="21" name="Picture 20" descr="A couple of men playing baseball&#10;&#10;Description automatically generated with medium confidence">
            <a:extLst>
              <a:ext uri="{FF2B5EF4-FFF2-40B4-BE49-F238E27FC236}">
                <a16:creationId xmlns:a16="http://schemas.microsoft.com/office/drawing/2014/main" id="{5063C4C4-9770-CE4B-9745-AD5295A519A8}"/>
              </a:ext>
            </a:extLst>
          </p:cNvPr>
          <p:cNvPicPr>
            <a:picLocks noChangeAspect="1"/>
          </p:cNvPicPr>
          <p:nvPr/>
        </p:nvPicPr>
        <p:blipFill rotWithShape="1">
          <a:blip r:embed="rId5"/>
          <a:srcRect l="26174" r="14919"/>
          <a:stretch/>
        </p:blipFill>
        <p:spPr>
          <a:xfrm>
            <a:off x="2565401" y="3473449"/>
            <a:ext cx="2833068" cy="3205647"/>
          </a:xfrm>
          <a:prstGeom prst="rect">
            <a:avLst/>
          </a:prstGeom>
        </p:spPr>
      </p:pic>
      <p:pic>
        <p:nvPicPr>
          <p:cNvPr id="15" name="Picture 14" descr="A person holding a computer&#10;&#10;Description automatically generated with medium confidence">
            <a:extLst>
              <a:ext uri="{FF2B5EF4-FFF2-40B4-BE49-F238E27FC236}">
                <a16:creationId xmlns:a16="http://schemas.microsoft.com/office/drawing/2014/main" id="{DD17D680-999E-7E47-8454-A5022D965440}"/>
              </a:ext>
            </a:extLst>
          </p:cNvPr>
          <p:cNvPicPr>
            <a:picLocks noChangeAspect="1"/>
          </p:cNvPicPr>
          <p:nvPr/>
        </p:nvPicPr>
        <p:blipFill rotWithShape="1">
          <a:blip r:embed="rId6"/>
          <a:srcRect r="1171" b="-2"/>
          <a:stretch/>
        </p:blipFill>
        <p:spPr>
          <a:xfrm>
            <a:off x="5586643" y="3473449"/>
            <a:ext cx="2176233" cy="3205647"/>
          </a:xfrm>
          <a:prstGeom prst="rect">
            <a:avLst/>
          </a:prstGeom>
        </p:spPr>
      </p:pic>
      <p:sp>
        <p:nvSpPr>
          <p:cNvPr id="2" name="Title 1">
            <a:extLst>
              <a:ext uri="{FF2B5EF4-FFF2-40B4-BE49-F238E27FC236}">
                <a16:creationId xmlns:a16="http://schemas.microsoft.com/office/drawing/2014/main" id="{AB86261C-C3C2-644A-BF19-D4B2721F684F}"/>
              </a:ext>
            </a:extLst>
          </p:cNvPr>
          <p:cNvSpPr>
            <a:spLocks noGrp="1"/>
          </p:cNvSpPr>
          <p:nvPr>
            <p:ph type="title" idx="4294967295"/>
          </p:nvPr>
        </p:nvSpPr>
        <p:spPr>
          <a:xfrm>
            <a:off x="8424863" y="2398713"/>
            <a:ext cx="3767137" cy="4279900"/>
          </a:xfrm>
        </p:spPr>
        <p:txBody>
          <a:bodyPr vert="horz" lIns="91440" tIns="45720" rIns="91440" bIns="45720" rtlCol="0" anchor="ctr">
            <a:normAutofit fontScale="90000"/>
          </a:bodyPr>
          <a:lstStyle/>
          <a:p>
            <a:pPr algn="ctr"/>
            <a:r>
              <a:rPr lang="en-US" sz="3300" b="1" kern="1200" dirty="0">
                <a:solidFill>
                  <a:srgbClr val="0070C0"/>
                </a:solidFill>
                <a:latin typeface="+mj-lt"/>
                <a:ea typeface="+mj-ea"/>
                <a:cs typeface="+mj-cs"/>
              </a:rPr>
              <a:t>High School/College student-athlete</a:t>
            </a:r>
            <a:r>
              <a:rPr lang="en-US" sz="3300" b="1" kern="1200" dirty="0">
                <a:solidFill>
                  <a:schemeClr val="tx1"/>
                </a:solidFill>
                <a:latin typeface="+mj-lt"/>
                <a:ea typeface="+mj-ea"/>
                <a:cs typeface="+mj-cs"/>
              </a:rPr>
              <a:t>, </a:t>
            </a:r>
            <a:r>
              <a:rPr lang="en-US" sz="3300" b="1" kern="1200" dirty="0">
                <a:solidFill>
                  <a:schemeClr val="accent4">
                    <a:lumMod val="75000"/>
                  </a:schemeClr>
                </a:solidFill>
                <a:latin typeface="+mj-lt"/>
                <a:ea typeface="+mj-ea"/>
                <a:cs typeface="+mj-cs"/>
              </a:rPr>
              <a:t>Teacher</a:t>
            </a:r>
            <a:r>
              <a:rPr lang="en-US" sz="3300" b="1" kern="1200" dirty="0">
                <a:solidFill>
                  <a:schemeClr val="tx1"/>
                </a:solidFill>
                <a:latin typeface="+mj-lt"/>
                <a:ea typeface="+mj-ea"/>
                <a:cs typeface="+mj-cs"/>
              </a:rPr>
              <a:t>, </a:t>
            </a:r>
            <a:r>
              <a:rPr lang="en-US" sz="3300" b="1" kern="1200" dirty="0">
                <a:solidFill>
                  <a:srgbClr val="00B050"/>
                </a:solidFill>
                <a:latin typeface="+mj-lt"/>
                <a:ea typeface="+mj-ea"/>
                <a:cs typeface="+mj-cs"/>
              </a:rPr>
              <a:t>Coach</a:t>
            </a:r>
            <a:r>
              <a:rPr lang="en-US" sz="3300" b="1" kern="1200" dirty="0">
                <a:solidFill>
                  <a:schemeClr val="tx1"/>
                </a:solidFill>
                <a:latin typeface="+mj-lt"/>
                <a:ea typeface="+mj-ea"/>
                <a:cs typeface="+mj-cs"/>
              </a:rPr>
              <a:t>, </a:t>
            </a:r>
            <a:r>
              <a:rPr lang="en-US" sz="3300" b="1" kern="1200" dirty="0">
                <a:solidFill>
                  <a:srgbClr val="FF2F92"/>
                </a:solidFill>
                <a:latin typeface="+mj-lt"/>
                <a:ea typeface="+mj-ea"/>
                <a:cs typeface="+mj-cs"/>
              </a:rPr>
              <a:t>Athletic Director</a:t>
            </a:r>
            <a:br>
              <a:rPr lang="en-US" sz="3300" kern="1200" dirty="0">
                <a:solidFill>
                  <a:schemeClr val="tx1"/>
                </a:solidFill>
                <a:latin typeface="+mj-lt"/>
                <a:ea typeface="+mj-ea"/>
                <a:cs typeface="+mj-cs"/>
              </a:rPr>
            </a:br>
            <a:br>
              <a:rPr lang="en-US" sz="3300" kern="1200" dirty="0">
                <a:solidFill>
                  <a:schemeClr val="tx1"/>
                </a:solidFill>
                <a:latin typeface="+mj-lt"/>
                <a:ea typeface="+mj-ea"/>
                <a:cs typeface="+mj-cs"/>
              </a:rPr>
            </a:br>
            <a:r>
              <a:rPr lang="en-US" sz="3300" b="1" kern="1200" dirty="0">
                <a:solidFill>
                  <a:srgbClr val="9437FF"/>
                </a:solidFill>
                <a:latin typeface="Tahoma" panose="020B0604030504040204" pitchFamily="34" charset="0"/>
                <a:ea typeface="Tahoma" panose="020B0604030504040204" pitchFamily="34" charset="0"/>
                <a:cs typeface="Tahoma" panose="020B0604030504040204" pitchFamily="34" charset="0"/>
              </a:rPr>
              <a:t>“</a:t>
            </a:r>
            <a:r>
              <a:rPr lang="en-US" sz="3300" b="1" i="1" kern="1200" dirty="0">
                <a:solidFill>
                  <a:srgbClr val="9437FF"/>
                </a:solidFill>
                <a:latin typeface="Tahoma" panose="020B0604030504040204" pitchFamily="34" charset="0"/>
                <a:ea typeface="Tahoma" panose="020B0604030504040204" pitchFamily="34" charset="0"/>
                <a:cs typeface="Tahoma" panose="020B0604030504040204" pitchFamily="34" charset="0"/>
              </a:rPr>
              <a:t>I fell in love with the goodness of playing sports.”</a:t>
            </a:r>
            <a:br>
              <a:rPr lang="en-US" sz="3300" kern="1200" dirty="0">
                <a:solidFill>
                  <a:schemeClr val="tx1"/>
                </a:solidFill>
                <a:latin typeface="+mj-lt"/>
                <a:ea typeface="+mj-ea"/>
                <a:cs typeface="+mj-cs"/>
              </a:rPr>
            </a:br>
            <a:endParaRPr lang="en-US" sz="3300" kern="1200" dirty="0">
              <a:solidFill>
                <a:schemeClr val="tx1"/>
              </a:solidFill>
              <a:latin typeface="+mj-lt"/>
              <a:ea typeface="+mj-ea"/>
              <a:cs typeface="+mj-cs"/>
            </a:endParaRPr>
          </a:p>
        </p:txBody>
      </p:sp>
      <p:sp>
        <p:nvSpPr>
          <p:cNvPr id="18" name="TextBox 17">
            <a:extLst>
              <a:ext uri="{FF2B5EF4-FFF2-40B4-BE49-F238E27FC236}">
                <a16:creationId xmlns:a16="http://schemas.microsoft.com/office/drawing/2014/main" id="{2B336D3E-47B1-944E-8BAB-72E095140EFA}"/>
              </a:ext>
            </a:extLst>
          </p:cNvPr>
          <p:cNvSpPr txBox="1"/>
          <p:nvPr/>
        </p:nvSpPr>
        <p:spPr>
          <a:xfrm>
            <a:off x="8211671" y="6490447"/>
            <a:ext cx="184731" cy="369332"/>
          </a:xfrm>
          <a:prstGeom prst="rect">
            <a:avLst/>
          </a:prstGeom>
          <a:noFill/>
        </p:spPr>
        <p:txBody>
          <a:bodyPr wrap="none" rtlCol="0">
            <a:spAutoFit/>
          </a:bodyPr>
          <a:lstStyle/>
          <a:p>
            <a:endParaRPr lang="en-US" dirty="0"/>
          </a:p>
        </p:txBody>
      </p:sp>
      <p:sp>
        <p:nvSpPr>
          <p:cNvPr id="27" name="TextBox 26">
            <a:extLst>
              <a:ext uri="{FF2B5EF4-FFF2-40B4-BE49-F238E27FC236}">
                <a16:creationId xmlns:a16="http://schemas.microsoft.com/office/drawing/2014/main" id="{2744FC15-6BC5-E14B-91AE-D1D2301C4749}"/>
              </a:ext>
            </a:extLst>
          </p:cNvPr>
          <p:cNvSpPr txBox="1"/>
          <p:nvPr/>
        </p:nvSpPr>
        <p:spPr>
          <a:xfrm>
            <a:off x="7906872" y="927652"/>
            <a:ext cx="3914068" cy="1200329"/>
          </a:xfrm>
          <a:prstGeom prst="rect">
            <a:avLst/>
          </a:prstGeom>
          <a:noFill/>
        </p:spPr>
        <p:txBody>
          <a:bodyPr wrap="square" rtlCol="0">
            <a:spAutoFit/>
          </a:bodyPr>
          <a:lstStyle/>
          <a:p>
            <a:pPr algn="ctr"/>
            <a:r>
              <a:rPr lang="en-US" sz="3600" b="1" dirty="0"/>
              <a:t>Because of Title IX, I got to be….</a:t>
            </a:r>
          </a:p>
        </p:txBody>
      </p:sp>
      <p:sp>
        <p:nvSpPr>
          <p:cNvPr id="6" name="TextBox 5">
            <a:extLst>
              <a:ext uri="{FF2B5EF4-FFF2-40B4-BE49-F238E27FC236}">
                <a16:creationId xmlns:a16="http://schemas.microsoft.com/office/drawing/2014/main" id="{B34CE512-6D61-CC49-A153-B5031D387648}"/>
              </a:ext>
            </a:extLst>
          </p:cNvPr>
          <p:cNvSpPr txBox="1"/>
          <p:nvPr/>
        </p:nvSpPr>
        <p:spPr>
          <a:xfrm>
            <a:off x="838200" y="927652"/>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C296C8F8-B64C-A040-8BE3-F4B7B6082344}"/>
              </a:ext>
            </a:extLst>
          </p:cNvPr>
          <p:cNvPicPr>
            <a:picLocks noChangeAspect="1"/>
          </p:cNvPicPr>
          <p:nvPr/>
        </p:nvPicPr>
        <p:blipFill>
          <a:blip r:embed="rId7"/>
          <a:stretch>
            <a:fillRect/>
          </a:stretch>
        </p:blipFill>
        <p:spPr>
          <a:xfrm>
            <a:off x="146947" y="450574"/>
            <a:ext cx="2288279" cy="2946677"/>
          </a:xfrm>
          <a:prstGeom prst="rect">
            <a:avLst/>
          </a:prstGeom>
        </p:spPr>
      </p:pic>
      <p:pic>
        <p:nvPicPr>
          <p:cNvPr id="10" name="Picture 9">
            <a:extLst>
              <a:ext uri="{FF2B5EF4-FFF2-40B4-BE49-F238E27FC236}">
                <a16:creationId xmlns:a16="http://schemas.microsoft.com/office/drawing/2014/main" id="{070A4048-E1B8-BE47-B924-08614AAC7DBA}"/>
              </a:ext>
            </a:extLst>
          </p:cNvPr>
          <p:cNvPicPr>
            <a:picLocks noChangeAspect="1"/>
          </p:cNvPicPr>
          <p:nvPr/>
        </p:nvPicPr>
        <p:blipFill>
          <a:blip r:embed="rId8"/>
          <a:stretch>
            <a:fillRect/>
          </a:stretch>
        </p:blipFill>
        <p:spPr>
          <a:xfrm>
            <a:off x="2565401" y="450574"/>
            <a:ext cx="2288279" cy="2878994"/>
          </a:xfrm>
          <a:prstGeom prst="rect">
            <a:avLst/>
          </a:prstGeom>
        </p:spPr>
      </p:pic>
    </p:spTree>
    <p:extLst>
      <p:ext uri="{BB962C8B-B14F-4D97-AF65-F5344CB8AC3E}">
        <p14:creationId xmlns:p14="http://schemas.microsoft.com/office/powerpoint/2010/main" val="175480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AA7EF2F-AAC8-1A4D-A774-DABBD909BDB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 y="36128"/>
            <a:ext cx="12192000" cy="6605972"/>
          </a:xfrm>
          <a:prstGeom prst="rect">
            <a:avLst/>
          </a:prstGeom>
        </p:spPr>
      </p:pic>
    </p:spTree>
    <p:extLst>
      <p:ext uri="{BB962C8B-B14F-4D97-AF65-F5344CB8AC3E}">
        <p14:creationId xmlns:p14="http://schemas.microsoft.com/office/powerpoint/2010/main" val="2458127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329D-CCA1-4349-8D79-6A1E3C832671}"/>
              </a:ext>
            </a:extLst>
          </p:cNvPr>
          <p:cNvSpPr>
            <a:spLocks noGrp="1"/>
          </p:cNvSpPr>
          <p:nvPr>
            <p:ph type="title" idx="4294967295"/>
          </p:nvPr>
        </p:nvSpPr>
        <p:spPr>
          <a:xfrm>
            <a:off x="1135118" y="338137"/>
            <a:ext cx="10515600" cy="881063"/>
          </a:xfrm>
        </p:spPr>
        <p:txBody>
          <a:bodyPr>
            <a:normAutofit fontScale="90000"/>
          </a:bodyPr>
          <a:lstStyle/>
          <a:p>
            <a:pPr algn="ctr"/>
            <a:r>
              <a:rPr lang="en-US" dirty="0">
                <a:latin typeface="Comic Sans MS" panose="030F0902030302020204" pitchFamily="66" charset="0"/>
              </a:rPr>
              <a:t>Yes…I do have a Title IX tattoo!</a:t>
            </a:r>
          </a:p>
        </p:txBody>
      </p:sp>
      <p:pic>
        <p:nvPicPr>
          <p:cNvPr id="9" name="Content Placeholder 8" descr="A person's arm with a tattoo on it&#10;&#10;Description automatically generated with medium confidence">
            <a:extLst>
              <a:ext uri="{FF2B5EF4-FFF2-40B4-BE49-F238E27FC236}">
                <a16:creationId xmlns:a16="http://schemas.microsoft.com/office/drawing/2014/main" id="{A393CDDF-C606-7C45-8EB4-A8A782FB766C}"/>
              </a:ext>
            </a:extLst>
          </p:cNvPr>
          <p:cNvPicPr>
            <a:picLocks noGrp="1" noChangeAspect="1"/>
          </p:cNvPicPr>
          <p:nvPr>
            <p:ph idx="4294967295"/>
          </p:nvPr>
        </p:nvPicPr>
        <p:blipFill>
          <a:blip r:embed="rId2"/>
          <a:stretch>
            <a:fillRect/>
          </a:stretch>
        </p:blipFill>
        <p:spPr>
          <a:xfrm rot="5400000">
            <a:off x="3459162" y="2250282"/>
            <a:ext cx="5273675" cy="3265487"/>
          </a:xfrm>
        </p:spPr>
      </p:pic>
    </p:spTree>
    <p:extLst>
      <p:ext uri="{BB962C8B-B14F-4D97-AF65-F5344CB8AC3E}">
        <p14:creationId xmlns:p14="http://schemas.microsoft.com/office/powerpoint/2010/main" val="34309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pPr>
              <a:spcAft>
                <a:spcPts val="600"/>
              </a:spcAft>
            </a:pPr>
            <a:fld id="{BA9B540C-44DA-4F69-89C9-7C84606640D3}" type="slidenum">
              <a:rPr lang="en-US">
                <a:solidFill>
                  <a:srgbClr val="FFFFFF"/>
                </a:solidFill>
              </a:rPr>
              <a:pPr>
                <a:spcAft>
                  <a:spcPts val="600"/>
                </a:spcAft>
              </a:pPr>
              <a:t>29</a:t>
            </a:fld>
            <a:endParaRPr lang="en-US">
              <a:solidFill>
                <a:srgbClr val="FFFFFF"/>
              </a:solidFill>
            </a:endParaRPr>
          </a:p>
        </p:txBody>
      </p:sp>
      <p:sp>
        <p:nvSpPr>
          <p:cNvPr id="2" name="Title 1"/>
          <p:cNvSpPr>
            <a:spLocks noGrp="1"/>
          </p:cNvSpPr>
          <p:nvPr>
            <p:ph type="title" idx="4294967295"/>
          </p:nvPr>
        </p:nvSpPr>
        <p:spPr>
          <a:xfrm>
            <a:off x="700088" y="412750"/>
            <a:ext cx="11491912" cy="1147763"/>
          </a:xfrm>
        </p:spPr>
        <p:txBody>
          <a:bodyPr>
            <a:normAutofit/>
          </a:bodyPr>
          <a:lstStyle/>
          <a:p>
            <a:r>
              <a:rPr lang="en-US" sz="4000" dirty="0">
                <a:latin typeface="Comic Sans MS" panose="030F0902030302020204" pitchFamily="66" charset="0"/>
              </a:rPr>
              <a:t>At the end of the day… I want to keep playing! </a:t>
            </a:r>
          </a:p>
        </p:txBody>
      </p:sp>
      <p:pic>
        <p:nvPicPr>
          <p:cNvPr id="8" name="Content Placeholder 7" descr="A picture containing person, person, child, sport&#10;&#10;Description automatically generated">
            <a:extLst>
              <a:ext uri="{FF2B5EF4-FFF2-40B4-BE49-F238E27FC236}">
                <a16:creationId xmlns:a16="http://schemas.microsoft.com/office/drawing/2014/main" id="{B50E4008-FDE8-984F-8865-3C1EBC1802BF}"/>
              </a:ext>
            </a:extLst>
          </p:cNvPr>
          <p:cNvPicPr>
            <a:picLocks noGrp="1" noChangeAspect="1"/>
          </p:cNvPicPr>
          <p:nvPr>
            <p:ph idx="4294967295"/>
          </p:nvPr>
        </p:nvPicPr>
        <p:blipFill>
          <a:blip r:embed="rId2"/>
          <a:stretch>
            <a:fillRect/>
          </a:stretch>
        </p:blipFill>
        <p:spPr>
          <a:xfrm>
            <a:off x="1541929" y="2008188"/>
            <a:ext cx="3997325" cy="4097337"/>
          </a:xfrm>
        </p:spPr>
      </p:pic>
      <p:pic>
        <p:nvPicPr>
          <p:cNvPr id="10" name="Content Placeholder 9" descr="thumbs_picdump-182-68.jpg"/>
          <p:cNvPicPr>
            <a:picLocks noChangeAspect="1"/>
          </p:cNvPicPr>
          <p:nvPr/>
        </p:nvPicPr>
        <p:blipFill rotWithShape="1">
          <a:blip r:embed="rId3">
            <a:extLst>
              <a:ext uri="{28A0092B-C50C-407E-A947-70E740481C1C}">
                <a14:useLocalDpi xmlns:a14="http://schemas.microsoft.com/office/drawing/2010/main" val="0"/>
              </a:ext>
            </a:extLst>
          </a:blip>
          <a:srcRect l="10862" r="10860" b="-2"/>
          <a:stretch/>
        </p:blipFill>
        <p:spPr>
          <a:xfrm>
            <a:off x="6813176" y="2008094"/>
            <a:ext cx="4123766" cy="4097431"/>
          </a:xfrm>
          <a:prstGeom prst="rect">
            <a:avLst/>
          </a:prstGeom>
          <a:effectLst/>
        </p:spPr>
      </p:pic>
      <p:sp>
        <p:nvSpPr>
          <p:cNvPr id="6" name="TextBox 5">
            <a:extLst>
              <a:ext uri="{FF2B5EF4-FFF2-40B4-BE49-F238E27FC236}">
                <a16:creationId xmlns:a16="http://schemas.microsoft.com/office/drawing/2014/main" id="{55EF0A4E-D402-5344-8E53-F39B24BAC1C5}"/>
              </a:ext>
            </a:extLst>
          </p:cNvPr>
          <p:cNvSpPr txBox="1"/>
          <p:nvPr/>
        </p:nvSpPr>
        <p:spPr>
          <a:xfrm>
            <a:off x="1541929" y="2725271"/>
            <a:ext cx="660758" cy="369332"/>
          </a:xfrm>
          <a:prstGeom prst="rect">
            <a:avLst/>
          </a:prstGeom>
          <a:noFill/>
        </p:spPr>
        <p:txBody>
          <a:bodyPr wrap="none" rtlCol="0">
            <a:spAutoFit/>
          </a:bodyPr>
          <a:lstStyle/>
          <a:p>
            <a:pPr>
              <a:spcAft>
                <a:spcPts val="600"/>
              </a:spcAft>
            </a:pPr>
            <a:r>
              <a:rPr lang="en-US" dirty="0"/>
              <a:t>         </a:t>
            </a:r>
            <a:endParaRPr lang="en-US"/>
          </a:p>
        </p:txBody>
      </p:sp>
    </p:spTree>
    <p:extLst>
      <p:ext uri="{BB962C8B-B14F-4D97-AF65-F5344CB8AC3E}">
        <p14:creationId xmlns:p14="http://schemas.microsoft.com/office/powerpoint/2010/main" val="197461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icture containing diagram&#10;&#10;Description automatically generated">
            <a:extLst>
              <a:ext uri="{FF2B5EF4-FFF2-40B4-BE49-F238E27FC236}">
                <a16:creationId xmlns:a16="http://schemas.microsoft.com/office/drawing/2014/main" id="{7D2987AC-90DB-F349-BAE3-7C71D169DCAB}"/>
              </a:ext>
            </a:extLst>
          </p:cNvPr>
          <p:cNvPicPr>
            <a:picLocks noGrp="1" noChangeAspect="1"/>
          </p:cNvPicPr>
          <p:nvPr>
            <p:ph idx="4294967295"/>
          </p:nvPr>
        </p:nvPicPr>
        <p:blipFill>
          <a:blip r:embed="rId3"/>
          <a:stretch>
            <a:fillRect/>
          </a:stretch>
        </p:blipFill>
        <p:spPr>
          <a:xfrm>
            <a:off x="741363" y="377825"/>
            <a:ext cx="11450637" cy="6127750"/>
          </a:xfr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FF663A01-7692-D140-8FB6-167A33A3400F}"/>
                  </a:ext>
                </a:extLst>
              </p14:cNvPr>
              <p14:cNvContentPartPr/>
              <p14:nvPr/>
            </p14:nvContentPartPr>
            <p14:xfrm>
              <a:off x="5459014" y="2141828"/>
              <a:ext cx="360" cy="360"/>
            </p14:xfrm>
          </p:contentPart>
        </mc:Choice>
        <mc:Fallback xmlns="">
          <p:pic>
            <p:nvPicPr>
              <p:cNvPr id="6" name="Ink 5">
                <a:extLst>
                  <a:ext uri="{FF2B5EF4-FFF2-40B4-BE49-F238E27FC236}">
                    <a16:creationId xmlns:a16="http://schemas.microsoft.com/office/drawing/2014/main" id="{FF663A01-7692-D140-8FB6-167A33A3400F}"/>
                  </a:ext>
                </a:extLst>
              </p:cNvPr>
              <p:cNvPicPr/>
              <p:nvPr/>
            </p:nvPicPr>
            <p:blipFill>
              <a:blip r:embed="rId5"/>
              <a:stretch>
                <a:fillRect/>
              </a:stretch>
            </p:blipFill>
            <p:spPr>
              <a:xfrm>
                <a:off x="5450374" y="21328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A1A18BF1-1E08-074A-BC58-8AC88B088E5B}"/>
                  </a:ext>
                </a:extLst>
              </p14:cNvPr>
              <p14:cNvContentPartPr/>
              <p14:nvPr/>
            </p14:nvContentPartPr>
            <p14:xfrm>
              <a:off x="2531134" y="2218868"/>
              <a:ext cx="360" cy="360"/>
            </p14:xfrm>
          </p:contentPart>
        </mc:Choice>
        <mc:Fallback xmlns="">
          <p:pic>
            <p:nvPicPr>
              <p:cNvPr id="7" name="Ink 6">
                <a:extLst>
                  <a:ext uri="{FF2B5EF4-FFF2-40B4-BE49-F238E27FC236}">
                    <a16:creationId xmlns:a16="http://schemas.microsoft.com/office/drawing/2014/main" id="{A1A18BF1-1E08-074A-BC58-8AC88B088E5B}"/>
                  </a:ext>
                </a:extLst>
              </p:cNvPr>
              <p:cNvPicPr/>
              <p:nvPr/>
            </p:nvPicPr>
            <p:blipFill>
              <a:blip r:embed="rId5"/>
              <a:stretch>
                <a:fillRect/>
              </a:stretch>
            </p:blipFill>
            <p:spPr>
              <a:xfrm>
                <a:off x="2522134" y="2209868"/>
                <a:ext cx="18000" cy="18000"/>
              </a:xfrm>
              <a:prstGeom prst="rect">
                <a:avLst/>
              </a:prstGeom>
            </p:spPr>
          </p:pic>
        </mc:Fallback>
      </mc:AlternateContent>
      <p:sp>
        <p:nvSpPr>
          <p:cNvPr id="2" name="TextBox 1">
            <a:extLst>
              <a:ext uri="{FF2B5EF4-FFF2-40B4-BE49-F238E27FC236}">
                <a16:creationId xmlns:a16="http://schemas.microsoft.com/office/drawing/2014/main" id="{33B414D2-B72B-444D-B667-F802542DB2E5}"/>
              </a:ext>
            </a:extLst>
          </p:cNvPr>
          <p:cNvSpPr txBox="1"/>
          <p:nvPr/>
        </p:nvSpPr>
        <p:spPr>
          <a:xfrm>
            <a:off x="6202017" y="4638262"/>
            <a:ext cx="5592417" cy="1754326"/>
          </a:xfrm>
          <a:prstGeom prst="rect">
            <a:avLst/>
          </a:prstGeom>
          <a:noFill/>
        </p:spPr>
        <p:txBody>
          <a:bodyPr wrap="square" rtlCol="0">
            <a:spAutoFit/>
          </a:bodyPr>
          <a:lstStyle/>
          <a:p>
            <a:r>
              <a:rPr lang="en-US" sz="3600" b="1" i="1" dirty="0">
                <a:solidFill>
                  <a:srgbClr val="C00000"/>
                </a:solidFill>
              </a:rPr>
              <a:t>A history of overcoming gender-stereotypes…and fears.  </a:t>
            </a:r>
          </a:p>
        </p:txBody>
      </p:sp>
    </p:spTree>
    <p:extLst>
      <p:ext uri="{BB962C8B-B14F-4D97-AF65-F5344CB8AC3E}">
        <p14:creationId xmlns:p14="http://schemas.microsoft.com/office/powerpoint/2010/main" val="3465536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F0CF7-3014-BB40-93C7-132B3903928B}"/>
              </a:ext>
            </a:extLst>
          </p:cNvPr>
          <p:cNvSpPr>
            <a:spLocks noGrp="1"/>
          </p:cNvSpPr>
          <p:nvPr>
            <p:ph type="title" idx="4294967295"/>
          </p:nvPr>
        </p:nvSpPr>
        <p:spPr>
          <a:xfrm>
            <a:off x="1836738" y="365125"/>
            <a:ext cx="10355262" cy="1325563"/>
          </a:xfrm>
        </p:spPr>
        <p:txBody>
          <a:bodyPr/>
          <a:lstStyle/>
          <a:p>
            <a:pPr algn="ctr"/>
            <a:r>
              <a:rPr lang="en-US" dirty="0">
                <a:latin typeface="Comic Sans MS" panose="030F0902030302020204" pitchFamily="66" charset="0"/>
              </a:rPr>
              <a:t>Let’s keep CELEBRATING!!!</a:t>
            </a:r>
          </a:p>
        </p:txBody>
      </p:sp>
      <p:pic>
        <p:nvPicPr>
          <p:cNvPr id="5" name="Content Placeholder 4" descr="A person smiling next to a birthday cake&#10;&#10;Description automatically generated with low confidence">
            <a:extLst>
              <a:ext uri="{FF2B5EF4-FFF2-40B4-BE49-F238E27FC236}">
                <a16:creationId xmlns:a16="http://schemas.microsoft.com/office/drawing/2014/main" id="{26D95CF1-F2BF-6C49-92AD-5D9D69ACAB4C}"/>
              </a:ext>
            </a:extLst>
          </p:cNvPr>
          <p:cNvPicPr>
            <a:picLocks noGrp="1" noChangeAspect="1"/>
          </p:cNvPicPr>
          <p:nvPr>
            <p:ph idx="4294967295"/>
          </p:nvPr>
        </p:nvPicPr>
        <p:blipFill>
          <a:blip r:embed="rId2"/>
          <a:stretch>
            <a:fillRect/>
          </a:stretch>
        </p:blipFill>
        <p:spPr>
          <a:xfrm>
            <a:off x="5265683" y="1690688"/>
            <a:ext cx="2922588" cy="4772025"/>
          </a:xfrm>
        </p:spPr>
      </p:pic>
    </p:spTree>
    <p:extLst>
      <p:ext uri="{BB962C8B-B14F-4D97-AF65-F5344CB8AC3E}">
        <p14:creationId xmlns:p14="http://schemas.microsoft.com/office/powerpoint/2010/main" val="3881343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C70DB9-B227-420C-9476-7FEBC7A08D3E}"/>
              </a:ext>
            </a:extLst>
          </p:cNvPr>
          <p:cNvSpPr>
            <a:spLocks noGrp="1"/>
          </p:cNvSpPr>
          <p:nvPr>
            <p:ph type="title" idx="4294967295"/>
          </p:nvPr>
        </p:nvSpPr>
        <p:spPr>
          <a:xfrm>
            <a:off x="900070" y="5128750"/>
            <a:ext cx="8957309" cy="1265237"/>
          </a:xfrm>
        </p:spPr>
        <p:txBody>
          <a:bodyPr vert="horz" lIns="91440" tIns="45720" rIns="91440" bIns="45720" rtlCol="0" anchor="ctr">
            <a:normAutofit/>
          </a:bodyPr>
          <a:lstStyle/>
          <a:p>
            <a:pPr algn="ctr">
              <a:lnSpc>
                <a:spcPct val="90000"/>
              </a:lnSpc>
            </a:pPr>
            <a:r>
              <a:rPr lang="en-US" sz="6000" dirty="0">
                <a:solidFill>
                  <a:srgbClr val="002060"/>
                </a:solidFill>
              </a:rPr>
              <a:t>Title ix PRESENT</a:t>
            </a:r>
          </a:p>
        </p:txBody>
      </p:sp>
      <p:pic>
        <p:nvPicPr>
          <p:cNvPr id="9" name="Picture Placeholder 8">
            <a:extLst>
              <a:ext uri="{FF2B5EF4-FFF2-40B4-BE49-F238E27FC236}">
                <a16:creationId xmlns:a16="http://schemas.microsoft.com/office/drawing/2014/main" id="{9F9B99B0-4280-44A9-9F2F-8D097E24015A}"/>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21027" b="21027"/>
          <a:stretch/>
        </p:blipFill>
        <p:spPr>
          <a:xfrm>
            <a:off x="795130" y="241596"/>
            <a:ext cx="11260393" cy="4349973"/>
          </a:xfrm>
          <a:prstGeom prst="rect">
            <a:avLst/>
          </a:prstGeom>
        </p:spPr>
      </p:pic>
      <p:pic>
        <p:nvPicPr>
          <p:cNvPr id="10" name="Picture 9">
            <a:extLst>
              <a:ext uri="{FF2B5EF4-FFF2-40B4-BE49-F238E27FC236}">
                <a16:creationId xmlns:a16="http://schemas.microsoft.com/office/drawing/2014/main" id="{69C9177C-62A4-4D0A-9F17-8BF249948355}"/>
              </a:ext>
            </a:extLst>
          </p:cNvPr>
          <p:cNvPicPr>
            <a:picLocks noChangeAspect="1"/>
          </p:cNvPicPr>
          <p:nvPr/>
        </p:nvPicPr>
        <p:blipFill>
          <a:blip r:embed="rId4"/>
          <a:stretch>
            <a:fillRect/>
          </a:stretch>
        </p:blipFill>
        <p:spPr>
          <a:xfrm>
            <a:off x="10076815" y="4906334"/>
            <a:ext cx="1470660" cy="1710070"/>
          </a:xfrm>
          <a:prstGeom prst="rect">
            <a:avLst/>
          </a:prstGeom>
        </p:spPr>
      </p:pic>
    </p:spTree>
    <p:extLst>
      <p:ext uri="{BB962C8B-B14F-4D97-AF65-F5344CB8AC3E}">
        <p14:creationId xmlns:p14="http://schemas.microsoft.com/office/powerpoint/2010/main" val="721483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8" name="Google Shape;958;p18"/>
          <p:cNvPicPr preferRelativeResize="0"/>
          <p:nvPr/>
        </p:nvPicPr>
        <p:blipFill rotWithShape="1">
          <a:blip r:embed="rId3">
            <a:alphaModFix/>
          </a:blip>
          <a:srcRect t="19581" r="24579"/>
          <a:stretch/>
        </p:blipFill>
        <p:spPr>
          <a:xfrm>
            <a:off x="375767" y="1153900"/>
            <a:ext cx="3169700" cy="3338933"/>
          </a:xfrm>
          <a:prstGeom prst="rect">
            <a:avLst/>
          </a:prstGeom>
          <a:noFill/>
          <a:ln>
            <a:noFill/>
          </a:ln>
        </p:spPr>
      </p:pic>
      <p:pic>
        <p:nvPicPr>
          <p:cNvPr id="959" name="Google Shape;959;p18"/>
          <p:cNvPicPr preferRelativeResize="0"/>
          <p:nvPr/>
        </p:nvPicPr>
        <p:blipFill>
          <a:blip r:embed="rId4">
            <a:alphaModFix/>
          </a:blip>
          <a:stretch>
            <a:fillRect/>
          </a:stretch>
        </p:blipFill>
        <p:spPr>
          <a:xfrm>
            <a:off x="3796943" y="1297034"/>
            <a:ext cx="4767173" cy="3147033"/>
          </a:xfrm>
          <a:prstGeom prst="rect">
            <a:avLst/>
          </a:prstGeom>
          <a:noFill/>
          <a:ln>
            <a:noFill/>
          </a:ln>
        </p:spPr>
      </p:pic>
      <p:sp>
        <p:nvSpPr>
          <p:cNvPr id="960" name="Google Shape;960;p18"/>
          <p:cNvSpPr txBox="1"/>
          <p:nvPr/>
        </p:nvSpPr>
        <p:spPr>
          <a:xfrm>
            <a:off x="210400" y="4571401"/>
            <a:ext cx="3408000" cy="984845"/>
          </a:xfrm>
          <a:prstGeom prst="rect">
            <a:avLst/>
          </a:prstGeom>
          <a:noFill/>
          <a:ln>
            <a:noFill/>
          </a:ln>
        </p:spPr>
        <p:txBody>
          <a:bodyPr spcFirstLastPara="1" wrap="square" lIns="121900" tIns="121900" rIns="121900" bIns="121900" anchor="t" anchorCtr="0">
            <a:spAutoFit/>
          </a:bodyPr>
          <a:lstStyle/>
          <a:p>
            <a:r>
              <a:rPr lang="en" sz="2400"/>
              <a:t>Coach John Wooden, 1973</a:t>
            </a:r>
            <a:endParaRPr sz="2400"/>
          </a:p>
        </p:txBody>
      </p:sp>
      <p:sp>
        <p:nvSpPr>
          <p:cNvPr id="961" name="Google Shape;961;p18"/>
          <p:cNvSpPr txBox="1"/>
          <p:nvPr/>
        </p:nvSpPr>
        <p:spPr>
          <a:xfrm>
            <a:off x="4071321" y="4571401"/>
            <a:ext cx="4218400" cy="2092840"/>
          </a:xfrm>
          <a:prstGeom prst="rect">
            <a:avLst/>
          </a:prstGeom>
          <a:noFill/>
          <a:ln>
            <a:noFill/>
          </a:ln>
        </p:spPr>
        <p:txBody>
          <a:bodyPr spcFirstLastPara="1" wrap="square" lIns="121900" tIns="121900" rIns="121900" bIns="121900" anchor="t" anchorCtr="0">
            <a:spAutoFit/>
          </a:bodyPr>
          <a:lstStyle/>
          <a:p>
            <a:pPr algn="ctr"/>
            <a:r>
              <a:rPr lang="en" sz="2400"/>
              <a:t>Senior Year (1976)</a:t>
            </a:r>
            <a:endParaRPr sz="2400"/>
          </a:p>
          <a:p>
            <a:pPr algn="ctr"/>
            <a:endParaRPr sz="2400"/>
          </a:p>
          <a:p>
            <a:pPr algn="ctr"/>
            <a:r>
              <a:rPr lang="en" sz="2400"/>
              <a:t>**Girls’ Athletic Association (GAA)**</a:t>
            </a:r>
            <a:endParaRPr sz="2400"/>
          </a:p>
          <a:p>
            <a:pPr algn="ctr"/>
            <a:endParaRPr sz="2400"/>
          </a:p>
        </p:txBody>
      </p:sp>
      <p:sp>
        <p:nvSpPr>
          <p:cNvPr id="962" name="Google Shape;962;p18"/>
          <p:cNvSpPr txBox="1"/>
          <p:nvPr/>
        </p:nvSpPr>
        <p:spPr>
          <a:xfrm>
            <a:off x="8564100" y="4167901"/>
            <a:ext cx="3408000" cy="615513"/>
          </a:xfrm>
          <a:prstGeom prst="rect">
            <a:avLst/>
          </a:prstGeom>
          <a:noFill/>
          <a:ln>
            <a:noFill/>
          </a:ln>
        </p:spPr>
        <p:txBody>
          <a:bodyPr spcFirstLastPara="1" wrap="square" lIns="121900" tIns="121900" rIns="121900" bIns="121900" anchor="t" anchorCtr="0">
            <a:spAutoFit/>
          </a:bodyPr>
          <a:lstStyle/>
          <a:p>
            <a:pPr algn="ctr"/>
            <a:r>
              <a:rPr lang="en" sz="2400"/>
              <a:t>District Wrestlers, 2019</a:t>
            </a:r>
            <a:endParaRPr sz="2400"/>
          </a:p>
        </p:txBody>
      </p:sp>
      <p:sp>
        <p:nvSpPr>
          <p:cNvPr id="963" name="Google Shape;963;p18"/>
          <p:cNvSpPr txBox="1"/>
          <p:nvPr/>
        </p:nvSpPr>
        <p:spPr>
          <a:xfrm>
            <a:off x="375767" y="143167"/>
            <a:ext cx="4176000" cy="759078"/>
          </a:xfrm>
          <a:prstGeom prst="rect">
            <a:avLst/>
          </a:prstGeom>
          <a:noFill/>
          <a:ln>
            <a:noFill/>
          </a:ln>
        </p:spPr>
        <p:txBody>
          <a:bodyPr spcFirstLastPara="1" wrap="square" lIns="121900" tIns="121900" rIns="121900" bIns="121900" anchor="t" anchorCtr="0">
            <a:spAutoFit/>
          </a:bodyPr>
          <a:lstStyle/>
          <a:p>
            <a:r>
              <a:rPr lang="en" sz="3333" b="1"/>
              <a:t>LET ME PLAY	</a:t>
            </a:r>
            <a:endParaRPr sz="3333" b="1"/>
          </a:p>
        </p:txBody>
      </p:sp>
      <p:pic>
        <p:nvPicPr>
          <p:cNvPr id="964" name="Google Shape;964;p18"/>
          <p:cNvPicPr preferRelativeResize="0"/>
          <p:nvPr/>
        </p:nvPicPr>
        <p:blipFill>
          <a:blip r:embed="rId5">
            <a:alphaModFix/>
          </a:blip>
          <a:stretch>
            <a:fillRect/>
          </a:stretch>
        </p:blipFill>
        <p:spPr>
          <a:xfrm>
            <a:off x="8715950" y="1615317"/>
            <a:ext cx="3221484" cy="241611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70" name="Google Shape;970;p19"/>
          <p:cNvPicPr preferRelativeResize="0"/>
          <p:nvPr/>
        </p:nvPicPr>
        <p:blipFill>
          <a:blip r:embed="rId3">
            <a:alphaModFix/>
          </a:blip>
          <a:stretch>
            <a:fillRect/>
          </a:stretch>
        </p:blipFill>
        <p:spPr>
          <a:xfrm>
            <a:off x="1160367" y="1719401"/>
            <a:ext cx="4558964" cy="3419233"/>
          </a:xfrm>
          <a:prstGeom prst="rect">
            <a:avLst/>
          </a:prstGeom>
          <a:noFill/>
          <a:ln>
            <a:noFill/>
          </a:ln>
        </p:spPr>
      </p:pic>
      <p:sp>
        <p:nvSpPr>
          <p:cNvPr id="971" name="Google Shape;971;p19"/>
          <p:cNvSpPr txBox="1"/>
          <p:nvPr/>
        </p:nvSpPr>
        <p:spPr>
          <a:xfrm>
            <a:off x="563400" y="334534"/>
            <a:ext cx="6810000" cy="738623"/>
          </a:xfrm>
          <a:prstGeom prst="rect">
            <a:avLst/>
          </a:prstGeom>
          <a:noFill/>
          <a:ln>
            <a:noFill/>
          </a:ln>
        </p:spPr>
        <p:txBody>
          <a:bodyPr spcFirstLastPara="1" wrap="square" lIns="121900" tIns="121900" rIns="121900" bIns="121900" anchor="t" anchorCtr="0">
            <a:spAutoFit/>
          </a:bodyPr>
          <a:lstStyle/>
          <a:p>
            <a:pPr algn="ctr"/>
            <a:r>
              <a:rPr lang="en" sz="3200" b="1"/>
              <a:t>NGWS Luncheon, Class of 2019</a:t>
            </a:r>
            <a:endParaRPr sz="3200" b="1"/>
          </a:p>
        </p:txBody>
      </p:sp>
      <p:pic>
        <p:nvPicPr>
          <p:cNvPr id="972" name="Google Shape;972;p19"/>
          <p:cNvPicPr preferRelativeResize="0"/>
          <p:nvPr/>
        </p:nvPicPr>
        <p:blipFill>
          <a:blip r:embed="rId4">
            <a:alphaModFix/>
          </a:blip>
          <a:stretch>
            <a:fillRect/>
          </a:stretch>
        </p:blipFill>
        <p:spPr>
          <a:xfrm>
            <a:off x="6355634" y="1751718"/>
            <a:ext cx="4472797" cy="33545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20"/>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endParaRPr dirty="0"/>
          </a:p>
        </p:txBody>
      </p:sp>
      <p:pic>
        <p:nvPicPr>
          <p:cNvPr id="978" name="Google Shape;978;p20"/>
          <p:cNvPicPr preferRelativeResize="0"/>
          <p:nvPr/>
        </p:nvPicPr>
        <p:blipFill rotWithShape="1">
          <a:blip r:embed="rId3">
            <a:alphaModFix/>
          </a:blip>
          <a:srcRect t="29517"/>
          <a:stretch/>
        </p:blipFill>
        <p:spPr>
          <a:xfrm>
            <a:off x="5954133" y="2120666"/>
            <a:ext cx="5650899" cy="2347633"/>
          </a:xfrm>
          <a:prstGeom prst="rect">
            <a:avLst/>
          </a:prstGeom>
          <a:noFill/>
          <a:ln>
            <a:noFill/>
          </a:ln>
        </p:spPr>
      </p:pic>
      <p:sp>
        <p:nvSpPr>
          <p:cNvPr id="979" name="Google Shape;979;p20"/>
          <p:cNvSpPr txBox="1"/>
          <p:nvPr/>
        </p:nvSpPr>
        <p:spPr>
          <a:xfrm>
            <a:off x="326100" y="437668"/>
            <a:ext cx="6532000" cy="738623"/>
          </a:xfrm>
          <a:prstGeom prst="rect">
            <a:avLst/>
          </a:prstGeom>
          <a:noFill/>
          <a:ln>
            <a:noFill/>
          </a:ln>
        </p:spPr>
        <p:txBody>
          <a:bodyPr spcFirstLastPara="1" wrap="square" lIns="121900" tIns="121900" rIns="121900" bIns="121900" anchor="t" anchorCtr="0">
            <a:spAutoFit/>
          </a:bodyPr>
          <a:lstStyle/>
          <a:p>
            <a:r>
              <a:rPr lang="en" sz="3200" b="1"/>
              <a:t>Women’s History Month, 2020</a:t>
            </a:r>
            <a:endParaRPr sz="3200" b="1"/>
          </a:p>
        </p:txBody>
      </p:sp>
      <p:pic>
        <p:nvPicPr>
          <p:cNvPr id="980" name="Google Shape;980;p20"/>
          <p:cNvPicPr preferRelativeResize="0"/>
          <p:nvPr/>
        </p:nvPicPr>
        <p:blipFill>
          <a:blip r:embed="rId4">
            <a:alphaModFix/>
          </a:blip>
          <a:stretch>
            <a:fillRect/>
          </a:stretch>
        </p:blipFill>
        <p:spPr>
          <a:xfrm>
            <a:off x="715651" y="1910268"/>
            <a:ext cx="4543584" cy="255803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21"/>
          <p:cNvSpPr txBox="1">
            <a:spLocks noGrp="1"/>
          </p:cNvSpPr>
          <p:nvPr>
            <p:ph type="title"/>
          </p:nvPr>
        </p:nvSpPr>
        <p:spPr>
          <a:xfrm>
            <a:off x="100033" y="477667"/>
            <a:ext cx="11360800" cy="763600"/>
          </a:xfrm>
          <a:prstGeom prst="rect">
            <a:avLst/>
          </a:prstGeom>
        </p:spPr>
        <p:txBody>
          <a:bodyPr spcFirstLastPara="1" vert="horz" wrap="square" lIns="121900" tIns="121900" rIns="121900" bIns="121900" rtlCol="0" anchor="t" anchorCtr="0">
            <a:normAutofit/>
          </a:bodyPr>
          <a:lstStyle/>
          <a:p>
            <a:r>
              <a:rPr lang="en"/>
              <a:t>STILL TODAY . . .</a:t>
            </a:r>
            <a:endParaRPr/>
          </a:p>
        </p:txBody>
      </p:sp>
      <p:sp>
        <p:nvSpPr>
          <p:cNvPr id="986" name="Google Shape;986;p21"/>
          <p:cNvSpPr txBox="1">
            <a:spLocks noGrp="1"/>
          </p:cNvSpPr>
          <p:nvPr>
            <p:ph type="body" idx="1"/>
          </p:nvPr>
        </p:nvSpPr>
        <p:spPr>
          <a:xfrm>
            <a:off x="194700" y="1509700"/>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b="1"/>
              <a:t>Today’s Discrepancies</a:t>
            </a:r>
            <a:endParaRPr b="1"/>
          </a:p>
          <a:p>
            <a:pPr marL="0" indent="0">
              <a:spcBef>
                <a:spcPts val="1600"/>
              </a:spcBef>
              <a:buNone/>
            </a:pPr>
            <a:r>
              <a:rPr lang="en" b="1"/>
              <a:t>Softball &amp; Baseball diamonds</a:t>
            </a:r>
            <a:endParaRPr b="1"/>
          </a:p>
          <a:p>
            <a:pPr marL="0" indent="0">
              <a:spcBef>
                <a:spcPts val="1600"/>
              </a:spcBef>
              <a:buNone/>
            </a:pPr>
            <a:r>
              <a:rPr lang="en" b="1"/>
              <a:t>Practice times and contest times</a:t>
            </a:r>
            <a:endParaRPr b="1"/>
          </a:p>
          <a:p>
            <a:pPr marL="0" indent="0">
              <a:spcBef>
                <a:spcPts val="1600"/>
              </a:spcBef>
              <a:buNone/>
            </a:pPr>
            <a:r>
              <a:rPr lang="en" b="1"/>
              <a:t>Media</a:t>
            </a:r>
            <a:endParaRPr b="1"/>
          </a:p>
          <a:p>
            <a:pPr marL="0" indent="0">
              <a:spcBef>
                <a:spcPts val="1600"/>
              </a:spcBef>
              <a:spcAft>
                <a:spcPts val="1600"/>
              </a:spcAft>
              <a:buNone/>
            </a:pPr>
            <a:r>
              <a:rPr lang="en" b="1"/>
              <a:t>School support	</a:t>
            </a:r>
            <a:endParaRPr b="1"/>
          </a:p>
        </p:txBody>
      </p:sp>
      <p:sp>
        <p:nvSpPr>
          <p:cNvPr id="987" name="Google Shape;987;p21"/>
          <p:cNvSpPr txBox="1">
            <a:spLocks noGrp="1"/>
          </p:cNvSpPr>
          <p:nvPr>
            <p:ph type="body" idx="4294967295"/>
          </p:nvPr>
        </p:nvSpPr>
        <p:spPr>
          <a:xfrm>
            <a:off x="5488751" y="1472800"/>
            <a:ext cx="2802400" cy="3912400"/>
          </a:xfrm>
          <a:prstGeom prst="rect">
            <a:avLst/>
          </a:prstGeom>
        </p:spPr>
        <p:txBody>
          <a:bodyPr spcFirstLastPara="1" vert="horz" wrap="square" lIns="121900" tIns="121900" rIns="121900" bIns="121900" rtlCol="0" anchor="t" anchorCtr="0">
            <a:normAutofit fontScale="85000" lnSpcReduction="10000"/>
          </a:bodyPr>
          <a:lstStyle/>
          <a:p>
            <a:pPr marL="0" indent="0">
              <a:spcBef>
                <a:spcPts val="0"/>
              </a:spcBef>
              <a:buNone/>
            </a:pPr>
            <a:r>
              <a:rPr lang="en" b="1"/>
              <a:t>Keep Working</a:t>
            </a:r>
            <a:endParaRPr b="1"/>
          </a:p>
          <a:p>
            <a:pPr marL="0" indent="0">
              <a:spcBef>
                <a:spcPts val="1600"/>
              </a:spcBef>
              <a:buNone/>
            </a:pPr>
            <a:r>
              <a:rPr lang="en" b="1"/>
              <a:t>Make both diamonds a source of pride</a:t>
            </a:r>
            <a:endParaRPr b="1"/>
          </a:p>
          <a:p>
            <a:pPr marL="0" indent="0">
              <a:spcBef>
                <a:spcPts val="1600"/>
              </a:spcBef>
              <a:buNone/>
            </a:pPr>
            <a:r>
              <a:rPr lang="en" b="1"/>
              <a:t>Make equitable</a:t>
            </a:r>
            <a:endParaRPr b="1"/>
          </a:p>
          <a:p>
            <a:pPr marL="0" indent="0">
              <a:spcBef>
                <a:spcPts val="1600"/>
              </a:spcBef>
              <a:buNone/>
            </a:pPr>
            <a:r>
              <a:rPr lang="en" b="1"/>
              <a:t>Provide media with positive stories</a:t>
            </a:r>
            <a:endParaRPr b="1"/>
          </a:p>
          <a:p>
            <a:pPr marL="0" indent="0">
              <a:spcBef>
                <a:spcPts val="1600"/>
              </a:spcBef>
              <a:spcAft>
                <a:spcPts val="1600"/>
              </a:spcAft>
              <a:buNone/>
            </a:pPr>
            <a:r>
              <a:rPr lang="en" b="1"/>
              <a:t>Rallies, team meals, and more for all</a:t>
            </a:r>
            <a:endParaRPr b="1"/>
          </a:p>
        </p:txBody>
      </p:sp>
      <p:sp>
        <p:nvSpPr>
          <p:cNvPr id="988" name="Google Shape;988;p21"/>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35</a:t>
            </a:fld>
            <a:endParaRPr/>
          </a:p>
        </p:txBody>
      </p:sp>
      <p:pic>
        <p:nvPicPr>
          <p:cNvPr id="989" name="Google Shape;989;p21"/>
          <p:cNvPicPr preferRelativeResize="0"/>
          <p:nvPr/>
        </p:nvPicPr>
        <p:blipFill>
          <a:blip r:embed="rId3">
            <a:alphaModFix/>
          </a:blip>
          <a:stretch>
            <a:fillRect/>
          </a:stretch>
        </p:blipFill>
        <p:spPr>
          <a:xfrm>
            <a:off x="8635033" y="269934"/>
            <a:ext cx="3393168" cy="2544901"/>
          </a:xfrm>
          <a:prstGeom prst="rect">
            <a:avLst/>
          </a:prstGeom>
          <a:noFill/>
          <a:ln>
            <a:noFill/>
          </a:ln>
        </p:spPr>
      </p:pic>
      <p:pic>
        <p:nvPicPr>
          <p:cNvPr id="990" name="Google Shape;990;p21"/>
          <p:cNvPicPr preferRelativeResize="0"/>
          <p:nvPr/>
        </p:nvPicPr>
        <p:blipFill>
          <a:blip r:embed="rId4">
            <a:alphaModFix/>
          </a:blip>
          <a:stretch>
            <a:fillRect/>
          </a:stretch>
        </p:blipFill>
        <p:spPr>
          <a:xfrm>
            <a:off x="8694951" y="3070534"/>
            <a:ext cx="3273332" cy="24549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22"/>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
              <a:pPr/>
              <a:t>36</a:t>
            </a:fld>
            <a:endParaRPr/>
          </a:p>
        </p:txBody>
      </p:sp>
      <p:pic>
        <p:nvPicPr>
          <p:cNvPr id="996" name="Google Shape;996;p22"/>
          <p:cNvPicPr preferRelativeResize="0"/>
          <p:nvPr/>
        </p:nvPicPr>
        <p:blipFill rotWithShape="1">
          <a:blip r:embed="rId3">
            <a:alphaModFix/>
          </a:blip>
          <a:srcRect l="50275" b="21414"/>
          <a:stretch/>
        </p:blipFill>
        <p:spPr>
          <a:xfrm>
            <a:off x="2102633" y="1394767"/>
            <a:ext cx="2628267" cy="3923432"/>
          </a:xfrm>
          <a:prstGeom prst="rect">
            <a:avLst/>
          </a:prstGeom>
          <a:noFill/>
          <a:ln>
            <a:noFill/>
          </a:ln>
        </p:spPr>
      </p:pic>
      <p:pic>
        <p:nvPicPr>
          <p:cNvPr id="997" name="Google Shape;997;p22"/>
          <p:cNvPicPr preferRelativeResize="0"/>
          <p:nvPr/>
        </p:nvPicPr>
        <p:blipFill>
          <a:blip r:embed="rId4">
            <a:alphaModFix/>
          </a:blip>
          <a:stretch>
            <a:fillRect/>
          </a:stretch>
        </p:blipFill>
        <p:spPr>
          <a:xfrm>
            <a:off x="5881101" y="553501"/>
            <a:ext cx="5200068" cy="3772435"/>
          </a:xfrm>
          <a:prstGeom prst="rect">
            <a:avLst/>
          </a:prstGeom>
          <a:noFill/>
          <a:ln>
            <a:noFill/>
          </a:ln>
        </p:spPr>
      </p:pic>
      <p:sp>
        <p:nvSpPr>
          <p:cNvPr id="998" name="Google Shape;998;p22"/>
          <p:cNvSpPr txBox="1"/>
          <p:nvPr/>
        </p:nvSpPr>
        <p:spPr>
          <a:xfrm>
            <a:off x="1712767" y="5318201"/>
            <a:ext cx="3408000" cy="615513"/>
          </a:xfrm>
          <a:prstGeom prst="rect">
            <a:avLst/>
          </a:prstGeom>
          <a:noFill/>
          <a:ln>
            <a:noFill/>
          </a:ln>
        </p:spPr>
        <p:txBody>
          <a:bodyPr spcFirstLastPara="1" wrap="square" lIns="121900" tIns="121900" rIns="121900" bIns="121900" anchor="t" anchorCtr="0">
            <a:spAutoFit/>
          </a:bodyPr>
          <a:lstStyle/>
          <a:p>
            <a:pPr algn="ctr"/>
            <a:r>
              <a:rPr lang="en" sz="2400"/>
              <a:t>Catch the Female Spirit</a:t>
            </a:r>
            <a:endParaRPr sz="2400"/>
          </a:p>
        </p:txBody>
      </p:sp>
      <p:sp>
        <p:nvSpPr>
          <p:cNvPr id="999" name="Google Shape;999;p22"/>
          <p:cNvSpPr txBox="1"/>
          <p:nvPr/>
        </p:nvSpPr>
        <p:spPr>
          <a:xfrm>
            <a:off x="6777133" y="4476933"/>
            <a:ext cx="3408000" cy="615513"/>
          </a:xfrm>
          <a:prstGeom prst="rect">
            <a:avLst/>
          </a:prstGeom>
          <a:noFill/>
          <a:ln>
            <a:noFill/>
          </a:ln>
        </p:spPr>
        <p:txBody>
          <a:bodyPr spcFirstLastPara="1" wrap="square" lIns="121900" tIns="121900" rIns="121900" bIns="121900" anchor="t" anchorCtr="0">
            <a:spAutoFit/>
          </a:bodyPr>
          <a:lstStyle/>
          <a:p>
            <a:pPr algn="ctr"/>
            <a:r>
              <a:rPr lang="en" sz="2400"/>
              <a:t>Show the Good!</a:t>
            </a:r>
            <a:endParaRPr sz="2400"/>
          </a:p>
        </p:txBody>
      </p:sp>
      <p:sp>
        <p:nvSpPr>
          <p:cNvPr id="1000" name="Google Shape;1000;p22"/>
          <p:cNvSpPr txBox="1"/>
          <p:nvPr/>
        </p:nvSpPr>
        <p:spPr>
          <a:xfrm>
            <a:off x="168333" y="111600"/>
            <a:ext cx="3965600" cy="738623"/>
          </a:xfrm>
          <a:prstGeom prst="rect">
            <a:avLst/>
          </a:prstGeom>
          <a:noFill/>
          <a:ln>
            <a:noFill/>
          </a:ln>
        </p:spPr>
        <p:txBody>
          <a:bodyPr spcFirstLastPara="1" wrap="square" lIns="121900" tIns="121900" rIns="121900" bIns="121900" anchor="t" anchorCtr="0">
            <a:spAutoFit/>
          </a:bodyPr>
          <a:lstStyle/>
          <a:p>
            <a:r>
              <a:rPr lang="en" sz="3200" b="1"/>
              <a:t>GIVING BACK</a:t>
            </a:r>
            <a:endParaRPr sz="32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23"/>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
              <a:pPr/>
              <a:t>37</a:t>
            </a:fld>
            <a:endParaRPr/>
          </a:p>
        </p:txBody>
      </p:sp>
      <p:pic>
        <p:nvPicPr>
          <p:cNvPr id="1006" name="Google Shape;1006;p23"/>
          <p:cNvPicPr preferRelativeResize="0"/>
          <p:nvPr/>
        </p:nvPicPr>
        <p:blipFill>
          <a:blip r:embed="rId3">
            <a:alphaModFix/>
          </a:blip>
          <a:stretch>
            <a:fillRect/>
          </a:stretch>
        </p:blipFill>
        <p:spPr>
          <a:xfrm>
            <a:off x="299634" y="1457269"/>
            <a:ext cx="6021233" cy="3619033"/>
          </a:xfrm>
          <a:prstGeom prst="rect">
            <a:avLst/>
          </a:prstGeom>
          <a:noFill/>
          <a:ln>
            <a:noFill/>
          </a:ln>
        </p:spPr>
      </p:pic>
      <p:sp>
        <p:nvSpPr>
          <p:cNvPr id="1007" name="Google Shape;1007;p23"/>
          <p:cNvSpPr txBox="1"/>
          <p:nvPr/>
        </p:nvSpPr>
        <p:spPr>
          <a:xfrm>
            <a:off x="6868567" y="4147467"/>
            <a:ext cx="5132800" cy="1354176"/>
          </a:xfrm>
          <a:prstGeom prst="rect">
            <a:avLst/>
          </a:prstGeom>
          <a:noFill/>
          <a:ln>
            <a:noFill/>
          </a:ln>
        </p:spPr>
        <p:txBody>
          <a:bodyPr spcFirstLastPara="1" wrap="square" lIns="121900" tIns="121900" rIns="121900" bIns="121900" anchor="t" anchorCtr="0">
            <a:spAutoFit/>
          </a:bodyPr>
          <a:lstStyle/>
          <a:p>
            <a:r>
              <a:rPr lang="en" sz="2400"/>
              <a:t>Julia, age 28, High School English Teacher</a:t>
            </a:r>
            <a:endParaRPr sz="2400"/>
          </a:p>
          <a:p>
            <a:r>
              <a:rPr lang="en" sz="2400"/>
              <a:t>Riley, age 26, 2nd Grade Teacher</a:t>
            </a:r>
            <a:endParaRPr sz="2400"/>
          </a:p>
        </p:txBody>
      </p:sp>
      <p:sp>
        <p:nvSpPr>
          <p:cNvPr id="1008" name="Google Shape;1008;p23"/>
          <p:cNvSpPr txBox="1"/>
          <p:nvPr/>
        </p:nvSpPr>
        <p:spPr>
          <a:xfrm>
            <a:off x="1356967" y="5076300"/>
            <a:ext cx="5363600" cy="615513"/>
          </a:xfrm>
          <a:prstGeom prst="rect">
            <a:avLst/>
          </a:prstGeom>
          <a:noFill/>
          <a:ln>
            <a:noFill/>
          </a:ln>
        </p:spPr>
        <p:txBody>
          <a:bodyPr spcFirstLastPara="1" wrap="square" lIns="121900" tIns="121900" rIns="121900" bIns="121900" anchor="t" anchorCtr="0">
            <a:spAutoFit/>
          </a:bodyPr>
          <a:lstStyle/>
          <a:p>
            <a:r>
              <a:rPr lang="en" sz="2400"/>
              <a:t>The Ashen Family, 2018</a:t>
            </a:r>
            <a:endParaRPr sz="2400"/>
          </a:p>
        </p:txBody>
      </p:sp>
      <p:sp>
        <p:nvSpPr>
          <p:cNvPr id="1009" name="Google Shape;1009;p23"/>
          <p:cNvSpPr txBox="1"/>
          <p:nvPr/>
        </p:nvSpPr>
        <p:spPr>
          <a:xfrm>
            <a:off x="299633" y="237801"/>
            <a:ext cx="3702400" cy="656614"/>
          </a:xfrm>
          <a:prstGeom prst="rect">
            <a:avLst/>
          </a:prstGeom>
          <a:noFill/>
          <a:ln>
            <a:noFill/>
          </a:ln>
        </p:spPr>
        <p:txBody>
          <a:bodyPr spcFirstLastPara="1" wrap="square" lIns="121900" tIns="121900" rIns="121900" bIns="121900" anchor="t" anchorCtr="0">
            <a:spAutoFit/>
          </a:bodyPr>
          <a:lstStyle/>
          <a:p>
            <a:r>
              <a:rPr lang="en" sz="2667" b="1"/>
              <a:t>The Next Generation</a:t>
            </a:r>
            <a:endParaRPr sz="2667" b="1"/>
          </a:p>
        </p:txBody>
      </p:sp>
      <p:pic>
        <p:nvPicPr>
          <p:cNvPr id="1010" name="Google Shape;1010;p23"/>
          <p:cNvPicPr preferRelativeResize="0"/>
          <p:nvPr/>
        </p:nvPicPr>
        <p:blipFill>
          <a:blip r:embed="rId4">
            <a:alphaModFix/>
          </a:blip>
          <a:stretch>
            <a:fillRect/>
          </a:stretch>
        </p:blipFill>
        <p:spPr>
          <a:xfrm>
            <a:off x="7470701" y="237801"/>
            <a:ext cx="2805801" cy="37410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24"/>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
              <a:pPr/>
              <a:t>38</a:t>
            </a:fld>
            <a:endParaRPr/>
          </a:p>
        </p:txBody>
      </p:sp>
      <p:pic>
        <p:nvPicPr>
          <p:cNvPr id="1016" name="Google Shape;1016;p24"/>
          <p:cNvPicPr preferRelativeResize="0"/>
          <p:nvPr/>
        </p:nvPicPr>
        <p:blipFill>
          <a:blip r:embed="rId3">
            <a:alphaModFix/>
          </a:blip>
          <a:stretch>
            <a:fillRect/>
          </a:stretch>
        </p:blipFill>
        <p:spPr>
          <a:xfrm>
            <a:off x="2198367" y="375301"/>
            <a:ext cx="7152531" cy="53643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25"/>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
              <a:pPr/>
              <a:t>39</a:t>
            </a:fld>
            <a:endParaRPr/>
          </a:p>
        </p:txBody>
      </p:sp>
      <p:pic>
        <p:nvPicPr>
          <p:cNvPr id="1022" name="Google Shape;1022;p25"/>
          <p:cNvPicPr preferRelativeResize="0"/>
          <p:nvPr/>
        </p:nvPicPr>
        <p:blipFill>
          <a:blip r:embed="rId3">
            <a:alphaModFix/>
          </a:blip>
          <a:stretch>
            <a:fillRect/>
          </a:stretch>
        </p:blipFill>
        <p:spPr>
          <a:xfrm>
            <a:off x="2657401" y="1594700"/>
            <a:ext cx="3222633" cy="3887635"/>
          </a:xfrm>
          <a:prstGeom prst="rect">
            <a:avLst/>
          </a:prstGeom>
          <a:noFill/>
          <a:ln>
            <a:noFill/>
          </a:ln>
        </p:spPr>
      </p:pic>
      <p:pic>
        <p:nvPicPr>
          <p:cNvPr id="1023" name="Google Shape;1023;p25"/>
          <p:cNvPicPr preferRelativeResize="0"/>
          <p:nvPr/>
        </p:nvPicPr>
        <p:blipFill>
          <a:blip r:embed="rId4">
            <a:alphaModFix/>
          </a:blip>
          <a:stretch>
            <a:fillRect/>
          </a:stretch>
        </p:blipFill>
        <p:spPr>
          <a:xfrm>
            <a:off x="7163067" y="1381401"/>
            <a:ext cx="4201668" cy="3137267"/>
          </a:xfrm>
          <a:prstGeom prst="rect">
            <a:avLst/>
          </a:prstGeom>
          <a:noFill/>
          <a:ln>
            <a:noFill/>
          </a:ln>
        </p:spPr>
      </p:pic>
      <p:sp>
        <p:nvSpPr>
          <p:cNvPr id="1024" name="Google Shape;1024;p25"/>
          <p:cNvSpPr txBox="1"/>
          <p:nvPr/>
        </p:nvSpPr>
        <p:spPr>
          <a:xfrm>
            <a:off x="2385917" y="5412901"/>
            <a:ext cx="3765600" cy="984845"/>
          </a:xfrm>
          <a:prstGeom prst="rect">
            <a:avLst/>
          </a:prstGeom>
          <a:noFill/>
          <a:ln>
            <a:noFill/>
          </a:ln>
        </p:spPr>
        <p:txBody>
          <a:bodyPr spcFirstLastPara="1" wrap="square" lIns="121900" tIns="121900" rIns="121900" bIns="121900" anchor="t" anchorCtr="0">
            <a:spAutoFit/>
          </a:bodyPr>
          <a:lstStyle/>
          <a:p>
            <a:r>
              <a:rPr lang="en" sz="2400"/>
              <a:t>Trish, Annette, Dory, Jean, 2012</a:t>
            </a:r>
            <a:endParaRPr sz="2400"/>
          </a:p>
        </p:txBody>
      </p:sp>
      <p:sp>
        <p:nvSpPr>
          <p:cNvPr id="1025" name="Google Shape;1025;p25"/>
          <p:cNvSpPr txBox="1"/>
          <p:nvPr/>
        </p:nvSpPr>
        <p:spPr>
          <a:xfrm>
            <a:off x="7559900" y="4637368"/>
            <a:ext cx="3408000" cy="984845"/>
          </a:xfrm>
          <a:prstGeom prst="rect">
            <a:avLst/>
          </a:prstGeom>
          <a:noFill/>
          <a:ln>
            <a:noFill/>
          </a:ln>
        </p:spPr>
        <p:txBody>
          <a:bodyPr spcFirstLastPara="1" wrap="square" lIns="121900" tIns="121900" rIns="121900" bIns="121900" anchor="t" anchorCtr="0">
            <a:spAutoFit/>
          </a:bodyPr>
          <a:lstStyle/>
          <a:p>
            <a:pPr algn="ctr"/>
            <a:r>
              <a:rPr lang="en" sz="2400"/>
              <a:t>Surround yourself with ALL sports!</a:t>
            </a:r>
            <a:endParaRPr sz="2400"/>
          </a:p>
        </p:txBody>
      </p:sp>
      <p:sp>
        <p:nvSpPr>
          <p:cNvPr id="1026" name="Google Shape;1026;p25"/>
          <p:cNvSpPr txBox="1"/>
          <p:nvPr/>
        </p:nvSpPr>
        <p:spPr>
          <a:xfrm>
            <a:off x="378700" y="195767"/>
            <a:ext cx="6616000" cy="738623"/>
          </a:xfrm>
          <a:prstGeom prst="rect">
            <a:avLst/>
          </a:prstGeom>
          <a:noFill/>
          <a:ln>
            <a:noFill/>
          </a:ln>
        </p:spPr>
        <p:txBody>
          <a:bodyPr spcFirstLastPara="1" wrap="square" lIns="121900" tIns="121900" rIns="121900" bIns="121900" anchor="t" anchorCtr="0">
            <a:spAutoFit/>
          </a:bodyPr>
          <a:lstStyle/>
          <a:p>
            <a:r>
              <a:rPr lang="en" sz="3200" b="1"/>
              <a:t>Flashing, Blinking Neon Sign</a:t>
            </a:r>
            <a:endParaRPr sz="32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a banner&#10;&#10;Description automatically generated with low confidence">
            <a:extLst>
              <a:ext uri="{FF2B5EF4-FFF2-40B4-BE49-F238E27FC236}">
                <a16:creationId xmlns:a16="http://schemas.microsoft.com/office/drawing/2014/main" id="{1A89497E-E9C1-5248-AD14-39EFF69C3475}"/>
              </a:ext>
            </a:extLst>
          </p:cNvPr>
          <p:cNvPicPr>
            <a:picLocks noGrp="1" noChangeAspect="1"/>
          </p:cNvPicPr>
          <p:nvPr>
            <p:ph idx="4294967295"/>
          </p:nvPr>
        </p:nvPicPr>
        <p:blipFill>
          <a:blip r:embed="rId2"/>
          <a:stretch>
            <a:fillRect/>
          </a:stretch>
        </p:blipFill>
        <p:spPr>
          <a:xfrm>
            <a:off x="755374" y="392113"/>
            <a:ext cx="11436625" cy="6234112"/>
          </a:xfrm>
        </p:spPr>
      </p:pic>
      <p:sp>
        <p:nvSpPr>
          <p:cNvPr id="3" name="TextBox 2">
            <a:extLst>
              <a:ext uri="{FF2B5EF4-FFF2-40B4-BE49-F238E27FC236}">
                <a16:creationId xmlns:a16="http://schemas.microsoft.com/office/drawing/2014/main" id="{7F6B8B3D-E9FB-D840-A6CB-BBB76FB9CC74}"/>
              </a:ext>
            </a:extLst>
          </p:cNvPr>
          <p:cNvSpPr txBox="1"/>
          <p:nvPr/>
        </p:nvSpPr>
        <p:spPr>
          <a:xfrm>
            <a:off x="1020417" y="2014330"/>
            <a:ext cx="10840278" cy="1477328"/>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Berniece Sandler, the godmother of Title IX stated that, </a:t>
            </a:r>
            <a:r>
              <a:rPr lang="en-US" sz="2400" b="1" i="1" dirty="0">
                <a:latin typeface="Tahoma" panose="020B0604030504040204" pitchFamily="34" charset="0"/>
                <a:ea typeface="Tahoma" panose="020B0604030504040204" pitchFamily="34" charset="0"/>
                <a:cs typeface="Tahoma" panose="020B0604030504040204" pitchFamily="34" charset="0"/>
              </a:rPr>
              <a:t>“Title IX is probably the most important law passed for women and girls in Congress since women obtained the right to vote in 1920.” </a:t>
            </a:r>
          </a:p>
          <a:p>
            <a:endParaRPr lang="en-US" dirty="0"/>
          </a:p>
        </p:txBody>
      </p:sp>
    </p:spTree>
    <p:extLst>
      <p:ext uri="{BB962C8B-B14F-4D97-AF65-F5344CB8AC3E}">
        <p14:creationId xmlns:p14="http://schemas.microsoft.com/office/powerpoint/2010/main" val="4182432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C70DB9-B227-420C-9476-7FEBC7A08D3E}"/>
              </a:ext>
            </a:extLst>
          </p:cNvPr>
          <p:cNvSpPr>
            <a:spLocks noGrp="1"/>
          </p:cNvSpPr>
          <p:nvPr>
            <p:ph type="title" idx="4294967295"/>
          </p:nvPr>
        </p:nvSpPr>
        <p:spPr>
          <a:xfrm>
            <a:off x="777240" y="4892993"/>
            <a:ext cx="8957309" cy="1265237"/>
          </a:xfrm>
        </p:spPr>
        <p:txBody>
          <a:bodyPr vert="horz" lIns="91440" tIns="45720" rIns="91440" bIns="45720" rtlCol="0" anchor="ctr">
            <a:normAutofit/>
          </a:bodyPr>
          <a:lstStyle/>
          <a:p>
            <a:pPr algn="ctr">
              <a:lnSpc>
                <a:spcPct val="90000"/>
              </a:lnSpc>
            </a:pPr>
            <a:r>
              <a:rPr lang="en-US" sz="6000" dirty="0">
                <a:solidFill>
                  <a:srgbClr val="002060"/>
                </a:solidFill>
              </a:rPr>
              <a:t>Title ix Future</a:t>
            </a:r>
          </a:p>
        </p:txBody>
      </p:sp>
      <p:sp>
        <p:nvSpPr>
          <p:cNvPr id="7" name="Text Placeholder 6">
            <a:extLst>
              <a:ext uri="{FF2B5EF4-FFF2-40B4-BE49-F238E27FC236}">
                <a16:creationId xmlns:a16="http://schemas.microsoft.com/office/drawing/2014/main" id="{5461129E-0DF1-4251-A1C8-6D76F55EA72F}"/>
              </a:ext>
            </a:extLst>
          </p:cNvPr>
          <p:cNvSpPr>
            <a:spLocks noGrp="1"/>
          </p:cNvSpPr>
          <p:nvPr>
            <p:ph type="body" sz="half" idx="4294967295"/>
          </p:nvPr>
        </p:nvSpPr>
        <p:spPr>
          <a:xfrm>
            <a:off x="777241" y="5946797"/>
            <a:ext cx="8957309" cy="669607"/>
          </a:xfrm>
        </p:spPr>
        <p:txBody>
          <a:bodyPr vert="horz" lIns="91440" tIns="45720" rIns="91440" bIns="45720" rtlCol="0" anchor="ctr">
            <a:normAutofit/>
          </a:bodyPr>
          <a:lstStyle/>
          <a:p>
            <a:pPr marL="0" indent="0" algn="ctr">
              <a:buNone/>
            </a:pPr>
            <a:r>
              <a:rPr lang="en-US" b="1" dirty="0">
                <a:solidFill>
                  <a:srgbClr val="002060"/>
                </a:solidFill>
              </a:rPr>
              <a:t>Celebrating and Growing Opportunities</a:t>
            </a:r>
          </a:p>
        </p:txBody>
      </p:sp>
      <p:pic>
        <p:nvPicPr>
          <p:cNvPr id="9" name="Picture Placeholder 8">
            <a:extLst>
              <a:ext uri="{FF2B5EF4-FFF2-40B4-BE49-F238E27FC236}">
                <a16:creationId xmlns:a16="http://schemas.microsoft.com/office/drawing/2014/main" id="{9F9B99B0-4280-44A9-9F2F-8D097E24015A}"/>
              </a:ext>
            </a:extLst>
          </p:cNvPr>
          <p:cNvPicPr>
            <a:picLocks noGrp="1" noChangeAspect="1"/>
          </p:cNvPicPr>
          <p:nvPr>
            <p:ph type="pic" idx="4294967295"/>
          </p:nvPr>
        </p:nvPicPr>
        <p:blipFill rotWithShape="1">
          <a:blip r:embed="rId3">
            <a:extLst>
              <a:ext uri="{28A0092B-C50C-407E-A947-70E740481C1C}">
                <a14:useLocalDpi xmlns:a14="http://schemas.microsoft.com/office/drawing/2010/main" val="0"/>
              </a:ext>
            </a:extLst>
          </a:blip>
          <a:srcRect t="7464" r="-1" b="34433"/>
          <a:stretch/>
        </p:blipFill>
        <p:spPr>
          <a:xfrm>
            <a:off x="644525" y="112078"/>
            <a:ext cx="11547475" cy="4460875"/>
          </a:xfrm>
          <a:prstGeom prst="rect">
            <a:avLst/>
          </a:prstGeom>
        </p:spPr>
      </p:pic>
      <p:pic>
        <p:nvPicPr>
          <p:cNvPr id="10" name="Picture 9">
            <a:extLst>
              <a:ext uri="{FF2B5EF4-FFF2-40B4-BE49-F238E27FC236}">
                <a16:creationId xmlns:a16="http://schemas.microsoft.com/office/drawing/2014/main" id="{69C9177C-62A4-4D0A-9F17-8BF249948355}"/>
              </a:ext>
            </a:extLst>
          </p:cNvPr>
          <p:cNvPicPr>
            <a:picLocks noChangeAspect="1"/>
          </p:cNvPicPr>
          <p:nvPr/>
        </p:nvPicPr>
        <p:blipFill>
          <a:blip r:embed="rId4"/>
          <a:stretch>
            <a:fillRect/>
          </a:stretch>
        </p:blipFill>
        <p:spPr>
          <a:xfrm>
            <a:off x="10076815" y="4906334"/>
            <a:ext cx="1470660" cy="1710070"/>
          </a:xfrm>
          <a:prstGeom prst="rect">
            <a:avLst/>
          </a:prstGeom>
        </p:spPr>
      </p:pic>
    </p:spTree>
    <p:extLst>
      <p:ext uri="{BB962C8B-B14F-4D97-AF65-F5344CB8AC3E}">
        <p14:creationId xmlns:p14="http://schemas.microsoft.com/office/powerpoint/2010/main" val="136468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9591F063-7B40-0244-821A-16114D31DF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79300" cy="6858000"/>
          </a:xfrm>
          <a:prstGeom prst="rect">
            <a:avLst/>
          </a:prstGeom>
        </p:spPr>
      </p:pic>
      <p:pic>
        <p:nvPicPr>
          <p:cNvPr id="4" name="Picture 3">
            <a:extLst>
              <a:ext uri="{FF2B5EF4-FFF2-40B4-BE49-F238E27FC236}">
                <a16:creationId xmlns:a16="http://schemas.microsoft.com/office/drawing/2014/main" id="{581F47C6-F3A2-FB40-A57A-55FF40D7E9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312" y="6039853"/>
            <a:ext cx="570691" cy="665412"/>
          </a:xfrm>
          <a:prstGeom prst="rect">
            <a:avLst/>
          </a:prstGeom>
        </p:spPr>
      </p:pic>
      <p:sp>
        <p:nvSpPr>
          <p:cNvPr id="8" name="object 4">
            <a:extLst>
              <a:ext uri="{FF2B5EF4-FFF2-40B4-BE49-F238E27FC236}">
                <a16:creationId xmlns:a16="http://schemas.microsoft.com/office/drawing/2014/main" id="{C7077079-ED80-1E46-8424-506D1852BE22}"/>
              </a:ext>
            </a:extLst>
          </p:cNvPr>
          <p:cNvSpPr txBox="1">
            <a:spLocks/>
          </p:cNvSpPr>
          <p:nvPr/>
        </p:nvSpPr>
        <p:spPr>
          <a:xfrm>
            <a:off x="947836" y="6350128"/>
            <a:ext cx="5324584" cy="289823"/>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0" tIns="1270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1800" b="1" dirty="0">
                <a:solidFill>
                  <a:srgbClr val="0D2D6C"/>
                </a:solidFill>
                <a:latin typeface="Calibri" panose="020F0502020204030204" pitchFamily="34" charset="0"/>
                <a:cs typeface="Calibri" panose="020F0502020204030204" pitchFamily="34" charset="0"/>
              </a:rPr>
              <a:t>#TitleIXat50</a:t>
            </a:r>
          </a:p>
        </p:txBody>
      </p:sp>
      <p:sp>
        <p:nvSpPr>
          <p:cNvPr id="7" name="object 4">
            <a:extLst>
              <a:ext uri="{FF2B5EF4-FFF2-40B4-BE49-F238E27FC236}">
                <a16:creationId xmlns:a16="http://schemas.microsoft.com/office/drawing/2014/main" id="{9A34CBB8-8CA1-0E41-B825-4447D3B9E580}"/>
              </a:ext>
            </a:extLst>
          </p:cNvPr>
          <p:cNvSpPr txBox="1">
            <a:spLocks/>
          </p:cNvSpPr>
          <p:nvPr/>
        </p:nvSpPr>
        <p:spPr>
          <a:xfrm>
            <a:off x="521423" y="113027"/>
            <a:ext cx="7625049" cy="474489"/>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0" tIns="1270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3000" b="1" dirty="0">
                <a:solidFill>
                  <a:srgbClr val="0D2D6C"/>
                </a:solidFill>
                <a:latin typeface="Calibri" panose="020F0502020204030204" pitchFamily="34" charset="0"/>
                <a:cs typeface="Calibri" panose="020F0502020204030204" pitchFamily="34" charset="0"/>
              </a:rPr>
              <a:t>Webpage on </a:t>
            </a:r>
            <a:r>
              <a:rPr lang="en-US" sz="3000" b="1" dirty="0" err="1">
                <a:solidFill>
                  <a:srgbClr val="0D2D6C"/>
                </a:solidFill>
                <a:latin typeface="Calibri" panose="020F0502020204030204" pitchFamily="34" charset="0"/>
                <a:cs typeface="Calibri" panose="020F0502020204030204" pitchFamily="34" charset="0"/>
              </a:rPr>
              <a:t>nfhs.org</a:t>
            </a:r>
            <a:r>
              <a:rPr lang="en-US" sz="3000" b="1" dirty="0">
                <a:solidFill>
                  <a:srgbClr val="0D2D6C"/>
                </a:solidFill>
                <a:latin typeface="Calibri" panose="020F0502020204030204" pitchFamily="34" charset="0"/>
                <a:cs typeface="Calibri" panose="020F0502020204030204" pitchFamily="34" charset="0"/>
              </a:rPr>
              <a:t> dedicated to #TitleIXat50</a:t>
            </a:r>
          </a:p>
        </p:txBody>
      </p:sp>
      <p:pic>
        <p:nvPicPr>
          <p:cNvPr id="5" name="Picture 4" descr="Graphical user interface, website&#10;&#10;Description automatically generated">
            <a:hlinkClick r:id="rId5"/>
            <a:extLst>
              <a:ext uri="{FF2B5EF4-FFF2-40B4-BE49-F238E27FC236}">
                <a16:creationId xmlns:a16="http://schemas.microsoft.com/office/drawing/2014/main" id="{440E0764-E501-1C4D-BEFA-7E4AD00A7A60}"/>
              </a:ext>
            </a:extLst>
          </p:cNvPr>
          <p:cNvPicPr>
            <a:picLocks noChangeAspect="1"/>
          </p:cNvPicPr>
          <p:nvPr/>
        </p:nvPicPr>
        <p:blipFill>
          <a:blip r:embed="rId6"/>
          <a:stretch>
            <a:fillRect/>
          </a:stretch>
        </p:blipFill>
        <p:spPr>
          <a:xfrm>
            <a:off x="1118184" y="700543"/>
            <a:ext cx="5253479" cy="5059955"/>
          </a:xfrm>
          <a:prstGeom prst="rect">
            <a:avLst/>
          </a:prstGeom>
          <a:ln>
            <a:solidFill>
              <a:schemeClr val="tx1"/>
            </a:solidFill>
          </a:ln>
        </p:spPr>
      </p:pic>
    </p:spTree>
    <p:extLst>
      <p:ext uri="{BB962C8B-B14F-4D97-AF65-F5344CB8AC3E}">
        <p14:creationId xmlns:p14="http://schemas.microsoft.com/office/powerpoint/2010/main" val="206806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9591F063-7B40-0244-821A-16114D31DF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79300" cy="6858000"/>
          </a:xfrm>
          <a:prstGeom prst="rect">
            <a:avLst/>
          </a:prstGeom>
        </p:spPr>
      </p:pic>
      <p:pic>
        <p:nvPicPr>
          <p:cNvPr id="4" name="Picture 3">
            <a:extLst>
              <a:ext uri="{FF2B5EF4-FFF2-40B4-BE49-F238E27FC236}">
                <a16:creationId xmlns:a16="http://schemas.microsoft.com/office/drawing/2014/main" id="{581F47C6-F3A2-FB40-A57A-55FF40D7E9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312" y="6039853"/>
            <a:ext cx="570691" cy="665412"/>
          </a:xfrm>
          <a:prstGeom prst="rect">
            <a:avLst/>
          </a:prstGeom>
        </p:spPr>
      </p:pic>
      <p:sp>
        <p:nvSpPr>
          <p:cNvPr id="8" name="object 4">
            <a:extLst>
              <a:ext uri="{FF2B5EF4-FFF2-40B4-BE49-F238E27FC236}">
                <a16:creationId xmlns:a16="http://schemas.microsoft.com/office/drawing/2014/main" id="{C7077079-ED80-1E46-8424-506D1852BE22}"/>
              </a:ext>
            </a:extLst>
          </p:cNvPr>
          <p:cNvSpPr txBox="1">
            <a:spLocks/>
          </p:cNvSpPr>
          <p:nvPr/>
        </p:nvSpPr>
        <p:spPr>
          <a:xfrm>
            <a:off x="947836" y="6350128"/>
            <a:ext cx="5324584" cy="289823"/>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0" tIns="1270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1800" b="1" dirty="0">
                <a:solidFill>
                  <a:srgbClr val="0D2D6C"/>
                </a:solidFill>
                <a:latin typeface="Calibri" panose="020F0502020204030204" pitchFamily="34" charset="0"/>
                <a:cs typeface="Calibri" panose="020F0502020204030204" pitchFamily="34" charset="0"/>
              </a:rPr>
              <a:t>#TitleIXat50</a:t>
            </a:r>
          </a:p>
        </p:txBody>
      </p:sp>
      <p:sp>
        <p:nvSpPr>
          <p:cNvPr id="5" name="Rectangle 4">
            <a:extLst>
              <a:ext uri="{FF2B5EF4-FFF2-40B4-BE49-F238E27FC236}">
                <a16:creationId xmlns:a16="http://schemas.microsoft.com/office/drawing/2014/main" id="{40F4AAA8-2BCD-0744-A878-52EC78FD50B8}"/>
              </a:ext>
            </a:extLst>
          </p:cNvPr>
          <p:cNvSpPr/>
          <p:nvPr/>
        </p:nvSpPr>
        <p:spPr>
          <a:xfrm>
            <a:off x="391885" y="955983"/>
            <a:ext cx="7825839" cy="4524315"/>
          </a:xfrm>
          <a:prstGeom prst="rect">
            <a:avLst/>
          </a:prstGeom>
        </p:spPr>
        <p:txBody>
          <a:bodyPr wrap="square">
            <a:spAutoFit/>
          </a:bodyPr>
          <a:lstStyle/>
          <a:p>
            <a:r>
              <a:rPr lang="en-US" sz="2400" dirty="0">
                <a:solidFill>
                  <a:srgbClr val="0D2D6C"/>
                </a:solidFill>
                <a:latin typeface="Calibri" panose="020F0502020204030204" pitchFamily="34" charset="0"/>
                <a:cs typeface="Calibri" panose="020F0502020204030204" pitchFamily="34" charset="0"/>
              </a:rPr>
              <a:t>Download your state specific toolkit!</a:t>
            </a:r>
          </a:p>
          <a:p>
            <a:pPr marL="742950" lvl="1" indent="-285750" algn="just">
              <a:buFont typeface="Arial" panose="020B0604020202020204" pitchFamily="34" charset="0"/>
              <a:buChar char="•"/>
            </a:pPr>
            <a:r>
              <a:rPr lang="en-US" sz="2400" dirty="0">
                <a:solidFill>
                  <a:srgbClr val="0D2D6C"/>
                </a:solidFill>
                <a:latin typeface="Calibri" panose="020F0502020204030204" pitchFamily="34" charset="0"/>
                <a:cs typeface="Calibri" panose="020F0502020204030204" pitchFamily="34" charset="0"/>
                <a:hlinkClick r:id="rId5"/>
              </a:rPr>
              <a:t>https://www.nfhs.org/resources/title-ix/</a:t>
            </a:r>
            <a:endParaRPr lang="en-US" sz="2400" dirty="0">
              <a:solidFill>
                <a:srgbClr val="0D2D6C"/>
              </a:solidFill>
              <a:latin typeface="Calibri" panose="020F0502020204030204" pitchFamily="34" charset="0"/>
              <a:cs typeface="Calibri" panose="020F0502020204030204" pitchFamily="34" charset="0"/>
            </a:endParaRPr>
          </a:p>
          <a:p>
            <a:pPr algn="just"/>
            <a:endParaRPr lang="en-US" sz="2400" dirty="0">
              <a:solidFill>
                <a:srgbClr val="0D2D6C"/>
              </a:solidFill>
              <a:latin typeface="Calibri" panose="020F0502020204030204" pitchFamily="34" charset="0"/>
              <a:cs typeface="Calibri" panose="020F0502020204030204" pitchFamily="34" charset="0"/>
            </a:endParaRPr>
          </a:p>
          <a:p>
            <a:pPr algn="just"/>
            <a:r>
              <a:rPr lang="en-US" sz="2400" dirty="0">
                <a:solidFill>
                  <a:srgbClr val="0D2D6C"/>
                </a:solidFill>
                <a:latin typeface="Calibri" panose="020F0502020204030204" pitchFamily="34" charset="0"/>
                <a:cs typeface="Calibri" panose="020F0502020204030204" pitchFamily="34" charset="0"/>
              </a:rPr>
              <a:t>Included in the toolkit is:</a:t>
            </a:r>
          </a:p>
          <a:p>
            <a:pPr marL="742950" lvl="1" indent="-285750" algn="just">
              <a:buFont typeface="Arial" panose="020B0604020202020204" pitchFamily="34" charset="0"/>
              <a:buChar char="•"/>
            </a:pPr>
            <a:r>
              <a:rPr lang="en-US" sz="2400" dirty="0">
                <a:solidFill>
                  <a:srgbClr val="0D2D6C"/>
                </a:solidFill>
                <a:latin typeface="Calibri" panose="020F0502020204030204" pitchFamily="34" charset="0"/>
                <a:cs typeface="Calibri" panose="020F0502020204030204" pitchFamily="34" charset="0"/>
              </a:rPr>
              <a:t>Social media graphics (Facebook, Twitter, Instagram)</a:t>
            </a:r>
          </a:p>
          <a:p>
            <a:pPr marL="742950" lvl="1" indent="-285750" algn="just">
              <a:buFont typeface="Arial" panose="020B0604020202020204" pitchFamily="34" charset="0"/>
              <a:buChar char="•"/>
            </a:pPr>
            <a:r>
              <a:rPr lang="en-US" sz="2400" dirty="0">
                <a:solidFill>
                  <a:srgbClr val="0D2D6C"/>
                </a:solidFill>
                <a:latin typeface="Calibri" panose="020F0502020204030204" pitchFamily="34" charset="0"/>
                <a:cs typeface="Calibri" panose="020F0502020204030204" pitchFamily="34" charset="0"/>
              </a:rPr>
              <a:t>Zoom Background</a:t>
            </a:r>
          </a:p>
          <a:p>
            <a:pPr marL="742950" lvl="1" indent="-285750" algn="just">
              <a:buFont typeface="Arial" panose="020B0604020202020204" pitchFamily="34" charset="0"/>
              <a:buChar char="•"/>
            </a:pPr>
            <a:r>
              <a:rPr lang="en-US" sz="2400" dirty="0">
                <a:solidFill>
                  <a:srgbClr val="0D2D6C"/>
                </a:solidFill>
                <a:latin typeface="Calibri" panose="020F0502020204030204" pitchFamily="34" charset="0"/>
                <a:cs typeface="Calibri" panose="020F0502020204030204" pitchFamily="34" charset="0"/>
              </a:rPr>
              <a:t>Email signature</a:t>
            </a:r>
          </a:p>
          <a:p>
            <a:pPr marL="742950" lvl="1" indent="-285750" algn="just">
              <a:buFont typeface="Arial" panose="020B0604020202020204" pitchFamily="34" charset="0"/>
              <a:buChar char="•"/>
            </a:pPr>
            <a:r>
              <a:rPr lang="en-US" sz="2400" dirty="0">
                <a:solidFill>
                  <a:srgbClr val="0D2D6C"/>
                </a:solidFill>
                <a:latin typeface="Calibri" panose="020F0502020204030204" pitchFamily="34" charset="0"/>
                <a:cs typeface="Calibri" panose="020F0502020204030204" pitchFamily="34" charset="0"/>
              </a:rPr>
              <a:t>Website graphics in various sizes</a:t>
            </a:r>
          </a:p>
          <a:p>
            <a:pPr marL="742950" lvl="1" indent="-285750" algn="just">
              <a:buFont typeface="Arial" panose="020B0604020202020204" pitchFamily="34" charset="0"/>
              <a:buChar char="•"/>
            </a:pPr>
            <a:r>
              <a:rPr lang="en-US" sz="2400" dirty="0">
                <a:solidFill>
                  <a:srgbClr val="0D2D6C"/>
                </a:solidFill>
                <a:latin typeface="Calibri" panose="020F0502020204030204" pitchFamily="34" charset="0"/>
                <a:cs typeface="Calibri" panose="020F0502020204030204" pitchFamily="34" charset="0"/>
              </a:rPr>
              <a:t>Print Ads</a:t>
            </a:r>
          </a:p>
          <a:p>
            <a:pPr marL="742950" lvl="1" indent="-285750" algn="just">
              <a:buFont typeface="Arial" panose="020B0604020202020204" pitchFamily="34" charset="0"/>
              <a:buChar char="•"/>
            </a:pPr>
            <a:r>
              <a:rPr lang="en-US" sz="2400" dirty="0">
                <a:solidFill>
                  <a:srgbClr val="0D2D6C"/>
                </a:solidFill>
                <a:latin typeface="Calibri" panose="020F0502020204030204" pitchFamily="34" charset="0"/>
                <a:cs typeface="Calibri" panose="020F0502020204030204" pitchFamily="34" charset="0"/>
              </a:rPr>
              <a:t>Floor Decals and much more</a:t>
            </a:r>
          </a:p>
          <a:p>
            <a:pPr algn="just"/>
            <a:endParaRPr lang="en-US" sz="2400" dirty="0">
              <a:solidFill>
                <a:srgbClr val="0D2D6C"/>
              </a:solidFill>
              <a:latin typeface="Calibri" panose="020F0502020204030204" pitchFamily="34" charset="0"/>
              <a:cs typeface="Calibri" panose="020F0502020204030204" pitchFamily="34" charset="0"/>
            </a:endParaRPr>
          </a:p>
          <a:p>
            <a:pPr algn="just"/>
            <a:r>
              <a:rPr lang="en-US" sz="2400" b="1" dirty="0">
                <a:solidFill>
                  <a:srgbClr val="0D2D6C"/>
                </a:solidFill>
                <a:latin typeface="Calibri" panose="020F0502020204030204" pitchFamily="34" charset="0"/>
                <a:cs typeface="Calibri" panose="020F0502020204030204" pitchFamily="34" charset="0"/>
              </a:rPr>
              <a:t>Need a specific size? Let us know!</a:t>
            </a:r>
          </a:p>
        </p:txBody>
      </p:sp>
      <p:sp>
        <p:nvSpPr>
          <p:cNvPr id="7" name="object 4">
            <a:extLst>
              <a:ext uri="{FF2B5EF4-FFF2-40B4-BE49-F238E27FC236}">
                <a16:creationId xmlns:a16="http://schemas.microsoft.com/office/drawing/2014/main" id="{9A34CBB8-8CA1-0E41-B825-4447D3B9E580}"/>
              </a:ext>
            </a:extLst>
          </p:cNvPr>
          <p:cNvSpPr txBox="1">
            <a:spLocks/>
          </p:cNvSpPr>
          <p:nvPr/>
        </p:nvSpPr>
        <p:spPr>
          <a:xfrm>
            <a:off x="531657" y="218049"/>
            <a:ext cx="5324584" cy="412934"/>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0" tIns="1270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2600" b="1" dirty="0">
                <a:solidFill>
                  <a:srgbClr val="0D2D6C"/>
                </a:solidFill>
                <a:latin typeface="Calibri" panose="020F0502020204030204" pitchFamily="34" charset="0"/>
                <a:cs typeface="Calibri" panose="020F0502020204030204" pitchFamily="34" charset="0"/>
              </a:rPr>
              <a:t>State Specific Assets</a:t>
            </a:r>
          </a:p>
        </p:txBody>
      </p:sp>
    </p:spTree>
    <p:extLst>
      <p:ext uri="{BB962C8B-B14F-4D97-AF65-F5344CB8AC3E}">
        <p14:creationId xmlns:p14="http://schemas.microsoft.com/office/powerpoint/2010/main" val="1045292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website&#10;&#10;Description automatically generated">
            <a:extLst>
              <a:ext uri="{FF2B5EF4-FFF2-40B4-BE49-F238E27FC236}">
                <a16:creationId xmlns:a16="http://schemas.microsoft.com/office/drawing/2014/main" id="{959AC390-8146-F94B-B94D-0BC809E489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621" y="98224"/>
            <a:ext cx="5040367" cy="2799194"/>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C273BEB2-1D2A-3941-8DDE-49474B4F2A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5443" y="3011994"/>
            <a:ext cx="3468120" cy="1613370"/>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2C603C8B-9EFF-3047-93D3-E2C7C471CC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79728" y="42536"/>
            <a:ext cx="4648882" cy="4648882"/>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927F551A-DE76-1A4E-8F98-00CE777C68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5805" y="3021073"/>
            <a:ext cx="1943473" cy="1604291"/>
          </a:xfrm>
          <a:prstGeom prst="rect">
            <a:avLst/>
          </a:prstGeom>
        </p:spPr>
      </p:pic>
      <p:pic>
        <p:nvPicPr>
          <p:cNvPr id="17" name="Picture 16">
            <a:extLst>
              <a:ext uri="{FF2B5EF4-FFF2-40B4-BE49-F238E27FC236}">
                <a16:creationId xmlns:a16="http://schemas.microsoft.com/office/drawing/2014/main" id="{61896FA5-7CF5-3D48-B11B-6DBF9D7C45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07392" y="4818887"/>
            <a:ext cx="8529237" cy="895345"/>
          </a:xfrm>
          <a:prstGeom prst="rect">
            <a:avLst/>
          </a:prstGeom>
        </p:spPr>
      </p:pic>
      <p:pic>
        <p:nvPicPr>
          <p:cNvPr id="9" name="Picture 8">
            <a:extLst>
              <a:ext uri="{FF2B5EF4-FFF2-40B4-BE49-F238E27FC236}">
                <a16:creationId xmlns:a16="http://schemas.microsoft.com/office/drawing/2014/main" id="{9BE91A41-C14F-3246-9DA8-2E1F7ACCD4A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18041" y="5851411"/>
            <a:ext cx="6057538" cy="665412"/>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E9E99277-C6C3-674D-AC1B-AAF54A7ADB8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37999" y="5841701"/>
            <a:ext cx="2732341" cy="616856"/>
          </a:xfrm>
          <a:prstGeom prst="rect">
            <a:avLst/>
          </a:prstGeom>
        </p:spPr>
      </p:pic>
      <p:pic>
        <p:nvPicPr>
          <p:cNvPr id="25" name="Picture 24">
            <a:extLst>
              <a:ext uri="{FF2B5EF4-FFF2-40B4-BE49-F238E27FC236}">
                <a16:creationId xmlns:a16="http://schemas.microsoft.com/office/drawing/2014/main" id="{B75DA231-63BC-BC46-BE46-B4DC5DFD4650}"/>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247009" y="6158725"/>
            <a:ext cx="569296" cy="665412"/>
          </a:xfrm>
          <a:prstGeom prst="rect">
            <a:avLst/>
          </a:prstGeom>
        </p:spPr>
      </p:pic>
      <p:sp>
        <p:nvSpPr>
          <p:cNvPr id="16" name="object 4">
            <a:extLst>
              <a:ext uri="{FF2B5EF4-FFF2-40B4-BE49-F238E27FC236}">
                <a16:creationId xmlns:a16="http://schemas.microsoft.com/office/drawing/2014/main" id="{A4DB0F3D-56D9-1845-8D15-1FCF2A8B3909}"/>
              </a:ext>
            </a:extLst>
          </p:cNvPr>
          <p:cNvSpPr txBox="1">
            <a:spLocks/>
          </p:cNvSpPr>
          <p:nvPr/>
        </p:nvSpPr>
        <p:spPr>
          <a:xfrm>
            <a:off x="955621" y="6458557"/>
            <a:ext cx="5324584" cy="289823"/>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0" tIns="1270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1800" b="1" dirty="0">
                <a:solidFill>
                  <a:schemeClr val="bg1"/>
                </a:solidFill>
                <a:latin typeface="Calibri" panose="020F0502020204030204" pitchFamily="34" charset="0"/>
                <a:cs typeface="Calibri" panose="020F0502020204030204" pitchFamily="34" charset="0"/>
              </a:rPr>
              <a:t>#TitleIXat50</a:t>
            </a:r>
          </a:p>
        </p:txBody>
      </p:sp>
    </p:spTree>
    <p:extLst>
      <p:ext uri="{BB962C8B-B14F-4D97-AF65-F5344CB8AC3E}">
        <p14:creationId xmlns:p14="http://schemas.microsoft.com/office/powerpoint/2010/main" val="2816867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9591F063-7B40-0244-821A-16114D31DF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79300" cy="6858000"/>
          </a:xfrm>
          <a:prstGeom prst="rect">
            <a:avLst/>
          </a:prstGeom>
        </p:spPr>
      </p:pic>
      <p:pic>
        <p:nvPicPr>
          <p:cNvPr id="4" name="Picture 3">
            <a:extLst>
              <a:ext uri="{FF2B5EF4-FFF2-40B4-BE49-F238E27FC236}">
                <a16:creationId xmlns:a16="http://schemas.microsoft.com/office/drawing/2014/main" id="{581F47C6-F3A2-FB40-A57A-55FF40D7E9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312" y="6039853"/>
            <a:ext cx="570691" cy="665412"/>
          </a:xfrm>
          <a:prstGeom prst="rect">
            <a:avLst/>
          </a:prstGeom>
        </p:spPr>
      </p:pic>
      <p:sp>
        <p:nvSpPr>
          <p:cNvPr id="8" name="object 4">
            <a:extLst>
              <a:ext uri="{FF2B5EF4-FFF2-40B4-BE49-F238E27FC236}">
                <a16:creationId xmlns:a16="http://schemas.microsoft.com/office/drawing/2014/main" id="{C7077079-ED80-1E46-8424-506D1852BE22}"/>
              </a:ext>
            </a:extLst>
          </p:cNvPr>
          <p:cNvSpPr txBox="1">
            <a:spLocks/>
          </p:cNvSpPr>
          <p:nvPr/>
        </p:nvSpPr>
        <p:spPr>
          <a:xfrm>
            <a:off x="947836" y="6350128"/>
            <a:ext cx="5324584" cy="289823"/>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0" tIns="1270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1800" b="1" dirty="0">
                <a:solidFill>
                  <a:srgbClr val="0D2D6C"/>
                </a:solidFill>
                <a:latin typeface="Calibri" panose="020F0502020204030204" pitchFamily="34" charset="0"/>
                <a:cs typeface="Calibri" panose="020F0502020204030204" pitchFamily="34" charset="0"/>
              </a:rPr>
              <a:t>#TitleIXat50</a:t>
            </a:r>
          </a:p>
        </p:txBody>
      </p:sp>
      <p:sp>
        <p:nvSpPr>
          <p:cNvPr id="7" name="object 4">
            <a:extLst>
              <a:ext uri="{FF2B5EF4-FFF2-40B4-BE49-F238E27FC236}">
                <a16:creationId xmlns:a16="http://schemas.microsoft.com/office/drawing/2014/main" id="{9A34CBB8-8CA1-0E41-B825-4447D3B9E580}"/>
              </a:ext>
            </a:extLst>
          </p:cNvPr>
          <p:cNvSpPr txBox="1">
            <a:spLocks/>
          </p:cNvSpPr>
          <p:nvPr/>
        </p:nvSpPr>
        <p:spPr>
          <a:xfrm>
            <a:off x="246312" y="0"/>
            <a:ext cx="8673632" cy="782265"/>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0" tIns="1270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5000" b="1" dirty="0">
                <a:solidFill>
                  <a:srgbClr val="0D2D6C"/>
                </a:solidFill>
                <a:latin typeface="Calibri" panose="020F0502020204030204" pitchFamily="34" charset="0"/>
                <a:cs typeface="Calibri" panose="020F0502020204030204" pitchFamily="34" charset="0"/>
              </a:rPr>
              <a:t>Title IX Timeline on </a:t>
            </a:r>
            <a:r>
              <a:rPr lang="en-US" sz="5000" b="1" dirty="0" err="1">
                <a:solidFill>
                  <a:srgbClr val="0D2D6C"/>
                </a:solidFill>
                <a:latin typeface="Calibri" panose="020F0502020204030204" pitchFamily="34" charset="0"/>
                <a:cs typeface="Calibri" panose="020F0502020204030204" pitchFamily="34" charset="0"/>
              </a:rPr>
              <a:t>nfhs.org</a:t>
            </a:r>
            <a:endParaRPr lang="en-US" sz="5000" b="1" dirty="0">
              <a:solidFill>
                <a:srgbClr val="0D2D6C"/>
              </a:solidFill>
              <a:latin typeface="Calibri" panose="020F0502020204030204" pitchFamily="34" charset="0"/>
              <a:cs typeface="Calibri" panose="020F0502020204030204" pitchFamily="34" charset="0"/>
            </a:endParaRPr>
          </a:p>
        </p:txBody>
      </p:sp>
      <p:pic>
        <p:nvPicPr>
          <p:cNvPr id="3" name="Picture 2" descr="Graphical user interface, application, website&#10;&#10;Description automatically generated">
            <a:extLst>
              <a:ext uri="{FF2B5EF4-FFF2-40B4-BE49-F238E27FC236}">
                <a16:creationId xmlns:a16="http://schemas.microsoft.com/office/drawing/2014/main" id="{8AB01427-21B9-6E43-BE05-E81DAA4A868A}"/>
              </a:ext>
            </a:extLst>
          </p:cNvPr>
          <p:cNvPicPr>
            <a:picLocks noChangeAspect="1"/>
          </p:cNvPicPr>
          <p:nvPr/>
        </p:nvPicPr>
        <p:blipFill>
          <a:blip r:embed="rId5"/>
          <a:stretch>
            <a:fillRect/>
          </a:stretch>
        </p:blipFill>
        <p:spPr>
          <a:xfrm>
            <a:off x="310387" y="843821"/>
            <a:ext cx="3525160" cy="3178757"/>
          </a:xfrm>
          <a:prstGeom prst="rect">
            <a:avLst/>
          </a:prstGeom>
          <a:ln>
            <a:solidFill>
              <a:schemeClr val="tx1"/>
            </a:solidFill>
          </a:ln>
        </p:spPr>
      </p:pic>
      <p:pic>
        <p:nvPicPr>
          <p:cNvPr id="6" name="Picture 5" descr="Graphical user interface, text&#10;&#10;Description automatically generated">
            <a:extLst>
              <a:ext uri="{FF2B5EF4-FFF2-40B4-BE49-F238E27FC236}">
                <a16:creationId xmlns:a16="http://schemas.microsoft.com/office/drawing/2014/main" id="{A580A33A-95CA-E348-A12A-46EF2E490A97}"/>
              </a:ext>
            </a:extLst>
          </p:cNvPr>
          <p:cNvPicPr>
            <a:picLocks noChangeAspect="1"/>
          </p:cNvPicPr>
          <p:nvPr/>
        </p:nvPicPr>
        <p:blipFill>
          <a:blip r:embed="rId6"/>
          <a:stretch>
            <a:fillRect/>
          </a:stretch>
        </p:blipFill>
        <p:spPr>
          <a:xfrm>
            <a:off x="2183694" y="3443583"/>
            <a:ext cx="3173498" cy="3081867"/>
          </a:xfrm>
          <a:prstGeom prst="rect">
            <a:avLst/>
          </a:prstGeom>
          <a:ln>
            <a:solidFill>
              <a:schemeClr val="tx1"/>
            </a:solidFill>
          </a:ln>
        </p:spPr>
      </p:pic>
      <p:pic>
        <p:nvPicPr>
          <p:cNvPr id="11" name="Picture 10">
            <a:extLst>
              <a:ext uri="{FF2B5EF4-FFF2-40B4-BE49-F238E27FC236}">
                <a16:creationId xmlns:a16="http://schemas.microsoft.com/office/drawing/2014/main" id="{DD48A33A-5C27-EB46-BA52-8E0FE99B892F}"/>
              </a:ext>
            </a:extLst>
          </p:cNvPr>
          <p:cNvPicPr>
            <a:picLocks noChangeAspect="1"/>
          </p:cNvPicPr>
          <p:nvPr/>
        </p:nvPicPr>
        <p:blipFill>
          <a:blip r:embed="rId7"/>
          <a:stretch>
            <a:fillRect/>
          </a:stretch>
        </p:blipFill>
        <p:spPr>
          <a:xfrm>
            <a:off x="4309885" y="1174562"/>
            <a:ext cx="3559530" cy="2914837"/>
          </a:xfrm>
          <a:prstGeom prst="rect">
            <a:avLst/>
          </a:prstGeom>
          <a:ln>
            <a:solidFill>
              <a:schemeClr val="tx1"/>
            </a:solidFill>
          </a:ln>
        </p:spPr>
      </p:pic>
    </p:spTree>
    <p:extLst>
      <p:ext uri="{BB962C8B-B14F-4D97-AF65-F5344CB8AC3E}">
        <p14:creationId xmlns:p14="http://schemas.microsoft.com/office/powerpoint/2010/main" val="1197394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8D04-0D23-48A4-9B7E-676BB25AC6EE}"/>
              </a:ext>
            </a:extLst>
          </p:cNvPr>
          <p:cNvSpPr>
            <a:spLocks noGrp="1"/>
          </p:cNvSpPr>
          <p:nvPr>
            <p:ph type="title"/>
          </p:nvPr>
        </p:nvSpPr>
        <p:spPr>
          <a:xfrm>
            <a:off x="766763" y="3752850"/>
            <a:ext cx="3290887" cy="2452687"/>
          </a:xfrm>
        </p:spPr>
        <p:txBody>
          <a:bodyPr vert="horz" lIns="91440" tIns="45720" rIns="91440" bIns="45720" rtlCol="0" anchor="ctr">
            <a:normAutofit/>
          </a:bodyPr>
          <a:lstStyle/>
          <a:p>
            <a:pPr>
              <a:lnSpc>
                <a:spcPct val="90000"/>
              </a:lnSpc>
            </a:pPr>
            <a:r>
              <a:rPr lang="en-US" sz="3600" dirty="0">
                <a:latin typeface="+mj-lt"/>
              </a:rPr>
              <a:t>Women in Leadership Facebook Group</a:t>
            </a:r>
          </a:p>
        </p:txBody>
      </p:sp>
      <p:pic>
        <p:nvPicPr>
          <p:cNvPr id="7" name="Picture Placeholder 6" descr="Logo, company name&#10;&#10;Description automatically generated">
            <a:extLst>
              <a:ext uri="{FF2B5EF4-FFF2-40B4-BE49-F238E27FC236}">
                <a16:creationId xmlns:a16="http://schemas.microsoft.com/office/drawing/2014/main" id="{4585E85E-2927-4B94-B7AA-66A43265346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8299" b="2373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38F0991D-B4FB-4D94-ACCA-9A34BAA4D372}"/>
              </a:ext>
            </a:extLst>
          </p:cNvPr>
          <p:cNvSpPr>
            <a:spLocks noGrp="1"/>
          </p:cNvSpPr>
          <p:nvPr>
            <p:ph type="body" sz="half" idx="2"/>
          </p:nvPr>
        </p:nvSpPr>
        <p:spPr>
          <a:xfrm>
            <a:off x="4223982" y="3752850"/>
            <a:ext cx="7485413" cy="2452687"/>
          </a:xfrm>
        </p:spPr>
        <p:txBody>
          <a:bodyPr vert="horz" lIns="91440" tIns="45720" rIns="91440" bIns="45720" rtlCol="0" anchor="ctr">
            <a:normAutofit/>
          </a:bodyPr>
          <a:lstStyle/>
          <a:p>
            <a:pPr algn="l"/>
            <a:r>
              <a:rPr lang="en-US" b="0" i="0" dirty="0">
                <a:solidFill>
                  <a:srgbClr val="050505"/>
                </a:solidFill>
                <a:effectLst/>
                <a:latin typeface="inherit"/>
              </a:rPr>
              <a:t>Mission:</a:t>
            </a:r>
          </a:p>
          <a:p>
            <a:pPr algn="l"/>
            <a:r>
              <a:rPr lang="en-US" b="0" i="0" dirty="0">
                <a:solidFill>
                  <a:srgbClr val="050505"/>
                </a:solidFill>
                <a:effectLst/>
                <a:latin typeface="inherit"/>
              </a:rPr>
              <a:t>Create a community that champions women to lead and be intentional in their actions by providing mentorship and networking opportunities that foster personal and professional growth.</a:t>
            </a:r>
          </a:p>
        </p:txBody>
      </p:sp>
      <p:sp>
        <p:nvSpPr>
          <p:cNvPr id="5" name="Slide Number Placeholder 4">
            <a:extLst>
              <a:ext uri="{FF2B5EF4-FFF2-40B4-BE49-F238E27FC236}">
                <a16:creationId xmlns:a16="http://schemas.microsoft.com/office/drawing/2014/main" id="{0EDF6B91-5876-46D9-B9F6-29899F7EBF86}"/>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spcAft>
                <a:spcPts val="600"/>
              </a:spcAft>
              <a:defRPr/>
            </a:pPr>
            <a:fld id="{120F50A2-E536-4BE7-A523-788A506B6E8A}" type="slidenum">
              <a:rPr lang="en-US">
                <a:solidFill>
                  <a:schemeClr val="tx1">
                    <a:lumMod val="75000"/>
                    <a:lumOff val="25000"/>
                  </a:schemeClr>
                </a:solidFill>
                <a:latin typeface="Calibri" panose="020F0502020204030204"/>
              </a:rPr>
              <a:pPr>
                <a:spcAft>
                  <a:spcPts val="600"/>
                </a:spcAft>
                <a:defRPr/>
              </a:pPr>
              <a:t>45</a:t>
            </a:fld>
            <a:endParaRPr lang="en-US">
              <a:solidFill>
                <a:schemeClr val="tx1">
                  <a:lumMod val="75000"/>
                  <a:lumOff val="25000"/>
                </a:schemeClr>
              </a:solidFill>
              <a:latin typeface="Calibri" panose="020F0502020204030204"/>
            </a:endParaRPr>
          </a:p>
        </p:txBody>
      </p:sp>
      <p:pic>
        <p:nvPicPr>
          <p:cNvPr id="11" name="Picture 10" descr="A picture containing logo&#10;&#10;Description automatically generated">
            <a:extLst>
              <a:ext uri="{FF2B5EF4-FFF2-40B4-BE49-F238E27FC236}">
                <a16:creationId xmlns:a16="http://schemas.microsoft.com/office/drawing/2014/main" id="{1C5FB5FF-142D-413D-8634-673F1F0DC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4926" y="317775"/>
            <a:ext cx="1508873" cy="1763108"/>
          </a:xfrm>
          <a:prstGeom prst="rect">
            <a:avLst/>
          </a:prstGeom>
        </p:spPr>
      </p:pic>
    </p:spTree>
    <p:extLst>
      <p:ext uri="{BB962C8B-B14F-4D97-AF65-F5344CB8AC3E}">
        <p14:creationId xmlns:p14="http://schemas.microsoft.com/office/powerpoint/2010/main" val="3169796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62E170-A1C9-4B9F-8EE3-D9D97EC3C29B}"/>
              </a:ext>
            </a:extLst>
          </p:cNvPr>
          <p:cNvSpPr>
            <a:spLocks noGrp="1"/>
          </p:cNvSpPr>
          <p:nvPr>
            <p:ph type="ctrTitle"/>
          </p:nvPr>
        </p:nvSpPr>
        <p:spPr>
          <a:xfrm>
            <a:off x="7464614" y="2610853"/>
            <a:ext cx="4482745" cy="1897216"/>
          </a:xfrm>
        </p:spPr>
        <p:txBody>
          <a:bodyPr vert="horz" lIns="91440" tIns="45720" rIns="91440" bIns="45720" rtlCol="0" anchor="b">
            <a:normAutofit/>
          </a:bodyPr>
          <a:lstStyle/>
          <a:p>
            <a:pPr algn="l">
              <a:lnSpc>
                <a:spcPct val="90000"/>
              </a:lnSpc>
            </a:pPr>
            <a:r>
              <a:rPr lang="en-US" sz="3800" dirty="0">
                <a:solidFill>
                  <a:schemeClr val="tx1"/>
                </a:solidFill>
                <a:latin typeface="+mj-lt"/>
              </a:rPr>
              <a:t>Better Together – Women and Sport Leadership Summit. </a:t>
            </a:r>
          </a:p>
        </p:txBody>
      </p:sp>
      <p:sp>
        <p:nvSpPr>
          <p:cNvPr id="4" name="Subtitle 3">
            <a:extLst>
              <a:ext uri="{FF2B5EF4-FFF2-40B4-BE49-F238E27FC236}">
                <a16:creationId xmlns:a16="http://schemas.microsoft.com/office/drawing/2014/main" id="{BED3C412-0AFA-478A-AC84-BA8DC670EDD0}"/>
              </a:ext>
            </a:extLst>
          </p:cNvPr>
          <p:cNvSpPr>
            <a:spLocks noGrp="1"/>
          </p:cNvSpPr>
          <p:nvPr>
            <p:ph type="subTitle" idx="1"/>
          </p:nvPr>
        </p:nvSpPr>
        <p:spPr>
          <a:xfrm>
            <a:off x="7464614" y="4763699"/>
            <a:ext cx="4087305" cy="1147863"/>
          </a:xfrm>
        </p:spPr>
        <p:txBody>
          <a:bodyPr vert="horz" lIns="91440" tIns="45720" rIns="91440" bIns="45720" rtlCol="0" anchor="t">
            <a:normAutofit/>
          </a:bodyPr>
          <a:lstStyle/>
          <a:p>
            <a:pPr algn="l"/>
            <a:r>
              <a:rPr lang="en-US" sz="2800" dirty="0">
                <a:solidFill>
                  <a:schemeClr val="tx1"/>
                </a:solidFill>
              </a:rPr>
              <a:t>May 1-3, 2022</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Placeholder 5">
            <a:extLst>
              <a:ext uri="{FF2B5EF4-FFF2-40B4-BE49-F238E27FC236}">
                <a16:creationId xmlns:a16="http://schemas.microsoft.com/office/drawing/2014/main" id="{B7405F74-0B13-42EA-971E-78052E7985A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881" r="1588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662891107"/>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14136E-3B0E-4ABF-8B9F-6134775478EA}"/>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nSpc>
                <a:spcPct val="90000"/>
              </a:lnSpc>
            </a:pPr>
            <a:r>
              <a:rPr lang="en-US">
                <a:latin typeface="+mj-lt"/>
              </a:rPr>
              <a:t>Agenda	</a:t>
            </a:r>
          </a:p>
        </p:txBody>
      </p:sp>
      <p:sp>
        <p:nvSpPr>
          <p:cNvPr id="9" name="Text Placeholder 8">
            <a:extLst>
              <a:ext uri="{FF2B5EF4-FFF2-40B4-BE49-F238E27FC236}">
                <a16:creationId xmlns:a16="http://schemas.microsoft.com/office/drawing/2014/main" id="{D0AA5C47-518A-4438-8736-8EE7673FC3A5}"/>
              </a:ext>
            </a:extLst>
          </p:cNvPr>
          <p:cNvSpPr>
            <a:spLocks noGrp="1"/>
          </p:cNvSpPr>
          <p:nvPr>
            <p:ph type="body" sz="half" idx="2"/>
          </p:nvPr>
        </p:nvSpPr>
        <p:spPr>
          <a:xfrm>
            <a:off x="4760687" y="2438400"/>
            <a:ext cx="7112000" cy="3785419"/>
          </a:xfrm>
        </p:spPr>
        <p:txBody>
          <a:bodyPr vert="horz" lIns="91440" tIns="45720" rIns="91440" bIns="45720" rtlCol="0">
            <a:normAutofit/>
          </a:bodyPr>
          <a:lstStyle/>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3200" dirty="0"/>
              <a:t>Day 1 – Breaking Down Barriers</a:t>
            </a:r>
          </a:p>
          <a:p>
            <a:pPr indent="-228600">
              <a:buFont typeface="Arial" panose="020B0604020202020204" pitchFamily="34" charset="0"/>
              <a:buChar char="•"/>
            </a:pPr>
            <a:r>
              <a:rPr lang="en-US" sz="3200" dirty="0"/>
              <a:t>Day 2 – Reimagining Through Innovation</a:t>
            </a:r>
          </a:p>
          <a:p>
            <a:pPr indent="-228600">
              <a:buFont typeface="Arial" panose="020B0604020202020204" pitchFamily="34" charset="0"/>
              <a:buChar char="•"/>
            </a:pPr>
            <a:r>
              <a:rPr lang="en-US" sz="3200" dirty="0"/>
              <a:t>Day 3 – Realizing Your Power</a:t>
            </a:r>
          </a:p>
          <a:p>
            <a:pPr indent="-228600">
              <a:buFont typeface="Arial" panose="020B0604020202020204" pitchFamily="34" charset="0"/>
              <a:buChar char="•"/>
            </a:pPr>
            <a:r>
              <a:rPr lang="en-US" sz="3200" dirty="0"/>
              <a:t>Coaches, Administrators, and Officials Tracks</a:t>
            </a:r>
          </a:p>
        </p:txBody>
      </p:sp>
      <p:pic>
        <p:nvPicPr>
          <p:cNvPr id="3" name="Picture Placeholder 2">
            <a:extLst>
              <a:ext uri="{FF2B5EF4-FFF2-40B4-BE49-F238E27FC236}">
                <a16:creationId xmlns:a16="http://schemas.microsoft.com/office/drawing/2014/main" id="{F79E279E-ECC6-4BFE-8D31-19651010098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540" b="2540"/>
          <a:stretch/>
        </p:blipFill>
        <p:spPr>
          <a:xfrm>
            <a:off x="20" y="10"/>
            <a:ext cx="4635571" cy="6857990"/>
          </a:xfrm>
          <a:prstGeom prst="rect">
            <a:avLst/>
          </a:prstGeom>
          <a:effectLst/>
        </p:spPr>
      </p:pic>
      <p:cxnSp>
        <p:nvCxnSpPr>
          <p:cNvPr id="21" name="Straight Connector 2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66E8D"/>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logo&#10;&#10;Description automatically generated">
            <a:extLst>
              <a:ext uri="{FF2B5EF4-FFF2-40B4-BE49-F238E27FC236}">
                <a16:creationId xmlns:a16="http://schemas.microsoft.com/office/drawing/2014/main" id="{94DFFD5C-6B92-4E44-B5F9-0B8EE300C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3048" y="190368"/>
            <a:ext cx="1508873" cy="1763108"/>
          </a:xfrm>
          <a:prstGeom prst="rect">
            <a:avLst/>
          </a:prstGeom>
        </p:spPr>
      </p:pic>
    </p:spTree>
    <p:extLst>
      <p:ext uri="{BB962C8B-B14F-4D97-AF65-F5344CB8AC3E}">
        <p14:creationId xmlns:p14="http://schemas.microsoft.com/office/powerpoint/2010/main" val="186807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475EC1-B9CC-4DA1-A28F-EFA54AAB06A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4200">
                <a:latin typeface="+mj-lt"/>
              </a:rPr>
              <a:t>Vital Role of the Ad for the future</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3D0A624-14C9-4E24-998E-C2CE4C2757F0}"/>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342900" indent="-228600">
              <a:buFont typeface="Arial" panose="020B0604020202020204" pitchFamily="34" charset="0"/>
              <a:buChar char="•"/>
            </a:pPr>
            <a:r>
              <a:rPr lang="en-US" sz="2200" b="1" dirty="0"/>
              <a:t>Providing opportunities for female students</a:t>
            </a:r>
          </a:p>
          <a:p>
            <a:pPr marL="342900" indent="-228600">
              <a:buFont typeface="Arial" panose="020B0604020202020204" pitchFamily="34" charset="0"/>
              <a:buChar char="•"/>
            </a:pPr>
            <a:r>
              <a:rPr lang="en-US" sz="2200" b="1" dirty="0"/>
              <a:t>Hiring women to coach</a:t>
            </a:r>
          </a:p>
          <a:p>
            <a:pPr marL="342900" indent="-228600">
              <a:buFont typeface="Arial" panose="020B0604020202020204" pitchFamily="34" charset="0"/>
              <a:buChar char="•"/>
            </a:pPr>
            <a:r>
              <a:rPr lang="en-US" sz="2200" b="1" dirty="0"/>
              <a:t>Promoting your sport teams and activities</a:t>
            </a:r>
          </a:p>
          <a:p>
            <a:pPr marL="342900" indent="-228600">
              <a:buFont typeface="Arial" panose="020B0604020202020204" pitchFamily="34" charset="0"/>
              <a:buChar char="•"/>
            </a:pPr>
            <a:r>
              <a:rPr lang="en-US" sz="2200" b="1" dirty="0"/>
              <a:t>Mentoring female assistant AD’s.</a:t>
            </a:r>
          </a:p>
        </p:txBody>
      </p:sp>
      <p:pic>
        <p:nvPicPr>
          <p:cNvPr id="7" name="Picture Placeholder 6">
            <a:extLst>
              <a:ext uri="{FF2B5EF4-FFF2-40B4-BE49-F238E27FC236}">
                <a16:creationId xmlns:a16="http://schemas.microsoft.com/office/drawing/2014/main" id="{C4A0CCB8-9726-49C6-B9E9-93873FB4724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3137" r="2044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1AD25572-2D51-4B86-829E-0F1B4DA2F8E2}"/>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120F50A2-E536-4BE7-A523-788A506B6E8A}" type="slidenum">
              <a:rPr lang="en-US">
                <a:solidFill>
                  <a:srgbClr val="FFFFFF"/>
                </a:solidFill>
                <a:latin typeface="Calibri" panose="020F0502020204030204"/>
              </a:rPr>
              <a:pPr>
                <a:spcAft>
                  <a:spcPts val="600"/>
                </a:spcAft>
                <a:defRPr/>
              </a:pPr>
              <a:t>48</a:t>
            </a:fld>
            <a:endParaRPr lang="en-US">
              <a:solidFill>
                <a:srgbClr val="FFFFFF"/>
              </a:solidFill>
              <a:latin typeface="Calibri" panose="020F0502020204030204"/>
            </a:endParaRPr>
          </a:p>
        </p:txBody>
      </p:sp>
    </p:spTree>
    <p:extLst>
      <p:ext uri="{BB962C8B-B14F-4D97-AF65-F5344CB8AC3E}">
        <p14:creationId xmlns:p14="http://schemas.microsoft.com/office/powerpoint/2010/main" val="22963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E7B88E-F7AD-4D7C-AE45-4EA48CC14C56}"/>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nSpc>
                <a:spcPct val="90000"/>
              </a:lnSpc>
            </a:pPr>
            <a:r>
              <a:rPr lang="en-US" sz="3800">
                <a:latin typeface="+mj-lt"/>
              </a:rPr>
              <a:t>Providing opportunities and Promoting sports and activities</a:t>
            </a:r>
          </a:p>
        </p:txBody>
      </p:sp>
      <p:pic>
        <p:nvPicPr>
          <p:cNvPr id="7" name="Picture Placeholder 6">
            <a:extLst>
              <a:ext uri="{FF2B5EF4-FFF2-40B4-BE49-F238E27FC236}">
                <a16:creationId xmlns:a16="http://schemas.microsoft.com/office/drawing/2014/main" id="{BF2CD116-95CE-4660-8E7E-7A493B773EA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4261" r="2040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EB0BAE1-F2AD-4D54-9CC4-AEF98E1B5191}"/>
              </a:ext>
            </a:extLst>
          </p:cNvPr>
          <p:cNvSpPr>
            <a:spLocks noGrp="1"/>
          </p:cNvSpPr>
          <p:nvPr>
            <p:ph type="body" sz="half" idx="2"/>
          </p:nvPr>
        </p:nvSpPr>
        <p:spPr>
          <a:xfrm>
            <a:off x="5297762" y="2706624"/>
            <a:ext cx="6251110" cy="3483864"/>
          </a:xfrm>
        </p:spPr>
        <p:txBody>
          <a:bodyPr vert="horz" lIns="91440" tIns="45720" rIns="91440" bIns="45720" rtlCol="0">
            <a:normAutofit/>
          </a:bodyPr>
          <a:lstStyle/>
          <a:p>
            <a:pPr marL="342900" indent="-228600">
              <a:buFont typeface="Arial" panose="020B0604020202020204" pitchFamily="34" charset="0"/>
              <a:buChar char="•"/>
            </a:pPr>
            <a:r>
              <a:rPr lang="en-US" sz="2200" dirty="0"/>
              <a:t>Providing opportunities for female athletes</a:t>
            </a:r>
          </a:p>
          <a:p>
            <a:pPr marL="342900" indent="-228600">
              <a:buFont typeface="Arial" panose="020B0604020202020204" pitchFamily="34" charset="0"/>
              <a:buChar char="•"/>
            </a:pPr>
            <a:r>
              <a:rPr lang="en-US" sz="2200" dirty="0"/>
              <a:t>Change Traditions</a:t>
            </a:r>
          </a:p>
          <a:p>
            <a:pPr marL="342900" indent="-228600">
              <a:buFont typeface="Arial" panose="020B0604020202020204" pitchFamily="34" charset="0"/>
              <a:buChar char="•"/>
            </a:pPr>
            <a:r>
              <a:rPr lang="en-US" sz="2200" dirty="0"/>
              <a:t>Build Community Support</a:t>
            </a:r>
          </a:p>
          <a:p>
            <a:pPr marL="342900" indent="-228600">
              <a:buFont typeface="Arial" panose="020B0604020202020204" pitchFamily="34" charset="0"/>
              <a:buChar char="•"/>
            </a:pPr>
            <a:r>
              <a:rPr lang="en-US" sz="2200" dirty="0"/>
              <a:t>Equal vs. Equitable</a:t>
            </a:r>
          </a:p>
          <a:p>
            <a:pPr marL="342900" indent="-228600">
              <a:buFont typeface="Arial" panose="020B0604020202020204" pitchFamily="34" charset="0"/>
              <a:buChar char="•"/>
            </a:pPr>
            <a:endParaRPr lang="en-US" sz="2200" dirty="0"/>
          </a:p>
        </p:txBody>
      </p:sp>
      <p:sp>
        <p:nvSpPr>
          <p:cNvPr id="5" name="Slide Number Placeholder 4">
            <a:extLst>
              <a:ext uri="{FF2B5EF4-FFF2-40B4-BE49-F238E27FC236}">
                <a16:creationId xmlns:a16="http://schemas.microsoft.com/office/drawing/2014/main" id="{7E49814D-A0E6-4484-88CA-8D776A929645}"/>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a:spcAft>
                <a:spcPts val="600"/>
              </a:spcAft>
              <a:defRPr/>
            </a:pPr>
            <a:fld id="{120F50A2-E536-4BE7-A523-788A506B6E8A}" type="slidenum">
              <a:rPr lang="en-US" smtClean="0">
                <a:solidFill>
                  <a:prstClr val="black">
                    <a:tint val="75000"/>
                  </a:prstClr>
                </a:solidFill>
                <a:latin typeface="Calibri" panose="020F0502020204030204"/>
              </a:rPr>
              <a:pPr>
                <a:spcAft>
                  <a:spcPts val="600"/>
                </a:spcAft>
                <a:defRPr/>
              </a:pPr>
              <a:t>49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36215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newspaper&#10;&#10;Description automatically generated">
            <a:extLst>
              <a:ext uri="{FF2B5EF4-FFF2-40B4-BE49-F238E27FC236}">
                <a16:creationId xmlns:a16="http://schemas.microsoft.com/office/drawing/2014/main" id="{7A589C25-DB49-EF40-8A70-559B35482EC5}"/>
              </a:ext>
            </a:extLst>
          </p:cNvPr>
          <p:cNvPicPr>
            <a:picLocks noGrp="1" noChangeAspect="1"/>
          </p:cNvPicPr>
          <p:nvPr>
            <p:ph idx="4294967295"/>
          </p:nvPr>
        </p:nvPicPr>
        <p:blipFill>
          <a:blip r:embed="rId3"/>
          <a:stretch>
            <a:fillRect/>
          </a:stretch>
        </p:blipFill>
        <p:spPr>
          <a:xfrm>
            <a:off x="887896" y="193675"/>
            <a:ext cx="11096935" cy="6096658"/>
          </a:xfrm>
        </p:spPr>
      </p:pic>
      <p:sp>
        <p:nvSpPr>
          <p:cNvPr id="22" name="Frame 21">
            <a:extLst>
              <a:ext uri="{FF2B5EF4-FFF2-40B4-BE49-F238E27FC236}">
                <a16:creationId xmlns:a16="http://schemas.microsoft.com/office/drawing/2014/main" id="{2BD82BCE-F13E-8D4B-A72E-171ED6F1DC2F}"/>
              </a:ext>
            </a:extLst>
          </p:cNvPr>
          <p:cNvSpPr/>
          <p:nvPr/>
        </p:nvSpPr>
        <p:spPr>
          <a:xfrm>
            <a:off x="9712036" y="5236417"/>
            <a:ext cx="2479964" cy="1200873"/>
          </a:xfrm>
          <a:prstGeom prst="frame">
            <a:avLst/>
          </a:prstGeom>
          <a:solidFill>
            <a:srgbClr val="C00000"/>
          </a:solid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3257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CAC17D3-76E1-4D9B-9C59-120CEDB62E8B}"/>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2942" r="2941" b="-1"/>
          <a:stretch/>
        </p:blipFill>
        <p:spPr bwMode="auto">
          <a:xfrm>
            <a:off x="2519309"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85DD97-84D8-451B-AE7E-9CE418842D3C}"/>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nSpc>
                <a:spcPct val="90000"/>
              </a:lnSpc>
            </a:pPr>
            <a:r>
              <a:rPr lang="en-US" sz="4000">
                <a:latin typeface="+mj-lt"/>
              </a:rPr>
              <a:t>Hiring practices</a:t>
            </a:r>
          </a:p>
        </p:txBody>
      </p:sp>
      <p:sp>
        <p:nvSpPr>
          <p:cNvPr id="4" name="Text Placeholder 3">
            <a:extLst>
              <a:ext uri="{FF2B5EF4-FFF2-40B4-BE49-F238E27FC236}">
                <a16:creationId xmlns:a16="http://schemas.microsoft.com/office/drawing/2014/main" id="{FA435B71-0BC3-43A8-BECB-ED62A87BF8D2}"/>
              </a:ext>
            </a:extLst>
          </p:cNvPr>
          <p:cNvSpPr>
            <a:spLocks noGrp="1"/>
          </p:cNvSpPr>
          <p:nvPr>
            <p:ph type="body" sz="half" idx="2"/>
          </p:nvPr>
        </p:nvSpPr>
        <p:spPr>
          <a:xfrm>
            <a:off x="292042" y="2265037"/>
            <a:ext cx="3822189" cy="4091313"/>
          </a:xfrm>
        </p:spPr>
        <p:txBody>
          <a:bodyPr vert="horz" lIns="91440" tIns="45720" rIns="91440" bIns="45720" rtlCol="0">
            <a:noAutofit/>
          </a:bodyPr>
          <a:lstStyle/>
          <a:p>
            <a:pPr marL="342900" indent="-228600">
              <a:buFont typeface="Arial" panose="020B0604020202020204" pitchFamily="34" charset="0"/>
              <a:buChar char="•"/>
            </a:pPr>
            <a:r>
              <a:rPr lang="en-US" dirty="0"/>
              <a:t>Analyze your coaching staffs</a:t>
            </a:r>
          </a:p>
          <a:p>
            <a:pPr marL="800100" lvl="1" indent="-228600">
              <a:buFont typeface="Arial" panose="020B0604020202020204" pitchFamily="34" charset="0"/>
              <a:buChar char="•"/>
            </a:pPr>
            <a:r>
              <a:rPr lang="en-US" sz="1800" dirty="0"/>
              <a:t>Do they represent the students they coach?</a:t>
            </a:r>
          </a:p>
          <a:p>
            <a:pPr marL="342900" indent="-228600">
              <a:buFont typeface="Arial" panose="020B0604020202020204" pitchFamily="34" charset="0"/>
              <a:buChar char="•"/>
            </a:pPr>
            <a:r>
              <a:rPr lang="en-US" dirty="0"/>
              <a:t>Be Proactive</a:t>
            </a:r>
          </a:p>
          <a:p>
            <a:pPr marL="800100" lvl="1" indent="-228600">
              <a:buFont typeface="Arial" panose="020B0604020202020204" pitchFamily="34" charset="0"/>
              <a:buChar char="•"/>
            </a:pPr>
            <a:r>
              <a:rPr lang="en-US" sz="1800" dirty="0"/>
              <a:t>Listen to your female coaches. </a:t>
            </a:r>
          </a:p>
          <a:p>
            <a:pPr marL="800100" lvl="1" indent="-228600">
              <a:buFont typeface="Arial" panose="020B0604020202020204" pitchFamily="34" charset="0"/>
              <a:buChar char="•"/>
            </a:pPr>
            <a:r>
              <a:rPr lang="en-US" sz="1800" dirty="0"/>
              <a:t>Have frequent reviews. </a:t>
            </a:r>
          </a:p>
          <a:p>
            <a:pPr marL="800100" lvl="1" indent="-228600">
              <a:buFont typeface="Arial" panose="020B0604020202020204" pitchFamily="34" charset="0"/>
              <a:buChar char="•"/>
            </a:pPr>
            <a:r>
              <a:rPr lang="en-US" sz="1800" dirty="0"/>
              <a:t>Create an open environment for good communication. </a:t>
            </a:r>
          </a:p>
          <a:p>
            <a:pPr marL="800100" lvl="1" indent="-228600">
              <a:buFont typeface="Arial" panose="020B0604020202020204" pitchFamily="34" charset="0"/>
              <a:buChar char="•"/>
            </a:pPr>
            <a:r>
              <a:rPr lang="en-US" sz="1800" dirty="0"/>
              <a:t>Professional development for all coaches</a:t>
            </a:r>
          </a:p>
        </p:txBody>
      </p:sp>
      <p:sp>
        <p:nvSpPr>
          <p:cNvPr id="5" name="Slide Number Placeholder 4">
            <a:extLst>
              <a:ext uri="{FF2B5EF4-FFF2-40B4-BE49-F238E27FC236}">
                <a16:creationId xmlns:a16="http://schemas.microsoft.com/office/drawing/2014/main" id="{13C9685A-8506-45F0-9EE4-D9CD39C22A0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20F50A2-E536-4BE7-A523-788A506B6E8A}" type="slidenum">
              <a:rPr lang="en-US">
                <a:solidFill>
                  <a:srgbClr val="FFFFFF"/>
                </a:solidFill>
                <a:latin typeface="Calibri" panose="020F0502020204030204"/>
              </a:rPr>
              <a:pPr>
                <a:spcAft>
                  <a:spcPts val="600"/>
                </a:spcAft>
                <a:defRPr/>
              </a:pPr>
              <a:t>50</a:t>
            </a:fld>
            <a:endParaRPr lang="en-US">
              <a:solidFill>
                <a:srgbClr val="FFFFFF"/>
              </a:solidFill>
              <a:latin typeface="Calibri" panose="020F0502020204030204"/>
            </a:endParaRPr>
          </a:p>
        </p:txBody>
      </p:sp>
    </p:spTree>
    <p:extLst>
      <p:ext uri="{BB962C8B-B14F-4D97-AF65-F5344CB8AC3E}">
        <p14:creationId xmlns:p14="http://schemas.microsoft.com/office/powerpoint/2010/main" val="1099527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AA15-30DA-4421-B2B4-BDFA97DFB0F2}"/>
              </a:ext>
            </a:extLst>
          </p:cNvPr>
          <p:cNvSpPr>
            <a:spLocks noGrp="1"/>
          </p:cNvSpPr>
          <p:nvPr>
            <p:ph type="title"/>
          </p:nvPr>
        </p:nvSpPr>
        <p:spPr/>
        <p:txBody>
          <a:bodyPr/>
          <a:lstStyle/>
          <a:p>
            <a:r>
              <a:rPr lang="en-US" dirty="0"/>
              <a:t>Mentorship Programs</a:t>
            </a:r>
          </a:p>
        </p:txBody>
      </p:sp>
      <p:sp>
        <p:nvSpPr>
          <p:cNvPr id="5" name="Slide Number Placeholder 4">
            <a:extLst>
              <a:ext uri="{FF2B5EF4-FFF2-40B4-BE49-F238E27FC236}">
                <a16:creationId xmlns:a16="http://schemas.microsoft.com/office/drawing/2014/main" id="{163AB2EA-02AB-4DB2-B8D8-0499E633CCBA}"/>
              </a:ext>
            </a:extLst>
          </p:cNvPr>
          <p:cNvSpPr>
            <a:spLocks noGrp="1"/>
          </p:cNvSpPr>
          <p:nvPr>
            <p:ph type="sldNum" sz="quarter" idx="12"/>
          </p:nvPr>
        </p:nvSpPr>
        <p:spPr/>
        <p:txBody>
          <a:bodyPr/>
          <a:lstStyle/>
          <a:p>
            <a:fld id="{120F50A2-E536-4BE7-A523-788A506B6E8A}" type="slidenum">
              <a:rPr lang="en-US" smtClean="0"/>
              <a:t>51</a:t>
            </a:fld>
            <a:endParaRPr lang="en-US"/>
          </a:p>
        </p:txBody>
      </p:sp>
      <p:sp>
        <p:nvSpPr>
          <p:cNvPr id="4" name="Text Placeholder 3">
            <a:extLst>
              <a:ext uri="{FF2B5EF4-FFF2-40B4-BE49-F238E27FC236}">
                <a16:creationId xmlns:a16="http://schemas.microsoft.com/office/drawing/2014/main" id="{3F54A55A-DFD1-4994-9D1B-6611DACE9577}"/>
              </a:ext>
            </a:extLst>
          </p:cNvPr>
          <p:cNvSpPr>
            <a:spLocks noGrp="1"/>
          </p:cNvSpPr>
          <p:nvPr>
            <p:ph type="body" sz="half" idx="4294967295"/>
          </p:nvPr>
        </p:nvSpPr>
        <p:spPr>
          <a:xfrm>
            <a:off x="1097280" y="1878420"/>
            <a:ext cx="10489635" cy="3702050"/>
          </a:xfrm>
        </p:spPr>
        <p:txBody>
          <a:bodyPr>
            <a:normAutofit fontScale="92500" lnSpcReduction="20000"/>
          </a:bodyPr>
          <a:lstStyle/>
          <a:p>
            <a:pPr marL="0" indent="0" algn="ctr">
              <a:buNone/>
            </a:pPr>
            <a:r>
              <a:rPr lang="en-US" b="1" dirty="0"/>
              <a:t>87% of Millennials rate professional development and career growth opportunities as important to them in a job. </a:t>
            </a:r>
          </a:p>
          <a:p>
            <a:pPr marL="0" indent="0">
              <a:buNone/>
            </a:pPr>
            <a:endParaRPr lang="en-US" dirty="0"/>
          </a:p>
          <a:p>
            <a:pPr marL="342900" indent="-342900">
              <a:buFont typeface="Arial" panose="020B0604020202020204" pitchFamily="34" charset="0"/>
              <a:buChar char="•"/>
            </a:pPr>
            <a:r>
              <a:rPr lang="en-US" dirty="0"/>
              <a:t>Good tool to have in coaching and officiating. </a:t>
            </a:r>
          </a:p>
          <a:p>
            <a:pPr marL="342900" indent="-342900">
              <a:buFont typeface="Arial" panose="020B0604020202020204" pitchFamily="34" charset="0"/>
              <a:buChar char="•"/>
            </a:pPr>
            <a:r>
              <a:rPr lang="en-US" dirty="0"/>
              <a:t>Mentorship programs can:</a:t>
            </a:r>
          </a:p>
          <a:p>
            <a:pPr marL="800100" lvl="1" indent="-342900">
              <a:buFont typeface="Arial" panose="020B0604020202020204" pitchFamily="34" charset="0"/>
              <a:buChar char="•"/>
            </a:pPr>
            <a:r>
              <a:rPr lang="en-US" dirty="0"/>
              <a:t>Develop new coaching and official pipelines</a:t>
            </a:r>
          </a:p>
          <a:p>
            <a:pPr marL="800100" lvl="1" indent="-342900">
              <a:buFont typeface="Arial" panose="020B0604020202020204" pitchFamily="34" charset="0"/>
              <a:buChar char="•"/>
            </a:pPr>
            <a:r>
              <a:rPr lang="en-US" dirty="0"/>
              <a:t>Retain high potential talent</a:t>
            </a:r>
          </a:p>
          <a:p>
            <a:pPr marL="800100" lvl="1" indent="-342900">
              <a:buFont typeface="Arial" panose="020B0604020202020204" pitchFamily="34" charset="0"/>
              <a:buChar char="•"/>
            </a:pPr>
            <a:r>
              <a:rPr lang="en-US" dirty="0"/>
              <a:t>Foster Diversity and inclusion</a:t>
            </a:r>
          </a:p>
          <a:p>
            <a:pPr marL="800100" lvl="1" indent="-342900">
              <a:buFont typeface="Arial" panose="020B0604020202020204" pitchFamily="34" charset="0"/>
              <a:buChar char="•"/>
            </a:pPr>
            <a:r>
              <a:rPr lang="en-US" dirty="0"/>
              <a:t>Demonstrates your commitment to the development of your coaches </a:t>
            </a:r>
          </a:p>
          <a:p>
            <a:pPr marL="800100" lvl="1" indent="-342900">
              <a:buFont typeface="Arial" panose="020B0604020202020204" pitchFamily="34" charset="0"/>
              <a:buChar char="•"/>
            </a:pPr>
            <a:r>
              <a:rPr lang="en-US" dirty="0"/>
              <a:t>Improves employee engagement</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739666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B3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6">
            <a:extLst>
              <a:ext uri="{FF2B5EF4-FFF2-40B4-BE49-F238E27FC236}">
                <a16:creationId xmlns:a16="http://schemas.microsoft.com/office/drawing/2014/main" id="{82BDBBFC-72B3-45E6-B369-E39AD0A716AD}"/>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1143941" y="643467"/>
            <a:ext cx="9904117" cy="5571066"/>
          </a:xfrm>
          <a:prstGeom prst="rect">
            <a:avLst/>
          </a:prstGeom>
        </p:spPr>
      </p:pic>
      <p:sp>
        <p:nvSpPr>
          <p:cNvPr id="5" name="Slide Number Placeholder 4">
            <a:extLst>
              <a:ext uri="{FF2B5EF4-FFF2-40B4-BE49-F238E27FC236}">
                <a16:creationId xmlns:a16="http://schemas.microsoft.com/office/drawing/2014/main" id="{E78F3397-8EDE-4482-8EC6-7AB05806BE2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20F50A2-E536-4BE7-A523-788A506B6E8A}" type="slidenum">
              <a:rPr lang="en-US">
                <a:solidFill>
                  <a:srgbClr val="FFFFFF"/>
                </a:solidFill>
              </a:rPr>
              <a:pPr>
                <a:spcAft>
                  <a:spcPts val="600"/>
                </a:spcAft>
                <a:defRPr/>
              </a:pPr>
              <a:t>52</a:t>
            </a:fld>
            <a:endParaRPr lang="en-US">
              <a:solidFill>
                <a:srgbClr val="FFFFFF"/>
              </a:solidFill>
            </a:endParaRPr>
          </a:p>
        </p:txBody>
      </p:sp>
    </p:spTree>
    <p:extLst>
      <p:ext uri="{BB962C8B-B14F-4D97-AF65-F5344CB8AC3E}">
        <p14:creationId xmlns:p14="http://schemas.microsoft.com/office/powerpoint/2010/main" val="2932845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B8E98AF7-04D3-4A63-8203-CC537EE64433}"/>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0232" r="7221"/>
          <a:stretch/>
        </p:blipFill>
        <p:spPr>
          <a:xfrm>
            <a:off x="27795" y="10"/>
            <a:ext cx="849616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44FA3D-2229-4E92-BB18-AC381C378B5F}"/>
              </a:ext>
            </a:extLst>
          </p:cNvPr>
          <p:cNvSpPr>
            <a:spLocks noGrp="1"/>
          </p:cNvSpPr>
          <p:nvPr>
            <p:ph type="title"/>
          </p:nvPr>
        </p:nvSpPr>
        <p:spPr>
          <a:xfrm>
            <a:off x="8027106" y="452262"/>
            <a:ext cx="3822189" cy="1899912"/>
          </a:xfrm>
        </p:spPr>
        <p:txBody>
          <a:bodyPr vert="horz" lIns="91440" tIns="45720" rIns="91440" bIns="45720" rtlCol="0" anchor="ctr">
            <a:normAutofit/>
          </a:bodyPr>
          <a:lstStyle/>
          <a:p>
            <a:pPr>
              <a:lnSpc>
                <a:spcPct val="90000"/>
              </a:lnSpc>
            </a:pPr>
            <a:r>
              <a:rPr lang="en-US" sz="4000" dirty="0">
                <a:latin typeface="+mj-lt"/>
              </a:rPr>
              <a:t>questions</a:t>
            </a:r>
          </a:p>
        </p:txBody>
      </p:sp>
      <p:sp>
        <p:nvSpPr>
          <p:cNvPr id="4" name="Text Placeholder 3">
            <a:extLst>
              <a:ext uri="{FF2B5EF4-FFF2-40B4-BE49-F238E27FC236}">
                <a16:creationId xmlns:a16="http://schemas.microsoft.com/office/drawing/2014/main" id="{AE65E47E-BA3D-4490-A8FD-55E0D4A382F6}"/>
              </a:ext>
            </a:extLst>
          </p:cNvPr>
          <p:cNvSpPr>
            <a:spLocks noGrp="1"/>
          </p:cNvSpPr>
          <p:nvPr>
            <p:ph type="body" sz="half" idx="2"/>
          </p:nvPr>
        </p:nvSpPr>
        <p:spPr>
          <a:xfrm>
            <a:off x="8071105" y="2439312"/>
            <a:ext cx="3822189" cy="3083921"/>
          </a:xfrm>
        </p:spPr>
        <p:txBody>
          <a:bodyPr vert="horz" lIns="91440" tIns="45720" rIns="91440" bIns="45720" rtlCol="0">
            <a:spAutoFit/>
          </a:bodyPr>
          <a:lstStyle/>
          <a:p>
            <a:pPr indent="-228600" algn="ctr">
              <a:buFont typeface="Arial" panose="020B0604020202020204" pitchFamily="34" charset="0"/>
              <a:buChar char="•"/>
            </a:pPr>
            <a:r>
              <a:rPr lang="en-US" sz="3600" b="1" dirty="0"/>
              <a:t>What is one thing you are doing to promote girls’ participation in interscholastic activities?</a:t>
            </a:r>
          </a:p>
        </p:txBody>
      </p:sp>
      <p:sp>
        <p:nvSpPr>
          <p:cNvPr id="5" name="Slide Number Placeholder 4">
            <a:extLst>
              <a:ext uri="{FF2B5EF4-FFF2-40B4-BE49-F238E27FC236}">
                <a16:creationId xmlns:a16="http://schemas.microsoft.com/office/drawing/2014/main" id="{E78F3397-8EDE-4482-8EC6-7AB05806BE2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20F50A2-E536-4BE7-A523-788A506B6E8A}" type="slidenum">
              <a:rPr lang="en-US" smtClean="0">
                <a:solidFill>
                  <a:prstClr val="black">
                    <a:tint val="75000"/>
                  </a:prstClr>
                </a:solidFill>
                <a:latin typeface="Calibri" panose="020F0502020204030204"/>
              </a:rPr>
              <a:pPr>
                <a:spcAft>
                  <a:spcPts val="600"/>
                </a:spcAft>
                <a:defRPr/>
              </a:pPr>
              <a:t>53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98899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4FA3D-2229-4E92-BB18-AC381C378B5F}"/>
              </a:ext>
            </a:extLst>
          </p:cNvPr>
          <p:cNvSpPr>
            <a:spLocks noGrp="1"/>
          </p:cNvSpPr>
          <p:nvPr>
            <p:ph type="title"/>
          </p:nvPr>
        </p:nvSpPr>
        <p:spPr>
          <a:xfrm>
            <a:off x="890338" y="640080"/>
            <a:ext cx="3734014" cy="1435608"/>
          </a:xfrm>
        </p:spPr>
        <p:txBody>
          <a:bodyPr vert="horz" lIns="91440" tIns="45720" rIns="91440" bIns="45720" rtlCol="0" anchor="b">
            <a:normAutofit/>
          </a:bodyPr>
          <a:lstStyle/>
          <a:p>
            <a:pPr>
              <a:lnSpc>
                <a:spcPct val="90000"/>
              </a:lnSpc>
            </a:pPr>
            <a:r>
              <a:rPr lang="en-US" sz="5400" dirty="0">
                <a:latin typeface="+mj-lt"/>
              </a:rPr>
              <a:t>questions</a:t>
            </a:r>
          </a:p>
        </p:txBody>
      </p:sp>
      <p:sp>
        <p:nvSpPr>
          <p:cNvPr id="4" name="Text Placeholder 3">
            <a:extLst>
              <a:ext uri="{FF2B5EF4-FFF2-40B4-BE49-F238E27FC236}">
                <a16:creationId xmlns:a16="http://schemas.microsoft.com/office/drawing/2014/main" id="{AE65E47E-BA3D-4490-A8FD-55E0D4A382F6}"/>
              </a:ext>
            </a:extLst>
          </p:cNvPr>
          <p:cNvSpPr>
            <a:spLocks noGrp="1"/>
          </p:cNvSpPr>
          <p:nvPr>
            <p:ph type="body" sz="half" idx="2"/>
          </p:nvPr>
        </p:nvSpPr>
        <p:spPr>
          <a:xfrm>
            <a:off x="890339" y="2377994"/>
            <a:ext cx="3734014" cy="3830782"/>
          </a:xfrm>
        </p:spPr>
        <p:txBody>
          <a:bodyPr vert="horz" lIns="91440" tIns="45720" rIns="91440" bIns="45720" rtlCol="0">
            <a:normAutofit/>
          </a:bodyPr>
          <a:lstStyle/>
          <a:p>
            <a:r>
              <a:rPr lang="en-US" b="1" dirty="0"/>
              <a:t>What is one thing you are doing to recognize students? </a:t>
            </a:r>
          </a:p>
        </p:txBody>
      </p:sp>
      <p:sp>
        <p:nvSpPr>
          <p:cNvPr id="2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B8E98AF7-04D3-4A63-8203-CC537EE64433}"/>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6775" r="1677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E78F3397-8EDE-4482-8EC6-7AB05806BE28}"/>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spcAft>
                <a:spcPts val="600"/>
              </a:spcAft>
              <a:defRPr/>
            </a:pPr>
            <a:fld id="{120F50A2-E536-4BE7-A523-788A506B6E8A}" type="slidenum">
              <a:rPr lang="en-US">
                <a:solidFill>
                  <a:srgbClr val="FFFFFF"/>
                </a:solidFill>
                <a:latin typeface="Calibri" panose="020F0502020204030204"/>
              </a:rPr>
              <a:pPr>
                <a:spcAft>
                  <a:spcPts val="600"/>
                </a:spcAft>
                <a:defRPr/>
              </a:pPr>
              <a:t>54</a:t>
            </a:fld>
            <a:endParaRPr lang="en-US">
              <a:solidFill>
                <a:srgbClr val="FFFFFF"/>
              </a:solidFill>
              <a:latin typeface="Calibri" panose="020F0502020204030204"/>
            </a:endParaRPr>
          </a:p>
        </p:txBody>
      </p:sp>
    </p:spTree>
    <p:extLst>
      <p:ext uri="{BB962C8B-B14F-4D97-AF65-F5344CB8AC3E}">
        <p14:creationId xmlns:p14="http://schemas.microsoft.com/office/powerpoint/2010/main" val="356596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B8E98AF7-04D3-4A63-8203-CC537EE6443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9028" r="19028"/>
          <a:stretch/>
        </p:blipFill>
        <p:spPr>
          <a:xfrm>
            <a:off x="27795" y="10"/>
            <a:ext cx="849616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44FA3D-2229-4E92-BB18-AC381C378B5F}"/>
              </a:ext>
            </a:extLst>
          </p:cNvPr>
          <p:cNvSpPr>
            <a:spLocks noGrp="1"/>
          </p:cNvSpPr>
          <p:nvPr>
            <p:ph type="title"/>
          </p:nvPr>
        </p:nvSpPr>
        <p:spPr>
          <a:xfrm>
            <a:off x="8027106" y="452262"/>
            <a:ext cx="3822189" cy="1899912"/>
          </a:xfrm>
        </p:spPr>
        <p:txBody>
          <a:bodyPr vert="horz" lIns="91440" tIns="45720" rIns="91440" bIns="45720" rtlCol="0" anchor="ctr">
            <a:normAutofit/>
          </a:bodyPr>
          <a:lstStyle/>
          <a:p>
            <a:pPr>
              <a:lnSpc>
                <a:spcPct val="90000"/>
              </a:lnSpc>
            </a:pPr>
            <a:r>
              <a:rPr lang="en-US" sz="4000" dirty="0">
                <a:latin typeface="+mj-lt"/>
              </a:rPr>
              <a:t>questions</a:t>
            </a:r>
          </a:p>
        </p:txBody>
      </p:sp>
      <p:sp>
        <p:nvSpPr>
          <p:cNvPr id="4" name="Text Placeholder 3">
            <a:extLst>
              <a:ext uri="{FF2B5EF4-FFF2-40B4-BE49-F238E27FC236}">
                <a16:creationId xmlns:a16="http://schemas.microsoft.com/office/drawing/2014/main" id="{AE65E47E-BA3D-4490-A8FD-55E0D4A382F6}"/>
              </a:ext>
            </a:extLst>
          </p:cNvPr>
          <p:cNvSpPr>
            <a:spLocks noGrp="1"/>
          </p:cNvSpPr>
          <p:nvPr>
            <p:ph type="body" sz="half" idx="2"/>
          </p:nvPr>
        </p:nvSpPr>
        <p:spPr>
          <a:xfrm>
            <a:off x="8071105" y="1995967"/>
            <a:ext cx="3822189" cy="3582519"/>
          </a:xfrm>
        </p:spPr>
        <p:txBody>
          <a:bodyPr vert="horz" lIns="91440" tIns="45720" rIns="91440" bIns="45720" rtlCol="0">
            <a:spAutoFit/>
          </a:bodyPr>
          <a:lstStyle/>
          <a:p>
            <a:pPr indent="-228600" algn="ctr">
              <a:buFont typeface="Arial" panose="020B0604020202020204" pitchFamily="34" charset="0"/>
              <a:buChar char="•"/>
            </a:pPr>
            <a:r>
              <a:rPr lang="en-US" sz="3600" b="1" dirty="0"/>
              <a:t>What is one thing you are doing to attract female coaches and encourage young women to join the officiating ranks?</a:t>
            </a:r>
          </a:p>
        </p:txBody>
      </p:sp>
      <p:sp>
        <p:nvSpPr>
          <p:cNvPr id="5" name="Slide Number Placeholder 4">
            <a:extLst>
              <a:ext uri="{FF2B5EF4-FFF2-40B4-BE49-F238E27FC236}">
                <a16:creationId xmlns:a16="http://schemas.microsoft.com/office/drawing/2014/main" id="{E78F3397-8EDE-4482-8EC6-7AB05806BE2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20F50A2-E536-4BE7-A523-788A506B6E8A}" type="slidenum">
              <a:rPr lang="en-US" smtClean="0">
                <a:solidFill>
                  <a:prstClr val="black">
                    <a:tint val="75000"/>
                  </a:prstClr>
                </a:solidFill>
                <a:latin typeface="Calibri" panose="020F0502020204030204"/>
              </a:rPr>
              <a:pPr>
                <a:spcAft>
                  <a:spcPts val="600"/>
                </a:spcAft>
                <a:defRPr/>
              </a:pPr>
              <a:t>55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878699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C0B07-6FC3-4A51-A908-1D50C5720A6E}"/>
              </a:ext>
            </a:extLst>
          </p:cNvPr>
          <p:cNvSpPr>
            <a:spLocks noGrp="1"/>
          </p:cNvSpPr>
          <p:nvPr>
            <p:ph type="sldNum" sz="quarter" idx="12"/>
          </p:nvPr>
        </p:nvSpPr>
        <p:spPr/>
        <p:txBody>
          <a:bodyPr/>
          <a:lstStyle/>
          <a:p>
            <a:fld id="{120F50A2-E536-4BE7-A523-788A506B6E8A}" type="slidenum">
              <a:rPr lang="en-US" smtClean="0"/>
              <a:t>56</a:t>
            </a:fld>
            <a:endParaRPr lang="en-US" dirty="0"/>
          </a:p>
        </p:txBody>
      </p:sp>
      <p:sp>
        <p:nvSpPr>
          <p:cNvPr id="3" name="Title 2">
            <a:extLst>
              <a:ext uri="{FF2B5EF4-FFF2-40B4-BE49-F238E27FC236}">
                <a16:creationId xmlns:a16="http://schemas.microsoft.com/office/drawing/2014/main" id="{2B7AC5A4-BF40-43EB-A6C4-CEEA314AF555}"/>
              </a:ext>
            </a:extLst>
          </p:cNvPr>
          <p:cNvSpPr>
            <a:spLocks noGrp="1"/>
          </p:cNvSpPr>
          <p:nvPr>
            <p:ph type="title" idx="4294967295"/>
          </p:nvPr>
        </p:nvSpPr>
        <p:spPr>
          <a:xfrm>
            <a:off x="1836738" y="1527175"/>
            <a:ext cx="3592512" cy="1325563"/>
          </a:xfrm>
        </p:spPr>
        <p:txBody>
          <a:bodyPr/>
          <a:lstStyle/>
          <a:p>
            <a:r>
              <a:rPr lang="en-US" dirty="0"/>
              <a:t>Thank You</a:t>
            </a:r>
          </a:p>
        </p:txBody>
      </p:sp>
      <p:sp>
        <p:nvSpPr>
          <p:cNvPr id="4" name="Content Placeholder 3">
            <a:extLst>
              <a:ext uri="{FF2B5EF4-FFF2-40B4-BE49-F238E27FC236}">
                <a16:creationId xmlns:a16="http://schemas.microsoft.com/office/drawing/2014/main" id="{0B689630-A995-4B1C-92A5-3EE0DF82D02F}"/>
              </a:ext>
            </a:extLst>
          </p:cNvPr>
          <p:cNvSpPr>
            <a:spLocks noGrp="1"/>
          </p:cNvSpPr>
          <p:nvPr>
            <p:ph idx="4294967295"/>
          </p:nvPr>
        </p:nvSpPr>
        <p:spPr>
          <a:xfrm>
            <a:off x="1585121" y="2099468"/>
            <a:ext cx="10355262" cy="4351338"/>
          </a:xfrm>
        </p:spPr>
        <p:txBody>
          <a:bodyPr/>
          <a:lstStyle/>
          <a:p>
            <a:pPr marL="0" indent="0">
              <a:buNone/>
            </a:pPr>
            <a:br>
              <a:rPr lang="en-US" altLang="en-US" dirty="0"/>
            </a:br>
            <a:endParaRPr lang="en-US" altLang="en-US" sz="2000" dirty="0"/>
          </a:p>
          <a:p>
            <a:pPr marL="0" indent="0">
              <a:buNone/>
            </a:pPr>
            <a:r>
              <a:rPr lang="en-US" altLang="en-US" sz="2000" dirty="0"/>
              <a:t>PO Box 690 | Indianapolis, IN 46206</a:t>
            </a:r>
            <a:br>
              <a:rPr lang="en-US" altLang="en-US" sz="2000" dirty="0"/>
            </a:br>
            <a:r>
              <a:rPr lang="en-US" altLang="en-US" sz="2000" dirty="0"/>
              <a:t>Phone: 317-972-6900  |  www.nfhs.org</a:t>
            </a:r>
          </a:p>
          <a:p>
            <a:pPr marL="0" indent="0">
              <a:buNone/>
            </a:pPr>
            <a:endParaRPr lang="en-US" altLang="en-US" sz="2000" dirty="0"/>
          </a:p>
          <a:p>
            <a:pPr marL="0" indent="0">
              <a:buNone/>
            </a:pPr>
            <a:r>
              <a:rPr lang="en-US" altLang="en-US" sz="2000" dirty="0"/>
              <a:t>www.nfhslearn.com</a:t>
            </a:r>
            <a:br>
              <a:rPr lang="en-US" altLang="en-US" sz="2000" dirty="0"/>
            </a:br>
            <a:r>
              <a:rPr lang="en-US" altLang="en-US" sz="2000" dirty="0"/>
              <a:t>www.nfhsnetwork.com</a:t>
            </a:r>
          </a:p>
          <a:p>
            <a:endParaRPr lang="en-US" dirty="0"/>
          </a:p>
        </p:txBody>
      </p:sp>
      <p:sp>
        <p:nvSpPr>
          <p:cNvPr id="7" name="TextBox 6">
            <a:extLst>
              <a:ext uri="{FF2B5EF4-FFF2-40B4-BE49-F238E27FC236}">
                <a16:creationId xmlns:a16="http://schemas.microsoft.com/office/drawing/2014/main" id="{388B6BC1-D431-4813-8425-A5C94385C3E4}"/>
              </a:ext>
            </a:extLst>
          </p:cNvPr>
          <p:cNvSpPr txBox="1"/>
          <p:nvPr/>
        </p:nvSpPr>
        <p:spPr>
          <a:xfrm>
            <a:off x="6387273" y="1527175"/>
            <a:ext cx="4476465" cy="3693319"/>
          </a:xfrm>
          <a:prstGeom prst="rect">
            <a:avLst/>
          </a:prstGeom>
          <a:noFill/>
        </p:spPr>
        <p:txBody>
          <a:bodyPr wrap="square" rtlCol="0">
            <a:spAutoFit/>
          </a:bodyPr>
          <a:lstStyle/>
          <a:p>
            <a:r>
              <a:rPr lang="en-US" sz="2400" b="1" dirty="0"/>
              <a:t>SPEAKERS:</a:t>
            </a:r>
          </a:p>
          <a:p>
            <a:r>
              <a:rPr lang="sv-SE" sz="2400" b="1" dirty="0"/>
              <a:t>Peg Pennepacker</a:t>
            </a:r>
            <a:r>
              <a:rPr lang="sv-SE" sz="2400" dirty="0"/>
              <a:t> </a:t>
            </a:r>
            <a:r>
              <a:rPr lang="sv-SE" sz="2400" dirty="0">
                <a:hlinkClick r:id="rId3"/>
              </a:rPr>
              <a:t>pegpennepacker@gmail.com</a:t>
            </a:r>
            <a:endParaRPr lang="sv-SE" sz="2400" dirty="0"/>
          </a:p>
          <a:p>
            <a:endParaRPr lang="sv-SE" sz="2400" dirty="0"/>
          </a:p>
          <a:p>
            <a:r>
              <a:rPr lang="sv-SE" sz="2400" b="1" dirty="0"/>
              <a:t>JeanKinn Ashen</a:t>
            </a:r>
          </a:p>
          <a:p>
            <a:r>
              <a:rPr lang="en-US" sz="2400" dirty="0">
                <a:hlinkClick r:id="rId4"/>
              </a:rPr>
              <a:t>jeankinn.ashen@salinasuhsd.org</a:t>
            </a:r>
            <a:r>
              <a:rPr lang="sv-SE" sz="2400" dirty="0"/>
              <a:t> </a:t>
            </a:r>
          </a:p>
          <a:p>
            <a:endParaRPr lang="sv-SE" sz="2400" b="1" dirty="0"/>
          </a:p>
          <a:p>
            <a:r>
              <a:rPr lang="sv-SE" sz="2400" b="1" dirty="0"/>
              <a:t>Julie Cochran</a:t>
            </a:r>
            <a:r>
              <a:rPr lang="sv-SE" sz="2400" dirty="0"/>
              <a:t> </a:t>
            </a:r>
          </a:p>
          <a:p>
            <a:r>
              <a:rPr lang="sv-SE" sz="2400" dirty="0">
                <a:hlinkClick r:id="rId5"/>
              </a:rPr>
              <a:t>jcochran@nfhs.org</a:t>
            </a:r>
            <a:r>
              <a:rPr lang="sv-SE" sz="2400" dirty="0"/>
              <a:t> </a:t>
            </a:r>
            <a:endParaRPr lang="en-US" sz="2400" dirty="0"/>
          </a:p>
          <a:p>
            <a:endParaRPr lang="en-US" dirty="0"/>
          </a:p>
        </p:txBody>
      </p:sp>
    </p:spTree>
    <p:extLst>
      <p:ext uri="{BB962C8B-B14F-4D97-AF65-F5344CB8AC3E}">
        <p14:creationId xmlns:p14="http://schemas.microsoft.com/office/powerpoint/2010/main" val="1768134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7B803987-2B05-7C4C-824E-BA70E3CE647D}"/>
              </a:ext>
            </a:extLst>
          </p:cNvPr>
          <p:cNvPicPr>
            <a:picLocks noGrp="1" noChangeAspect="1"/>
          </p:cNvPicPr>
          <p:nvPr>
            <p:ph idx="4294967295"/>
          </p:nvPr>
        </p:nvPicPr>
        <p:blipFill>
          <a:blip r:embed="rId3"/>
          <a:stretch>
            <a:fillRect/>
          </a:stretch>
        </p:blipFill>
        <p:spPr>
          <a:xfrm>
            <a:off x="292100" y="284956"/>
            <a:ext cx="11607800" cy="6288088"/>
          </a:xfrm>
        </p:spPr>
      </p:pic>
      <p:sp>
        <p:nvSpPr>
          <p:cNvPr id="3" name="TextBox 2">
            <a:extLst>
              <a:ext uri="{FF2B5EF4-FFF2-40B4-BE49-F238E27FC236}">
                <a16:creationId xmlns:a16="http://schemas.microsoft.com/office/drawing/2014/main" id="{3D3D875B-0A18-8F4F-B545-89BCB0C5C392}"/>
              </a:ext>
            </a:extLst>
          </p:cNvPr>
          <p:cNvSpPr txBox="1"/>
          <p:nvPr/>
        </p:nvSpPr>
        <p:spPr>
          <a:xfrm>
            <a:off x="6308035" y="3429001"/>
            <a:ext cx="3193774" cy="1077218"/>
          </a:xfrm>
          <a:prstGeom prst="rect">
            <a:avLst/>
          </a:prstGeom>
          <a:noFill/>
        </p:spPr>
        <p:txBody>
          <a:bodyPr wrap="square" rtlCol="0">
            <a:spAutoFit/>
          </a:bodyPr>
          <a:lstStyle/>
          <a:p>
            <a:r>
              <a:rPr lang="en-US" sz="3200" b="1" dirty="0">
                <a:solidFill>
                  <a:srgbClr val="C00000"/>
                </a:solidFill>
              </a:rPr>
              <a:t>Women begin</a:t>
            </a:r>
          </a:p>
          <a:p>
            <a:r>
              <a:rPr lang="en-US" sz="3200" b="1" dirty="0">
                <a:solidFill>
                  <a:srgbClr val="C00000"/>
                </a:solidFill>
              </a:rPr>
              <a:t>to take action.</a:t>
            </a:r>
          </a:p>
        </p:txBody>
      </p:sp>
      <p:sp>
        <p:nvSpPr>
          <p:cNvPr id="4" name="Oval 3">
            <a:extLst>
              <a:ext uri="{FF2B5EF4-FFF2-40B4-BE49-F238E27FC236}">
                <a16:creationId xmlns:a16="http://schemas.microsoft.com/office/drawing/2014/main" id="{534EA95A-193E-6C49-BFFA-6F16531210CA}"/>
              </a:ext>
            </a:extLst>
          </p:cNvPr>
          <p:cNvSpPr/>
          <p:nvPr/>
        </p:nvSpPr>
        <p:spPr>
          <a:xfrm>
            <a:off x="92766" y="4506220"/>
            <a:ext cx="7566992" cy="1921086"/>
          </a:xfrm>
          <a:prstGeom prst="ellipse">
            <a:avLst/>
          </a:prstGeom>
          <a:noFill/>
          <a:ln w="254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Tree>
    <p:extLst>
      <p:ext uri="{BB962C8B-B14F-4D97-AF65-F5344CB8AC3E}">
        <p14:creationId xmlns:p14="http://schemas.microsoft.com/office/powerpoint/2010/main" val="2189694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line chart, scatter chart&#10;&#10;Description automatically generated">
            <a:extLst>
              <a:ext uri="{FF2B5EF4-FFF2-40B4-BE49-F238E27FC236}">
                <a16:creationId xmlns:a16="http://schemas.microsoft.com/office/drawing/2014/main" id="{97718C1B-2E1E-7343-8949-6CD0B38732D9}"/>
              </a:ext>
            </a:extLst>
          </p:cNvPr>
          <p:cNvPicPr>
            <a:picLocks noChangeAspect="1"/>
          </p:cNvPicPr>
          <p:nvPr/>
        </p:nvPicPr>
        <p:blipFill>
          <a:blip r:embed="rId2"/>
          <a:stretch>
            <a:fillRect/>
          </a:stretch>
        </p:blipFill>
        <p:spPr>
          <a:xfrm>
            <a:off x="642938" y="871538"/>
            <a:ext cx="3917950" cy="2095500"/>
          </a:xfrm>
          <a:prstGeom prst="rect">
            <a:avLst/>
          </a:prstGeom>
        </p:spPr>
      </p:pic>
      <p:pic>
        <p:nvPicPr>
          <p:cNvPr id="9" name="Picture 8" descr="Chart, line chart&#10;&#10;Description automatically generated">
            <a:extLst>
              <a:ext uri="{FF2B5EF4-FFF2-40B4-BE49-F238E27FC236}">
                <a16:creationId xmlns:a16="http://schemas.microsoft.com/office/drawing/2014/main" id="{7FD2E79A-9E2B-024F-853E-6F4BFC063B12}"/>
              </a:ext>
            </a:extLst>
          </p:cNvPr>
          <p:cNvPicPr>
            <a:picLocks noChangeAspect="1"/>
          </p:cNvPicPr>
          <p:nvPr/>
        </p:nvPicPr>
        <p:blipFill>
          <a:blip r:embed="rId3"/>
          <a:stretch>
            <a:fillRect/>
          </a:stretch>
        </p:blipFill>
        <p:spPr>
          <a:xfrm>
            <a:off x="4637088" y="871538"/>
            <a:ext cx="3551238" cy="2095500"/>
          </a:xfrm>
          <a:prstGeom prst="rect">
            <a:avLst/>
          </a:prstGeom>
        </p:spPr>
      </p:pic>
      <p:pic>
        <p:nvPicPr>
          <p:cNvPr id="19" name="Picture 18" descr="Table&#10;&#10;Description automatically generated">
            <a:extLst>
              <a:ext uri="{FF2B5EF4-FFF2-40B4-BE49-F238E27FC236}">
                <a16:creationId xmlns:a16="http://schemas.microsoft.com/office/drawing/2014/main" id="{E2F07823-B176-2346-B0E8-5157C70DDF5A}"/>
              </a:ext>
            </a:extLst>
          </p:cNvPr>
          <p:cNvPicPr>
            <a:picLocks noChangeAspect="1"/>
          </p:cNvPicPr>
          <p:nvPr/>
        </p:nvPicPr>
        <p:blipFill>
          <a:blip r:embed="rId4"/>
          <a:stretch>
            <a:fillRect/>
          </a:stretch>
        </p:blipFill>
        <p:spPr>
          <a:xfrm>
            <a:off x="799058" y="3055506"/>
            <a:ext cx="3795168" cy="2828460"/>
          </a:xfrm>
          <a:prstGeom prst="rect">
            <a:avLst/>
          </a:prstGeom>
        </p:spPr>
      </p:pic>
      <p:pic>
        <p:nvPicPr>
          <p:cNvPr id="7" name="Picture 6" descr="Chart, bar chart&#10;&#10;Description automatically generated">
            <a:extLst>
              <a:ext uri="{FF2B5EF4-FFF2-40B4-BE49-F238E27FC236}">
                <a16:creationId xmlns:a16="http://schemas.microsoft.com/office/drawing/2014/main" id="{372CEE16-5DAD-DF49-8148-33C7A35C78C9}"/>
              </a:ext>
            </a:extLst>
          </p:cNvPr>
          <p:cNvPicPr>
            <a:picLocks noChangeAspect="1"/>
          </p:cNvPicPr>
          <p:nvPr/>
        </p:nvPicPr>
        <p:blipFill>
          <a:blip r:embed="rId5"/>
          <a:stretch>
            <a:fillRect/>
          </a:stretch>
        </p:blipFill>
        <p:spPr>
          <a:xfrm>
            <a:off x="4668838" y="3041650"/>
            <a:ext cx="3519488" cy="2944813"/>
          </a:xfrm>
          <a:prstGeom prst="rect">
            <a:avLst/>
          </a:prstGeom>
        </p:spPr>
      </p:pic>
      <p:pic>
        <p:nvPicPr>
          <p:cNvPr id="13" name="Picture 12" descr="Text&#10;&#10;Description automatically generated">
            <a:extLst>
              <a:ext uri="{FF2B5EF4-FFF2-40B4-BE49-F238E27FC236}">
                <a16:creationId xmlns:a16="http://schemas.microsoft.com/office/drawing/2014/main" id="{C28B907A-7476-1247-8175-8642D05E5EEA}"/>
              </a:ext>
            </a:extLst>
          </p:cNvPr>
          <p:cNvPicPr>
            <a:picLocks noChangeAspect="1"/>
          </p:cNvPicPr>
          <p:nvPr/>
        </p:nvPicPr>
        <p:blipFill>
          <a:blip r:embed="rId6"/>
          <a:stretch>
            <a:fillRect/>
          </a:stretch>
        </p:blipFill>
        <p:spPr>
          <a:xfrm>
            <a:off x="8261350" y="871538"/>
            <a:ext cx="1803400" cy="1803400"/>
          </a:xfrm>
          <a:prstGeom prst="rect">
            <a:avLst/>
          </a:prstGeom>
        </p:spPr>
      </p:pic>
      <p:pic>
        <p:nvPicPr>
          <p:cNvPr id="5" name="Content Placeholder 4" descr="Chart, bar chart&#10;&#10;Description automatically generated">
            <a:extLst>
              <a:ext uri="{FF2B5EF4-FFF2-40B4-BE49-F238E27FC236}">
                <a16:creationId xmlns:a16="http://schemas.microsoft.com/office/drawing/2014/main" id="{918DE6A8-B9D7-F942-A81D-AE289D18B0A2}"/>
              </a:ext>
            </a:extLst>
          </p:cNvPr>
          <p:cNvPicPr>
            <a:picLocks noGrp="1" noChangeAspect="1"/>
          </p:cNvPicPr>
          <p:nvPr>
            <p:ph idx="4294967295"/>
          </p:nvPr>
        </p:nvPicPr>
        <p:blipFill>
          <a:blip r:embed="rId7"/>
          <a:stretch>
            <a:fillRect/>
          </a:stretch>
        </p:blipFill>
        <p:spPr>
          <a:xfrm>
            <a:off x="10783888" y="871538"/>
            <a:ext cx="1408112" cy="1803400"/>
          </a:xfrm>
        </p:spPr>
      </p:pic>
      <p:pic>
        <p:nvPicPr>
          <p:cNvPr id="15" name="Picture 14" descr="A picture containing text&#10;&#10;Description automatically generated">
            <a:extLst>
              <a:ext uri="{FF2B5EF4-FFF2-40B4-BE49-F238E27FC236}">
                <a16:creationId xmlns:a16="http://schemas.microsoft.com/office/drawing/2014/main" id="{2093DDC6-8F04-7E45-97DC-F1F646CC3069}"/>
              </a:ext>
            </a:extLst>
          </p:cNvPr>
          <p:cNvPicPr>
            <a:picLocks noChangeAspect="1"/>
          </p:cNvPicPr>
          <p:nvPr/>
        </p:nvPicPr>
        <p:blipFill>
          <a:blip r:embed="rId8"/>
          <a:stretch>
            <a:fillRect/>
          </a:stretch>
        </p:blipFill>
        <p:spPr>
          <a:xfrm>
            <a:off x="8261350" y="2747963"/>
            <a:ext cx="3286125" cy="1435100"/>
          </a:xfrm>
          <a:prstGeom prst="rect">
            <a:avLst/>
          </a:prstGeom>
        </p:spPr>
      </p:pic>
      <p:pic>
        <p:nvPicPr>
          <p:cNvPr id="17" name="Picture 16" descr="Table&#10;&#10;Description automatically generated">
            <a:extLst>
              <a:ext uri="{FF2B5EF4-FFF2-40B4-BE49-F238E27FC236}">
                <a16:creationId xmlns:a16="http://schemas.microsoft.com/office/drawing/2014/main" id="{1B9E6CD1-355C-5148-988E-C4A524F73C09}"/>
              </a:ext>
            </a:extLst>
          </p:cNvPr>
          <p:cNvPicPr>
            <a:picLocks noChangeAspect="1"/>
          </p:cNvPicPr>
          <p:nvPr/>
        </p:nvPicPr>
        <p:blipFill>
          <a:blip r:embed="rId9"/>
          <a:stretch>
            <a:fillRect/>
          </a:stretch>
        </p:blipFill>
        <p:spPr>
          <a:xfrm>
            <a:off x="8261350" y="4259263"/>
            <a:ext cx="3286125" cy="1727200"/>
          </a:xfrm>
          <a:prstGeom prst="rect">
            <a:avLst/>
          </a:prstGeom>
        </p:spPr>
      </p:pic>
    </p:spTree>
    <p:extLst>
      <p:ext uri="{BB962C8B-B14F-4D97-AF65-F5344CB8AC3E}">
        <p14:creationId xmlns:p14="http://schemas.microsoft.com/office/powerpoint/2010/main" val="248624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78A4F-B11E-AA40-8F30-F8901A46DCD7}"/>
              </a:ext>
            </a:extLst>
          </p:cNvPr>
          <p:cNvSpPr>
            <a:spLocks noGrp="1"/>
          </p:cNvSpPr>
          <p:nvPr>
            <p:ph type="title" idx="4294967295"/>
          </p:nvPr>
        </p:nvSpPr>
        <p:spPr>
          <a:xfrm>
            <a:off x="838200" y="126187"/>
            <a:ext cx="10515600" cy="1006475"/>
          </a:xfrm>
        </p:spPr>
        <p:txBody>
          <a:bodyPr/>
          <a:lstStyle/>
          <a:p>
            <a:r>
              <a:rPr lang="en-US" dirty="0">
                <a:latin typeface="Comic Sans MS" panose="030F0902030302020204" pitchFamily="66" charset="0"/>
              </a:rPr>
              <a:t>My Story…..</a:t>
            </a:r>
            <a:r>
              <a:rPr lang="en-US" b="1" dirty="0">
                <a:solidFill>
                  <a:srgbClr val="7030A0"/>
                </a:solidFill>
                <a:latin typeface="Comic Sans MS" panose="030F0902030302020204" pitchFamily="66" charset="0"/>
              </a:rPr>
              <a:t>the Early Years</a:t>
            </a:r>
            <a:r>
              <a:rPr lang="en-US" dirty="0">
                <a:latin typeface="Comic Sans MS" panose="030F0902030302020204" pitchFamily="66" charset="0"/>
              </a:rPr>
              <a:t>…</a:t>
            </a:r>
          </a:p>
        </p:txBody>
      </p:sp>
      <p:pic>
        <p:nvPicPr>
          <p:cNvPr id="5" name="Content Placeholder 4">
            <a:extLst>
              <a:ext uri="{FF2B5EF4-FFF2-40B4-BE49-F238E27FC236}">
                <a16:creationId xmlns:a16="http://schemas.microsoft.com/office/drawing/2014/main" id="{8FBBEBD5-F895-F742-A7A9-D937529DCBA6}"/>
              </a:ext>
            </a:extLst>
          </p:cNvPr>
          <p:cNvPicPr>
            <a:picLocks noGrp="1" noChangeAspect="1"/>
          </p:cNvPicPr>
          <p:nvPr>
            <p:ph idx="4294967295"/>
          </p:nvPr>
        </p:nvPicPr>
        <p:blipFill>
          <a:blip r:embed="rId3"/>
          <a:stretch>
            <a:fillRect/>
          </a:stretch>
        </p:blipFill>
        <p:spPr>
          <a:xfrm>
            <a:off x="3861452" y="1781707"/>
            <a:ext cx="5551488" cy="4492625"/>
          </a:xfrm>
        </p:spPr>
      </p:pic>
      <p:pic>
        <p:nvPicPr>
          <p:cNvPr id="1026" name="Picture 2" descr="page1image4178960">
            <a:extLst>
              <a:ext uri="{FF2B5EF4-FFF2-40B4-BE49-F238E27FC236}">
                <a16:creationId xmlns:a16="http://schemas.microsoft.com/office/drawing/2014/main" id="{B4F7476A-4CCB-564C-B80E-C7D4F291D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329" y="1371600"/>
            <a:ext cx="6687671" cy="49894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DCF4CE-1F5B-2F43-B7BC-35FF1B028E25}"/>
              </a:ext>
            </a:extLst>
          </p:cNvPr>
          <p:cNvPicPr>
            <a:picLocks noChangeAspect="1"/>
          </p:cNvPicPr>
          <p:nvPr/>
        </p:nvPicPr>
        <p:blipFill>
          <a:blip r:embed="rId5"/>
          <a:stretch>
            <a:fillRect/>
          </a:stretch>
        </p:blipFill>
        <p:spPr>
          <a:xfrm>
            <a:off x="2235719" y="1371600"/>
            <a:ext cx="6908281" cy="5039503"/>
          </a:xfrm>
          <a:prstGeom prst="rect">
            <a:avLst/>
          </a:prstGeom>
        </p:spPr>
      </p:pic>
      <p:pic>
        <p:nvPicPr>
          <p:cNvPr id="16" name="Picture 15">
            <a:extLst>
              <a:ext uri="{FF2B5EF4-FFF2-40B4-BE49-F238E27FC236}">
                <a16:creationId xmlns:a16="http://schemas.microsoft.com/office/drawing/2014/main" id="{4F53E82F-857D-F44F-9B58-3904D445EDBC}"/>
              </a:ext>
            </a:extLst>
          </p:cNvPr>
          <p:cNvPicPr>
            <a:picLocks noChangeAspect="1"/>
          </p:cNvPicPr>
          <p:nvPr/>
        </p:nvPicPr>
        <p:blipFill>
          <a:blip r:embed="rId5"/>
          <a:stretch>
            <a:fillRect/>
          </a:stretch>
        </p:blipFill>
        <p:spPr>
          <a:xfrm>
            <a:off x="2235719" y="1453371"/>
            <a:ext cx="6908281" cy="5039503"/>
          </a:xfrm>
          <a:prstGeom prst="rect">
            <a:avLst/>
          </a:prstGeom>
        </p:spPr>
      </p:pic>
      <p:pic>
        <p:nvPicPr>
          <p:cNvPr id="8" name="Picture 7">
            <a:extLst>
              <a:ext uri="{FF2B5EF4-FFF2-40B4-BE49-F238E27FC236}">
                <a16:creationId xmlns:a16="http://schemas.microsoft.com/office/drawing/2014/main" id="{E05D4922-7CA4-CA46-913C-A823DAC0B7E6}"/>
              </a:ext>
            </a:extLst>
          </p:cNvPr>
          <p:cNvPicPr>
            <a:picLocks noChangeAspect="1"/>
          </p:cNvPicPr>
          <p:nvPr/>
        </p:nvPicPr>
        <p:blipFill>
          <a:blip r:embed="rId6"/>
          <a:stretch>
            <a:fillRect/>
          </a:stretch>
        </p:blipFill>
        <p:spPr>
          <a:xfrm>
            <a:off x="2097740" y="1371601"/>
            <a:ext cx="7046260" cy="5203046"/>
          </a:xfrm>
          <a:prstGeom prst="rect">
            <a:avLst/>
          </a:prstGeom>
        </p:spPr>
      </p:pic>
      <p:pic>
        <p:nvPicPr>
          <p:cNvPr id="10" name="Picture 9" descr="A picture containing ground, outdoor, transport, brick&#10;&#10;Description automatically generated">
            <a:extLst>
              <a:ext uri="{FF2B5EF4-FFF2-40B4-BE49-F238E27FC236}">
                <a16:creationId xmlns:a16="http://schemas.microsoft.com/office/drawing/2014/main" id="{5AF66F66-C047-FF48-88B5-7639E724C65C}"/>
              </a:ext>
            </a:extLst>
          </p:cNvPr>
          <p:cNvPicPr>
            <a:picLocks noChangeAspect="1"/>
          </p:cNvPicPr>
          <p:nvPr/>
        </p:nvPicPr>
        <p:blipFill>
          <a:blip r:embed="rId7"/>
          <a:stretch>
            <a:fillRect/>
          </a:stretch>
        </p:blipFill>
        <p:spPr>
          <a:xfrm>
            <a:off x="1828800" y="1453372"/>
            <a:ext cx="7620000" cy="4989440"/>
          </a:xfrm>
          <a:prstGeom prst="rect">
            <a:avLst/>
          </a:prstGeom>
        </p:spPr>
      </p:pic>
      <p:pic>
        <p:nvPicPr>
          <p:cNvPr id="12" name="Picture 11" descr="Text&#10;&#10;Description automatically generated">
            <a:extLst>
              <a:ext uri="{FF2B5EF4-FFF2-40B4-BE49-F238E27FC236}">
                <a16:creationId xmlns:a16="http://schemas.microsoft.com/office/drawing/2014/main" id="{5DB71DD4-CBE2-874B-AFC1-15A417AB8950}"/>
              </a:ext>
            </a:extLst>
          </p:cNvPr>
          <p:cNvPicPr>
            <a:picLocks noChangeAspect="1"/>
          </p:cNvPicPr>
          <p:nvPr/>
        </p:nvPicPr>
        <p:blipFill>
          <a:blip r:embed="rId8"/>
          <a:stretch>
            <a:fillRect/>
          </a:stretch>
        </p:blipFill>
        <p:spPr>
          <a:xfrm>
            <a:off x="2775744" y="1435020"/>
            <a:ext cx="7655860" cy="5007792"/>
          </a:xfrm>
          <a:prstGeom prst="rect">
            <a:avLst/>
          </a:prstGeom>
        </p:spPr>
      </p:pic>
    </p:spTree>
    <p:extLst>
      <p:ext uri="{BB962C8B-B14F-4D97-AF65-F5344CB8AC3E}">
        <p14:creationId xmlns:p14="http://schemas.microsoft.com/office/powerpoint/2010/main" val="13573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8B3D-623D-2A46-AFEE-BA0312F9A182}"/>
              </a:ext>
            </a:extLst>
          </p:cNvPr>
          <p:cNvSpPr>
            <a:spLocks noGrp="1"/>
          </p:cNvSpPr>
          <p:nvPr>
            <p:ph type="title" idx="4294967295"/>
          </p:nvPr>
        </p:nvSpPr>
        <p:spPr>
          <a:xfrm>
            <a:off x="819807" y="330701"/>
            <a:ext cx="11372193" cy="822325"/>
          </a:xfrm>
        </p:spPr>
        <p:txBody>
          <a:bodyPr>
            <a:normAutofit fontScale="90000"/>
          </a:bodyPr>
          <a:lstStyle/>
          <a:p>
            <a:r>
              <a:rPr lang="en-US" dirty="0">
                <a:latin typeface="Comic Sans MS" panose="030F0902030302020204" pitchFamily="66" charset="0"/>
              </a:rPr>
              <a:t>My Story…</a:t>
            </a:r>
            <a:r>
              <a:rPr lang="en-US" b="1" dirty="0">
                <a:solidFill>
                  <a:srgbClr val="FF2F92"/>
                </a:solidFill>
                <a:latin typeface="Comic Sans MS" panose="030F0902030302020204" pitchFamily="66" charset="0"/>
              </a:rPr>
              <a:t>Elementary School Years</a:t>
            </a:r>
            <a:r>
              <a:rPr lang="en-US" dirty="0">
                <a:latin typeface="Comic Sans MS" panose="030F0902030302020204" pitchFamily="66" charset="0"/>
              </a:rPr>
              <a:t>…</a:t>
            </a:r>
          </a:p>
        </p:txBody>
      </p:sp>
      <p:pic>
        <p:nvPicPr>
          <p:cNvPr id="4" name="Content Placeholder 3">
            <a:extLst>
              <a:ext uri="{FF2B5EF4-FFF2-40B4-BE49-F238E27FC236}">
                <a16:creationId xmlns:a16="http://schemas.microsoft.com/office/drawing/2014/main" id="{46D80EF0-BF53-7B41-BC10-43EAF352F659}"/>
              </a:ext>
            </a:extLst>
          </p:cNvPr>
          <p:cNvPicPr>
            <a:picLocks noGrp="1" noChangeAspect="1"/>
          </p:cNvPicPr>
          <p:nvPr>
            <p:ph idx="4294967295"/>
          </p:nvPr>
        </p:nvPicPr>
        <p:blipFill>
          <a:blip r:embed="rId3"/>
          <a:stretch>
            <a:fillRect/>
          </a:stretch>
        </p:blipFill>
        <p:spPr>
          <a:xfrm>
            <a:off x="7620000" y="2082800"/>
            <a:ext cx="4572000" cy="4303713"/>
          </a:xfrm>
          <a:prstGeom prst="rect">
            <a:avLst/>
          </a:prstGeom>
        </p:spPr>
      </p:pic>
      <p:pic>
        <p:nvPicPr>
          <p:cNvPr id="7" name="Picture 6">
            <a:extLst>
              <a:ext uri="{FF2B5EF4-FFF2-40B4-BE49-F238E27FC236}">
                <a16:creationId xmlns:a16="http://schemas.microsoft.com/office/drawing/2014/main" id="{16F7B865-B30C-D04A-B131-03B079960EEA}"/>
              </a:ext>
            </a:extLst>
          </p:cNvPr>
          <p:cNvPicPr>
            <a:picLocks noChangeAspect="1"/>
          </p:cNvPicPr>
          <p:nvPr/>
        </p:nvPicPr>
        <p:blipFill>
          <a:blip r:embed="rId4"/>
          <a:stretch>
            <a:fillRect/>
          </a:stretch>
        </p:blipFill>
        <p:spPr>
          <a:xfrm>
            <a:off x="3657599" y="1690688"/>
            <a:ext cx="5091953" cy="5087284"/>
          </a:xfrm>
          <a:prstGeom prst="rect">
            <a:avLst/>
          </a:prstGeom>
        </p:spPr>
      </p:pic>
      <p:pic>
        <p:nvPicPr>
          <p:cNvPr id="8" name="Picture 7">
            <a:extLst>
              <a:ext uri="{FF2B5EF4-FFF2-40B4-BE49-F238E27FC236}">
                <a16:creationId xmlns:a16="http://schemas.microsoft.com/office/drawing/2014/main" id="{A1E9015A-3495-7D49-A2D6-A68DA7FFF11B}"/>
              </a:ext>
            </a:extLst>
          </p:cNvPr>
          <p:cNvPicPr>
            <a:picLocks noChangeAspect="1"/>
          </p:cNvPicPr>
          <p:nvPr/>
        </p:nvPicPr>
        <p:blipFill>
          <a:blip r:embed="rId5"/>
          <a:stretch>
            <a:fillRect/>
          </a:stretch>
        </p:blipFill>
        <p:spPr>
          <a:xfrm>
            <a:off x="3657599" y="1676400"/>
            <a:ext cx="5611907" cy="4709460"/>
          </a:xfrm>
          <a:prstGeom prst="rect">
            <a:avLst/>
          </a:prstGeom>
        </p:spPr>
      </p:pic>
      <p:pic>
        <p:nvPicPr>
          <p:cNvPr id="9" name="Picture 8">
            <a:extLst>
              <a:ext uri="{FF2B5EF4-FFF2-40B4-BE49-F238E27FC236}">
                <a16:creationId xmlns:a16="http://schemas.microsoft.com/office/drawing/2014/main" id="{470D8E3F-122D-FB4B-B378-E733DBAE50FC}"/>
              </a:ext>
            </a:extLst>
          </p:cNvPr>
          <p:cNvPicPr>
            <a:picLocks noChangeAspect="1"/>
          </p:cNvPicPr>
          <p:nvPr/>
        </p:nvPicPr>
        <p:blipFill>
          <a:blip r:embed="rId6"/>
          <a:stretch>
            <a:fillRect/>
          </a:stretch>
        </p:blipFill>
        <p:spPr>
          <a:xfrm>
            <a:off x="2922494" y="1676399"/>
            <a:ext cx="6759388" cy="4709459"/>
          </a:xfrm>
          <a:prstGeom prst="rect">
            <a:avLst/>
          </a:prstGeom>
        </p:spPr>
      </p:pic>
      <p:pic>
        <p:nvPicPr>
          <p:cNvPr id="10" name="Picture 9">
            <a:extLst>
              <a:ext uri="{FF2B5EF4-FFF2-40B4-BE49-F238E27FC236}">
                <a16:creationId xmlns:a16="http://schemas.microsoft.com/office/drawing/2014/main" id="{C837B187-3B62-1443-80D5-6CB636056848}"/>
              </a:ext>
            </a:extLst>
          </p:cNvPr>
          <p:cNvPicPr>
            <a:picLocks noChangeAspect="1"/>
          </p:cNvPicPr>
          <p:nvPr/>
        </p:nvPicPr>
        <p:blipFill>
          <a:blip r:embed="rId7"/>
          <a:stretch>
            <a:fillRect/>
          </a:stretch>
        </p:blipFill>
        <p:spPr>
          <a:xfrm>
            <a:off x="2922494" y="1752599"/>
            <a:ext cx="7261411" cy="5025373"/>
          </a:xfrm>
          <a:prstGeom prst="rect">
            <a:avLst/>
          </a:prstGeom>
        </p:spPr>
      </p:pic>
      <p:pic>
        <p:nvPicPr>
          <p:cNvPr id="11" name="Picture 10">
            <a:extLst>
              <a:ext uri="{FF2B5EF4-FFF2-40B4-BE49-F238E27FC236}">
                <a16:creationId xmlns:a16="http://schemas.microsoft.com/office/drawing/2014/main" id="{0F7E8F87-9B9E-0949-A40F-C8A53E29C038}"/>
              </a:ext>
            </a:extLst>
          </p:cNvPr>
          <p:cNvPicPr>
            <a:picLocks noChangeAspect="1"/>
          </p:cNvPicPr>
          <p:nvPr/>
        </p:nvPicPr>
        <p:blipFill>
          <a:blip r:embed="rId8"/>
          <a:stretch>
            <a:fillRect/>
          </a:stretch>
        </p:blipFill>
        <p:spPr>
          <a:xfrm>
            <a:off x="3366052" y="1371599"/>
            <a:ext cx="5186278" cy="5339607"/>
          </a:xfrm>
          <a:prstGeom prst="rect">
            <a:avLst/>
          </a:prstGeom>
        </p:spPr>
      </p:pic>
      <p:sp>
        <p:nvSpPr>
          <p:cNvPr id="13" name="TextBox 12">
            <a:extLst>
              <a:ext uri="{FF2B5EF4-FFF2-40B4-BE49-F238E27FC236}">
                <a16:creationId xmlns:a16="http://schemas.microsoft.com/office/drawing/2014/main" id="{2ED37486-C402-504A-8F64-AD9F24A63657}"/>
              </a:ext>
            </a:extLst>
          </p:cNvPr>
          <p:cNvSpPr txBox="1"/>
          <p:nvPr/>
        </p:nvSpPr>
        <p:spPr>
          <a:xfrm>
            <a:off x="2743200" y="4982646"/>
            <a:ext cx="6221506" cy="1200329"/>
          </a:xfrm>
          <a:prstGeom prst="rect">
            <a:avLst/>
          </a:prstGeom>
          <a:noFill/>
        </p:spPr>
        <p:txBody>
          <a:bodyPr wrap="square">
            <a:spAutoFit/>
          </a:bodyPr>
          <a:lstStyle/>
          <a:p>
            <a:pPr algn="ctr"/>
            <a:r>
              <a:rPr lang="en-US" sz="3600" b="1" dirty="0">
                <a:solidFill>
                  <a:srgbClr val="FFFF00"/>
                </a:solidFill>
              </a:rPr>
              <a:t>In Recess Football, I was a </a:t>
            </a:r>
          </a:p>
          <a:p>
            <a:pPr algn="ctr"/>
            <a:r>
              <a:rPr lang="en-US" sz="3600" b="1" dirty="0">
                <a:solidFill>
                  <a:srgbClr val="FFFF00"/>
                </a:solidFill>
              </a:rPr>
              <a:t>2-year starter!</a:t>
            </a:r>
          </a:p>
        </p:txBody>
      </p:sp>
      <p:sp>
        <p:nvSpPr>
          <p:cNvPr id="14" name="Oval 13">
            <a:extLst>
              <a:ext uri="{FF2B5EF4-FFF2-40B4-BE49-F238E27FC236}">
                <a16:creationId xmlns:a16="http://schemas.microsoft.com/office/drawing/2014/main" id="{589E4C53-7F4D-1644-8C1B-298BD28B6265}"/>
              </a:ext>
            </a:extLst>
          </p:cNvPr>
          <p:cNvSpPr/>
          <p:nvPr/>
        </p:nvSpPr>
        <p:spPr>
          <a:xfrm>
            <a:off x="4943060" y="2252870"/>
            <a:ext cx="2252869" cy="53008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7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theme/theme1.xml><?xml version="1.0" encoding="utf-8"?>
<a:theme xmlns:a="http://schemas.openxmlformats.org/drawingml/2006/main" name="Office Theme">
  <a:themeElements>
    <a:clrScheme name="NFHS Brand Colors">
      <a:dk1>
        <a:sysClr val="windowText" lastClr="000000"/>
      </a:dk1>
      <a:lt1>
        <a:sysClr val="window" lastClr="FFFFFF"/>
      </a:lt1>
      <a:dk2>
        <a:srgbClr val="7F7F7F"/>
      </a:dk2>
      <a:lt2>
        <a:srgbClr val="D8D8D8"/>
      </a:lt2>
      <a:accent1>
        <a:srgbClr val="00205B"/>
      </a:accent1>
      <a:accent2>
        <a:srgbClr val="D50032"/>
      </a:accent2>
      <a:accent3>
        <a:srgbClr val="94D600"/>
      </a:accent3>
      <a:accent4>
        <a:srgbClr val="00B0F0"/>
      </a:accent4>
      <a:accent5>
        <a:srgbClr val="FFC000"/>
      </a:accent5>
      <a:accent6>
        <a:srgbClr val="70AD47"/>
      </a:accent6>
      <a:hlink>
        <a:srgbClr val="00205B"/>
      </a:hlink>
      <a:folHlink>
        <a:srgbClr val="94D6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2663</Words>
  <Application>Microsoft Office PowerPoint</Application>
  <PresentationFormat>Widescreen</PresentationFormat>
  <Paragraphs>297</Paragraphs>
  <Slides>56</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Arial</vt:lpstr>
      <vt:lpstr>Calibri</vt:lpstr>
      <vt:lpstr>Calibri Light</vt:lpstr>
      <vt:lpstr>Comic Sans MS</vt:lpstr>
      <vt:lpstr>inherit</vt:lpstr>
      <vt:lpstr>Open Sans</vt:lpstr>
      <vt:lpstr>open_sansregular</vt:lpstr>
      <vt:lpstr>sofia-pro</vt:lpstr>
      <vt:lpstr>Tahoma</vt:lpstr>
      <vt:lpstr>titillium_webbold</vt:lpstr>
      <vt:lpstr>Wingdings</vt:lpstr>
      <vt:lpstr>Office Theme</vt:lpstr>
      <vt:lpstr>PAST, Present and Future of title ix celebrating 50 years</vt:lpstr>
      <vt:lpstr>Title ix PAST</vt:lpstr>
      <vt:lpstr>PowerPoint Presentation</vt:lpstr>
      <vt:lpstr>PowerPoint Presentation</vt:lpstr>
      <vt:lpstr>PowerPoint Presentation</vt:lpstr>
      <vt:lpstr>PowerPoint Presentation</vt:lpstr>
      <vt:lpstr>PowerPoint Presentation</vt:lpstr>
      <vt:lpstr>My Story…..the Early Years…</vt:lpstr>
      <vt:lpstr>My Story…Elementary School Years…</vt:lpstr>
      <vt:lpstr>My Story….Middle School Years…</vt:lpstr>
      <vt:lpstr>My Story…High School – 1972-1976</vt:lpstr>
      <vt:lpstr>Time Out… Let’s talk Tunic…</vt:lpstr>
      <vt:lpstr>The Evolution of the Tunic!</vt:lpstr>
      <vt:lpstr>My Story…College – 1976-1981</vt:lpstr>
      <vt:lpstr>What the words “Title IX” meant to us in 1975-76… </vt:lpstr>
      <vt:lpstr>PowerPoint Presentation</vt:lpstr>
      <vt:lpstr>UPHS Fall 1975 Varsity Field Hockey</vt:lpstr>
      <vt:lpstr>PowerPoint Presentation</vt:lpstr>
      <vt:lpstr>High School Basketball</vt:lpstr>
      <vt:lpstr>We knew that things were changing…</vt:lpstr>
      <vt:lpstr>PowerPoint Presentation</vt:lpstr>
      <vt:lpstr>PowerPoint Presentation</vt:lpstr>
      <vt:lpstr>Baseball/Softball </vt:lpstr>
      <vt:lpstr>We just wanted to play!!!</vt:lpstr>
      <vt:lpstr>If you let me play…</vt:lpstr>
      <vt:lpstr>High School/College student-athlete, Teacher, Coach, Athletic Director  “I fell in love with the goodness of playing sports.” </vt:lpstr>
      <vt:lpstr>PowerPoint Presentation</vt:lpstr>
      <vt:lpstr>Yes…I do have a Title IX tattoo!</vt:lpstr>
      <vt:lpstr>At the end of the day… I want to keep playing! </vt:lpstr>
      <vt:lpstr>Let’s keep CELEBRATING!!!</vt:lpstr>
      <vt:lpstr>Title ix PRESENT</vt:lpstr>
      <vt:lpstr>PowerPoint Presentation</vt:lpstr>
      <vt:lpstr>PowerPoint Presentation</vt:lpstr>
      <vt:lpstr>PowerPoint Presentation</vt:lpstr>
      <vt:lpstr>STILL TODAY . . .</vt:lpstr>
      <vt:lpstr>PowerPoint Presentation</vt:lpstr>
      <vt:lpstr>PowerPoint Presentation</vt:lpstr>
      <vt:lpstr>PowerPoint Presentation</vt:lpstr>
      <vt:lpstr>PowerPoint Presentation</vt:lpstr>
      <vt:lpstr>Title ix Future</vt:lpstr>
      <vt:lpstr>PowerPoint Presentation</vt:lpstr>
      <vt:lpstr>PowerPoint Presentation</vt:lpstr>
      <vt:lpstr>PowerPoint Presentation</vt:lpstr>
      <vt:lpstr>PowerPoint Presentation</vt:lpstr>
      <vt:lpstr>Women in Leadership Facebook Group</vt:lpstr>
      <vt:lpstr>Better Together – Women and Sport Leadership Summit. </vt:lpstr>
      <vt:lpstr>Agenda </vt:lpstr>
      <vt:lpstr>Vital Role of the Ad for the future</vt:lpstr>
      <vt:lpstr>Providing opportunities and Promoting sports and activities</vt:lpstr>
      <vt:lpstr>Hiring practices</vt:lpstr>
      <vt:lpstr>Mentorship Programs</vt:lpstr>
      <vt:lpstr>PowerPoint Presentation</vt:lpstr>
      <vt:lpstr>questions</vt:lpstr>
      <vt:lpstr>questions</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 Present and Future of title ix celebrating 50 years</dc:title>
  <dc:creator>Julie Cochran</dc:creator>
  <cp:lastModifiedBy>Julie Cochran</cp:lastModifiedBy>
  <cp:revision>3</cp:revision>
  <dcterms:created xsi:type="dcterms:W3CDTF">2021-12-01T20:38:08Z</dcterms:created>
  <dcterms:modified xsi:type="dcterms:W3CDTF">2021-12-09T21:44:27Z</dcterms:modified>
</cp:coreProperties>
</file>