
<file path=[Content_Types].xml><?xml version="1.0" encoding="utf-8"?>
<Types xmlns="http://schemas.openxmlformats.org/package/2006/content-types">
  <Default Extension="jpeg" ContentType="image/jpeg"/>
  <Default Extension="jpg" ContentType="image/jpeg"/>
  <Default Extension="png" ContentType="image/png"/>
  <Default Extension="png&amp;ehk=TgbZ9sNCI"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46"/>
  </p:notesMasterIdLst>
  <p:handoutMasterIdLst>
    <p:handoutMasterId r:id="rId47"/>
  </p:handoutMasterIdLst>
  <p:sldIdLst>
    <p:sldId id="876" r:id="rId6"/>
    <p:sldId id="859" r:id="rId7"/>
    <p:sldId id="672" r:id="rId8"/>
    <p:sldId id="851" r:id="rId9"/>
    <p:sldId id="873" r:id="rId10"/>
    <p:sldId id="872" r:id="rId11"/>
    <p:sldId id="853" r:id="rId12"/>
    <p:sldId id="788" r:id="rId13"/>
    <p:sldId id="874" r:id="rId14"/>
    <p:sldId id="883" r:id="rId15"/>
    <p:sldId id="885" r:id="rId16"/>
    <p:sldId id="886" r:id="rId17"/>
    <p:sldId id="887" r:id="rId18"/>
    <p:sldId id="884" r:id="rId19"/>
    <p:sldId id="865" r:id="rId20"/>
    <p:sldId id="866" r:id="rId21"/>
    <p:sldId id="867" r:id="rId22"/>
    <p:sldId id="830" r:id="rId23"/>
    <p:sldId id="831" r:id="rId24"/>
    <p:sldId id="835" r:id="rId25"/>
    <p:sldId id="837" r:id="rId26"/>
    <p:sldId id="838" r:id="rId27"/>
    <p:sldId id="878" r:id="rId28"/>
    <p:sldId id="875" r:id="rId29"/>
    <p:sldId id="879" r:id="rId30"/>
    <p:sldId id="880" r:id="rId31"/>
    <p:sldId id="862" r:id="rId32"/>
    <p:sldId id="882" r:id="rId33"/>
    <p:sldId id="889" r:id="rId34"/>
    <p:sldId id="839" r:id="rId35"/>
    <p:sldId id="888" r:id="rId36"/>
    <p:sldId id="870" r:id="rId37"/>
    <p:sldId id="863" r:id="rId38"/>
    <p:sldId id="871" r:id="rId39"/>
    <p:sldId id="891" r:id="rId40"/>
    <p:sldId id="864" r:id="rId41"/>
    <p:sldId id="868" r:id="rId42"/>
    <p:sldId id="869" r:id="rId43"/>
    <p:sldId id="785" r:id="rId44"/>
    <p:sldId id="890" r:id="rId45"/>
  </p:sldIdLst>
  <p:sldSz cx="10058400" cy="7315200"/>
  <p:notesSz cx="7010400" cy="92964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guide id="3" orient="horz" pos="2928" userDrawn="1">
          <p15:clr>
            <a:srgbClr val="A4A3A4"/>
          </p15:clr>
        </p15:guide>
        <p15:guide id="4"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16F"/>
    <a:srgbClr val="A5653D"/>
    <a:srgbClr val="C17F57"/>
    <a:srgbClr val="7939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4" autoAdjust="0"/>
    <p:restoredTop sz="94700" autoAdjust="0"/>
  </p:normalViewPr>
  <p:slideViewPr>
    <p:cSldViewPr>
      <p:cViewPr varScale="1">
        <p:scale>
          <a:sx n="94" d="100"/>
          <a:sy n="94" d="100"/>
        </p:scale>
        <p:origin x="558" y="33"/>
      </p:cViewPr>
      <p:guideLst>
        <p:guide orient="horz" pos="2304"/>
        <p:guide pos="3168"/>
      </p:guideLst>
    </p:cSldViewPr>
  </p:slideViewPr>
  <p:outlineViewPr>
    <p:cViewPr>
      <p:scale>
        <a:sx n="33" d="100"/>
        <a:sy n="33" d="100"/>
      </p:scale>
      <p:origin x="42" y="0"/>
    </p:cViewPr>
  </p:outlineViewPr>
  <p:notesTextViewPr>
    <p:cViewPr>
      <p:scale>
        <a:sx n="100" d="100"/>
        <a:sy n="100" d="100"/>
      </p:scale>
      <p:origin x="0" y="0"/>
    </p:cViewPr>
  </p:notesTextViewPr>
  <p:sorterViewPr>
    <p:cViewPr varScale="1">
      <p:scale>
        <a:sx n="1" d="1"/>
        <a:sy n="1" d="1"/>
      </p:scale>
      <p:origin x="0" y="-3804"/>
    </p:cViewPr>
  </p:sorterViewPr>
  <p:notesViewPr>
    <p:cSldViewPr>
      <p:cViewPr varScale="1">
        <p:scale>
          <a:sx n="55" d="100"/>
          <a:sy n="55" d="100"/>
        </p:scale>
        <p:origin x="-1854" y="-90"/>
      </p:cViewPr>
      <p:guideLst>
        <p:guide orient="horz" pos="2949"/>
        <p:guide pos="2229"/>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E3DAF3-9541-426A-AE3E-7A3DEEFB7A8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9877EEE-DF26-4F15-B1E5-D0F755E502CC}">
      <dgm:prSet/>
      <dgm:spPr/>
      <dgm:t>
        <a:bodyPr/>
        <a:lstStyle/>
        <a:p>
          <a:r>
            <a:rPr lang="en-US" i="1"/>
            <a:t>August-November	</a:t>
          </a:r>
          <a:r>
            <a:rPr lang="en-US"/>
            <a:t>Marching Band</a:t>
          </a:r>
        </a:p>
      </dgm:t>
    </dgm:pt>
    <dgm:pt modelId="{3B4A214D-0248-421A-8DB9-1AAD1583D03E}" type="parTrans" cxnId="{C57A1ED2-D9EA-49D4-A0A6-A1AEACEC9838}">
      <dgm:prSet/>
      <dgm:spPr/>
      <dgm:t>
        <a:bodyPr/>
        <a:lstStyle/>
        <a:p>
          <a:endParaRPr lang="en-US"/>
        </a:p>
      </dgm:t>
    </dgm:pt>
    <dgm:pt modelId="{C302C390-C182-47C8-B510-9E19D9827321}" type="sibTrans" cxnId="{C57A1ED2-D9EA-49D4-A0A6-A1AEACEC9838}">
      <dgm:prSet/>
      <dgm:spPr/>
      <dgm:t>
        <a:bodyPr/>
        <a:lstStyle/>
        <a:p>
          <a:endParaRPr lang="en-US"/>
        </a:p>
      </dgm:t>
    </dgm:pt>
    <dgm:pt modelId="{8341AC31-BFA9-40F3-A668-712F58B7E9B6}">
      <dgm:prSet/>
      <dgm:spPr/>
      <dgm:t>
        <a:bodyPr/>
        <a:lstStyle/>
        <a:p>
          <a:r>
            <a:rPr lang="en-US" i="1"/>
            <a:t>January-February</a:t>
          </a:r>
          <a:r>
            <a:rPr lang="en-US"/>
            <a:t>	Solo &amp; Ensemble</a:t>
          </a:r>
        </a:p>
      </dgm:t>
    </dgm:pt>
    <dgm:pt modelId="{890EFBBE-E967-45CA-BCF2-8BD64A663466}" type="parTrans" cxnId="{B60B1447-162E-4855-A0F4-72C12F49973A}">
      <dgm:prSet/>
      <dgm:spPr/>
      <dgm:t>
        <a:bodyPr/>
        <a:lstStyle/>
        <a:p>
          <a:endParaRPr lang="en-US"/>
        </a:p>
      </dgm:t>
    </dgm:pt>
    <dgm:pt modelId="{1EF535D3-3C90-4C21-B971-B9659088F1F6}" type="sibTrans" cxnId="{B60B1447-162E-4855-A0F4-72C12F49973A}">
      <dgm:prSet/>
      <dgm:spPr/>
      <dgm:t>
        <a:bodyPr/>
        <a:lstStyle/>
        <a:p>
          <a:endParaRPr lang="en-US"/>
        </a:p>
      </dgm:t>
    </dgm:pt>
    <dgm:pt modelId="{AC8D3AA7-CE10-444D-AB6D-A0D9E978C635}">
      <dgm:prSet/>
      <dgm:spPr/>
      <dgm:t>
        <a:bodyPr/>
        <a:lstStyle/>
        <a:p>
          <a:r>
            <a:rPr lang="en-US" i="1"/>
            <a:t>February-March</a:t>
          </a:r>
          <a:r>
            <a:rPr lang="en-US"/>
            <a:t>		Jazz/Show Choir</a:t>
          </a:r>
        </a:p>
      </dgm:t>
    </dgm:pt>
    <dgm:pt modelId="{0FDED9C2-247E-4E94-8EE9-21AF966E63EA}" type="parTrans" cxnId="{2E93B888-A640-4191-8908-52C8AF6C9991}">
      <dgm:prSet/>
      <dgm:spPr/>
      <dgm:t>
        <a:bodyPr/>
        <a:lstStyle/>
        <a:p>
          <a:endParaRPr lang="en-US"/>
        </a:p>
      </dgm:t>
    </dgm:pt>
    <dgm:pt modelId="{B717AA91-453F-4F36-B4BC-FDDB2577ABF3}" type="sibTrans" cxnId="{2E93B888-A640-4191-8908-52C8AF6C9991}">
      <dgm:prSet/>
      <dgm:spPr/>
      <dgm:t>
        <a:bodyPr/>
        <a:lstStyle/>
        <a:p>
          <a:endParaRPr lang="en-US"/>
        </a:p>
      </dgm:t>
    </dgm:pt>
    <dgm:pt modelId="{66A45AB2-F008-4098-86E3-D562834A2194}">
      <dgm:prSet/>
      <dgm:spPr/>
      <dgm:t>
        <a:bodyPr/>
        <a:lstStyle/>
        <a:p>
          <a:r>
            <a:rPr lang="en-US" i="1" dirty="0"/>
            <a:t>March</a:t>
          </a:r>
          <a:r>
            <a:rPr lang="en-US" dirty="0"/>
            <a:t>			State Jazz/Show Choir</a:t>
          </a:r>
        </a:p>
      </dgm:t>
    </dgm:pt>
    <dgm:pt modelId="{7D8C1872-DD54-453D-85B4-2AE4FE8C8FBC}" type="parTrans" cxnId="{6880A809-C86C-468A-86B6-70396271DA69}">
      <dgm:prSet/>
      <dgm:spPr/>
      <dgm:t>
        <a:bodyPr/>
        <a:lstStyle/>
        <a:p>
          <a:endParaRPr lang="en-US"/>
        </a:p>
      </dgm:t>
    </dgm:pt>
    <dgm:pt modelId="{10BD6BDA-3F35-4248-9F46-1544CF3E0D07}" type="sibTrans" cxnId="{6880A809-C86C-468A-86B6-70396271DA69}">
      <dgm:prSet/>
      <dgm:spPr/>
      <dgm:t>
        <a:bodyPr/>
        <a:lstStyle/>
        <a:p>
          <a:endParaRPr lang="en-US"/>
        </a:p>
      </dgm:t>
    </dgm:pt>
    <dgm:pt modelId="{20C10DC3-541B-4FFE-8762-75BF20C3DF6B}">
      <dgm:prSet/>
      <dgm:spPr/>
      <dgm:t>
        <a:bodyPr/>
        <a:lstStyle/>
        <a:p>
          <a:r>
            <a:rPr lang="en-US" i="1"/>
            <a:t>March-April</a:t>
          </a:r>
          <a:r>
            <a:rPr lang="en-US"/>
            <a:t>		Concert Organization</a:t>
          </a:r>
        </a:p>
      </dgm:t>
    </dgm:pt>
    <dgm:pt modelId="{0D2857D4-E656-4F38-B661-0000349C2E84}" type="parTrans" cxnId="{57A67617-76A8-45C2-9FA1-48E28FF82265}">
      <dgm:prSet/>
      <dgm:spPr/>
      <dgm:t>
        <a:bodyPr/>
        <a:lstStyle/>
        <a:p>
          <a:endParaRPr lang="en-US"/>
        </a:p>
      </dgm:t>
    </dgm:pt>
    <dgm:pt modelId="{5605BF80-AB2B-4BD4-87AE-5427BE8ECD68}" type="sibTrans" cxnId="{57A67617-76A8-45C2-9FA1-48E28FF82265}">
      <dgm:prSet/>
      <dgm:spPr/>
      <dgm:t>
        <a:bodyPr/>
        <a:lstStyle/>
        <a:p>
          <a:endParaRPr lang="en-US"/>
        </a:p>
      </dgm:t>
    </dgm:pt>
    <dgm:pt modelId="{8FBDC1BF-977D-4A41-8E5A-2BC800F39416}">
      <dgm:prSet/>
      <dgm:spPr/>
      <dgm:t>
        <a:bodyPr/>
        <a:lstStyle/>
        <a:p>
          <a:r>
            <a:rPr lang="en-US" i="1" dirty="0"/>
            <a:t>April-May</a:t>
          </a:r>
          <a:r>
            <a:rPr lang="en-US" dirty="0"/>
            <a:t>		State Qualifications</a:t>
          </a:r>
        </a:p>
      </dgm:t>
    </dgm:pt>
    <dgm:pt modelId="{4708FA69-AC5B-4551-BD30-AFE006371F8D}" type="parTrans" cxnId="{10C69437-0AA9-4BF7-9DB0-A398568CCC29}">
      <dgm:prSet/>
      <dgm:spPr/>
      <dgm:t>
        <a:bodyPr/>
        <a:lstStyle/>
        <a:p>
          <a:endParaRPr lang="en-US"/>
        </a:p>
      </dgm:t>
    </dgm:pt>
    <dgm:pt modelId="{FCF11CB9-7E03-4892-9668-0E6AFBDB0C1C}" type="sibTrans" cxnId="{10C69437-0AA9-4BF7-9DB0-A398568CCC29}">
      <dgm:prSet/>
      <dgm:spPr/>
      <dgm:t>
        <a:bodyPr/>
        <a:lstStyle/>
        <a:p>
          <a:endParaRPr lang="en-US"/>
        </a:p>
      </dgm:t>
    </dgm:pt>
    <dgm:pt modelId="{B17094C6-A145-464F-954D-56F44B8F4F44}">
      <dgm:prSet/>
      <dgm:spPr/>
      <dgm:t>
        <a:bodyPr/>
        <a:lstStyle/>
        <a:p>
          <a:r>
            <a:rPr lang="en-US" i="1" dirty="0"/>
            <a:t>May</a:t>
          </a:r>
          <a:r>
            <a:rPr lang="en-US" dirty="0"/>
            <a:t>			State Concert Finals</a:t>
          </a:r>
        </a:p>
      </dgm:t>
    </dgm:pt>
    <dgm:pt modelId="{85EB4DF9-DD42-4480-92E8-60058F7996F6}" type="parTrans" cxnId="{D55289DD-FC35-42E7-8C7F-9077AD8DB962}">
      <dgm:prSet/>
      <dgm:spPr/>
      <dgm:t>
        <a:bodyPr/>
        <a:lstStyle/>
        <a:p>
          <a:endParaRPr lang="en-US"/>
        </a:p>
      </dgm:t>
    </dgm:pt>
    <dgm:pt modelId="{D2501A0B-C732-49D4-B89B-B92E51AAE1E0}" type="sibTrans" cxnId="{D55289DD-FC35-42E7-8C7F-9077AD8DB962}">
      <dgm:prSet/>
      <dgm:spPr/>
      <dgm:t>
        <a:bodyPr/>
        <a:lstStyle/>
        <a:p>
          <a:endParaRPr lang="en-US"/>
        </a:p>
      </dgm:t>
    </dgm:pt>
    <dgm:pt modelId="{23E29A56-C1D7-4760-B66C-3AC2F8FB2F22}" type="pres">
      <dgm:prSet presAssocID="{22E3DAF3-9541-426A-AE3E-7A3DEEFB7A8B}" presName="vert0" presStyleCnt="0">
        <dgm:presLayoutVars>
          <dgm:dir/>
          <dgm:animOne val="branch"/>
          <dgm:animLvl val="lvl"/>
        </dgm:presLayoutVars>
      </dgm:prSet>
      <dgm:spPr/>
    </dgm:pt>
    <dgm:pt modelId="{C4089286-8F6F-4BB4-BA5D-D051C8A4A85D}" type="pres">
      <dgm:prSet presAssocID="{89877EEE-DF26-4F15-B1E5-D0F755E502CC}" presName="thickLine" presStyleLbl="alignNode1" presStyleIdx="0" presStyleCnt="7"/>
      <dgm:spPr/>
    </dgm:pt>
    <dgm:pt modelId="{11C7DCA6-6D5A-455F-9B87-499D691474C0}" type="pres">
      <dgm:prSet presAssocID="{89877EEE-DF26-4F15-B1E5-D0F755E502CC}" presName="horz1" presStyleCnt="0"/>
      <dgm:spPr/>
    </dgm:pt>
    <dgm:pt modelId="{ACF8F96A-AAA0-493F-A51C-701840A233B4}" type="pres">
      <dgm:prSet presAssocID="{89877EEE-DF26-4F15-B1E5-D0F755E502CC}" presName="tx1" presStyleLbl="revTx" presStyleIdx="0" presStyleCnt="7"/>
      <dgm:spPr/>
    </dgm:pt>
    <dgm:pt modelId="{029A75D7-DF4E-4539-927A-267978B2ED3D}" type="pres">
      <dgm:prSet presAssocID="{89877EEE-DF26-4F15-B1E5-D0F755E502CC}" presName="vert1" presStyleCnt="0"/>
      <dgm:spPr/>
    </dgm:pt>
    <dgm:pt modelId="{C9A8BF90-D05A-420D-AD1D-28A6EA40CAAB}" type="pres">
      <dgm:prSet presAssocID="{8341AC31-BFA9-40F3-A668-712F58B7E9B6}" presName="thickLine" presStyleLbl="alignNode1" presStyleIdx="1" presStyleCnt="7"/>
      <dgm:spPr/>
    </dgm:pt>
    <dgm:pt modelId="{22985624-5F20-4836-A1D9-C5051523C684}" type="pres">
      <dgm:prSet presAssocID="{8341AC31-BFA9-40F3-A668-712F58B7E9B6}" presName="horz1" presStyleCnt="0"/>
      <dgm:spPr/>
    </dgm:pt>
    <dgm:pt modelId="{1FCF1414-0352-4AB9-9DC2-449C0CD03930}" type="pres">
      <dgm:prSet presAssocID="{8341AC31-BFA9-40F3-A668-712F58B7E9B6}" presName="tx1" presStyleLbl="revTx" presStyleIdx="1" presStyleCnt="7"/>
      <dgm:spPr/>
    </dgm:pt>
    <dgm:pt modelId="{838F6899-20FA-4C83-B4C6-342EA71D5C89}" type="pres">
      <dgm:prSet presAssocID="{8341AC31-BFA9-40F3-A668-712F58B7E9B6}" presName="vert1" presStyleCnt="0"/>
      <dgm:spPr/>
    </dgm:pt>
    <dgm:pt modelId="{F1C00796-C1D4-4A66-AB53-C5EBB4992957}" type="pres">
      <dgm:prSet presAssocID="{AC8D3AA7-CE10-444D-AB6D-A0D9E978C635}" presName="thickLine" presStyleLbl="alignNode1" presStyleIdx="2" presStyleCnt="7"/>
      <dgm:spPr/>
    </dgm:pt>
    <dgm:pt modelId="{4C02D53F-BBEA-464C-BA55-44F59214A081}" type="pres">
      <dgm:prSet presAssocID="{AC8D3AA7-CE10-444D-AB6D-A0D9E978C635}" presName="horz1" presStyleCnt="0"/>
      <dgm:spPr/>
    </dgm:pt>
    <dgm:pt modelId="{E0D2FE66-4CAF-43D7-9743-5AE1DB0BC6BF}" type="pres">
      <dgm:prSet presAssocID="{AC8D3AA7-CE10-444D-AB6D-A0D9E978C635}" presName="tx1" presStyleLbl="revTx" presStyleIdx="2" presStyleCnt="7"/>
      <dgm:spPr/>
    </dgm:pt>
    <dgm:pt modelId="{EECA54F6-2757-413D-A2DB-32226BC777C5}" type="pres">
      <dgm:prSet presAssocID="{AC8D3AA7-CE10-444D-AB6D-A0D9E978C635}" presName="vert1" presStyleCnt="0"/>
      <dgm:spPr/>
    </dgm:pt>
    <dgm:pt modelId="{67655209-84EB-4B9A-A009-3474A8B7E9C9}" type="pres">
      <dgm:prSet presAssocID="{66A45AB2-F008-4098-86E3-D562834A2194}" presName="thickLine" presStyleLbl="alignNode1" presStyleIdx="3" presStyleCnt="7"/>
      <dgm:spPr/>
    </dgm:pt>
    <dgm:pt modelId="{DC5F92D3-CEDC-4F32-8B83-39301AE7B6FE}" type="pres">
      <dgm:prSet presAssocID="{66A45AB2-F008-4098-86E3-D562834A2194}" presName="horz1" presStyleCnt="0"/>
      <dgm:spPr/>
    </dgm:pt>
    <dgm:pt modelId="{9A5BDAFD-2B40-4565-AA07-C956CD2819C0}" type="pres">
      <dgm:prSet presAssocID="{66A45AB2-F008-4098-86E3-D562834A2194}" presName="tx1" presStyleLbl="revTx" presStyleIdx="3" presStyleCnt="7"/>
      <dgm:spPr/>
    </dgm:pt>
    <dgm:pt modelId="{5EC3C622-0162-4EEE-BE76-F3600DC83A42}" type="pres">
      <dgm:prSet presAssocID="{66A45AB2-F008-4098-86E3-D562834A2194}" presName="vert1" presStyleCnt="0"/>
      <dgm:spPr/>
    </dgm:pt>
    <dgm:pt modelId="{0CB9A5DF-E227-4D81-9A1C-DFFE74317C31}" type="pres">
      <dgm:prSet presAssocID="{20C10DC3-541B-4FFE-8762-75BF20C3DF6B}" presName="thickLine" presStyleLbl="alignNode1" presStyleIdx="4" presStyleCnt="7"/>
      <dgm:spPr/>
    </dgm:pt>
    <dgm:pt modelId="{05E547DD-0B4D-4A74-A647-17D7707AE00D}" type="pres">
      <dgm:prSet presAssocID="{20C10DC3-541B-4FFE-8762-75BF20C3DF6B}" presName="horz1" presStyleCnt="0"/>
      <dgm:spPr/>
    </dgm:pt>
    <dgm:pt modelId="{B0CE4425-D323-4019-BCDA-B5A4C8839010}" type="pres">
      <dgm:prSet presAssocID="{20C10DC3-541B-4FFE-8762-75BF20C3DF6B}" presName="tx1" presStyleLbl="revTx" presStyleIdx="4" presStyleCnt="7"/>
      <dgm:spPr/>
    </dgm:pt>
    <dgm:pt modelId="{72B891B6-5D06-4693-AB17-BE450EC07F2D}" type="pres">
      <dgm:prSet presAssocID="{20C10DC3-541B-4FFE-8762-75BF20C3DF6B}" presName="vert1" presStyleCnt="0"/>
      <dgm:spPr/>
    </dgm:pt>
    <dgm:pt modelId="{81D7201C-31AC-4402-9F9D-BA583AC0037E}" type="pres">
      <dgm:prSet presAssocID="{8FBDC1BF-977D-4A41-8E5A-2BC800F39416}" presName="thickLine" presStyleLbl="alignNode1" presStyleIdx="5" presStyleCnt="7"/>
      <dgm:spPr/>
    </dgm:pt>
    <dgm:pt modelId="{7D795524-16A6-4B39-940F-035A7C868DE7}" type="pres">
      <dgm:prSet presAssocID="{8FBDC1BF-977D-4A41-8E5A-2BC800F39416}" presName="horz1" presStyleCnt="0"/>
      <dgm:spPr/>
    </dgm:pt>
    <dgm:pt modelId="{9E2826E1-FB75-404A-BAA8-1C1248E89478}" type="pres">
      <dgm:prSet presAssocID="{8FBDC1BF-977D-4A41-8E5A-2BC800F39416}" presName="tx1" presStyleLbl="revTx" presStyleIdx="5" presStyleCnt="7"/>
      <dgm:spPr/>
    </dgm:pt>
    <dgm:pt modelId="{350F07DF-7EAB-4D30-B070-DB12CFBF44ED}" type="pres">
      <dgm:prSet presAssocID="{8FBDC1BF-977D-4A41-8E5A-2BC800F39416}" presName="vert1" presStyleCnt="0"/>
      <dgm:spPr/>
    </dgm:pt>
    <dgm:pt modelId="{B9EBCF74-0817-4872-9DD1-9283C1E60B05}" type="pres">
      <dgm:prSet presAssocID="{B17094C6-A145-464F-954D-56F44B8F4F44}" presName="thickLine" presStyleLbl="alignNode1" presStyleIdx="6" presStyleCnt="7"/>
      <dgm:spPr/>
    </dgm:pt>
    <dgm:pt modelId="{FFC49470-13D5-41C4-9B1A-9D9D9C9E1513}" type="pres">
      <dgm:prSet presAssocID="{B17094C6-A145-464F-954D-56F44B8F4F44}" presName="horz1" presStyleCnt="0"/>
      <dgm:spPr/>
    </dgm:pt>
    <dgm:pt modelId="{428667AA-A96C-4FDE-9B41-DA0150EF8A84}" type="pres">
      <dgm:prSet presAssocID="{B17094C6-A145-464F-954D-56F44B8F4F44}" presName="tx1" presStyleLbl="revTx" presStyleIdx="6" presStyleCnt="7"/>
      <dgm:spPr/>
    </dgm:pt>
    <dgm:pt modelId="{B2A580DF-0453-4B26-A35E-805CD237636A}" type="pres">
      <dgm:prSet presAssocID="{B17094C6-A145-464F-954D-56F44B8F4F44}" presName="vert1" presStyleCnt="0"/>
      <dgm:spPr/>
    </dgm:pt>
  </dgm:ptLst>
  <dgm:cxnLst>
    <dgm:cxn modelId="{6880A809-C86C-468A-86B6-70396271DA69}" srcId="{22E3DAF3-9541-426A-AE3E-7A3DEEFB7A8B}" destId="{66A45AB2-F008-4098-86E3-D562834A2194}" srcOrd="3" destOrd="0" parTransId="{7D8C1872-DD54-453D-85B4-2AE4FE8C8FBC}" sibTransId="{10BD6BDA-3F35-4248-9F46-1544CF3E0D07}"/>
    <dgm:cxn modelId="{57A67617-76A8-45C2-9FA1-48E28FF82265}" srcId="{22E3DAF3-9541-426A-AE3E-7A3DEEFB7A8B}" destId="{20C10DC3-541B-4FFE-8762-75BF20C3DF6B}" srcOrd="4" destOrd="0" parTransId="{0D2857D4-E656-4F38-B661-0000349C2E84}" sibTransId="{5605BF80-AB2B-4BD4-87AE-5427BE8ECD68}"/>
    <dgm:cxn modelId="{31D41D1C-6222-4A55-AD56-7A8E036619E6}" type="presOf" srcId="{8341AC31-BFA9-40F3-A668-712F58B7E9B6}" destId="{1FCF1414-0352-4AB9-9DC2-449C0CD03930}" srcOrd="0" destOrd="0" presId="urn:microsoft.com/office/officeart/2008/layout/LinedList"/>
    <dgm:cxn modelId="{10C69437-0AA9-4BF7-9DB0-A398568CCC29}" srcId="{22E3DAF3-9541-426A-AE3E-7A3DEEFB7A8B}" destId="{8FBDC1BF-977D-4A41-8E5A-2BC800F39416}" srcOrd="5" destOrd="0" parTransId="{4708FA69-AC5B-4551-BD30-AFE006371F8D}" sibTransId="{FCF11CB9-7E03-4892-9668-0E6AFBDB0C1C}"/>
    <dgm:cxn modelId="{B60B1447-162E-4855-A0F4-72C12F49973A}" srcId="{22E3DAF3-9541-426A-AE3E-7A3DEEFB7A8B}" destId="{8341AC31-BFA9-40F3-A668-712F58B7E9B6}" srcOrd="1" destOrd="0" parTransId="{890EFBBE-E967-45CA-BCF2-8BD64A663466}" sibTransId="{1EF535D3-3C90-4C21-B971-B9659088F1F6}"/>
    <dgm:cxn modelId="{11E1AD75-2B4E-47BD-A253-0F6568022E8E}" type="presOf" srcId="{B17094C6-A145-464F-954D-56F44B8F4F44}" destId="{428667AA-A96C-4FDE-9B41-DA0150EF8A84}" srcOrd="0" destOrd="0" presId="urn:microsoft.com/office/officeart/2008/layout/LinedList"/>
    <dgm:cxn modelId="{51D2D47D-FCB6-436C-8E6E-E7101E0511A5}" type="presOf" srcId="{20C10DC3-541B-4FFE-8762-75BF20C3DF6B}" destId="{B0CE4425-D323-4019-BCDA-B5A4C8839010}" srcOrd="0" destOrd="0" presId="urn:microsoft.com/office/officeart/2008/layout/LinedList"/>
    <dgm:cxn modelId="{2E93B888-A640-4191-8908-52C8AF6C9991}" srcId="{22E3DAF3-9541-426A-AE3E-7A3DEEFB7A8B}" destId="{AC8D3AA7-CE10-444D-AB6D-A0D9E978C635}" srcOrd="2" destOrd="0" parTransId="{0FDED9C2-247E-4E94-8EE9-21AF966E63EA}" sibTransId="{B717AA91-453F-4F36-B4BC-FDDB2577ABF3}"/>
    <dgm:cxn modelId="{6EAACE9C-2FD6-4697-A35E-F895A373748E}" type="presOf" srcId="{AC8D3AA7-CE10-444D-AB6D-A0D9E978C635}" destId="{E0D2FE66-4CAF-43D7-9743-5AE1DB0BC6BF}" srcOrd="0" destOrd="0" presId="urn:microsoft.com/office/officeart/2008/layout/LinedList"/>
    <dgm:cxn modelId="{1F7EDFAC-43D4-4F75-9204-F4D47D67299C}" type="presOf" srcId="{66A45AB2-F008-4098-86E3-D562834A2194}" destId="{9A5BDAFD-2B40-4565-AA07-C956CD2819C0}" srcOrd="0" destOrd="0" presId="urn:microsoft.com/office/officeart/2008/layout/LinedList"/>
    <dgm:cxn modelId="{47CF6BBD-C835-4523-B4E7-4A8300D416DD}" type="presOf" srcId="{89877EEE-DF26-4F15-B1E5-D0F755E502CC}" destId="{ACF8F96A-AAA0-493F-A51C-701840A233B4}" srcOrd="0" destOrd="0" presId="urn:microsoft.com/office/officeart/2008/layout/LinedList"/>
    <dgm:cxn modelId="{999CFDBE-937C-4BF6-B145-0E6979E990A8}" type="presOf" srcId="{22E3DAF3-9541-426A-AE3E-7A3DEEFB7A8B}" destId="{23E29A56-C1D7-4760-B66C-3AC2F8FB2F22}" srcOrd="0" destOrd="0" presId="urn:microsoft.com/office/officeart/2008/layout/LinedList"/>
    <dgm:cxn modelId="{C57A1ED2-D9EA-49D4-A0A6-A1AEACEC9838}" srcId="{22E3DAF3-9541-426A-AE3E-7A3DEEFB7A8B}" destId="{89877EEE-DF26-4F15-B1E5-D0F755E502CC}" srcOrd="0" destOrd="0" parTransId="{3B4A214D-0248-421A-8DB9-1AAD1583D03E}" sibTransId="{C302C390-C182-47C8-B510-9E19D9827321}"/>
    <dgm:cxn modelId="{DB4D71D5-EA9F-4A52-BBBE-075F9B469F72}" type="presOf" srcId="{8FBDC1BF-977D-4A41-8E5A-2BC800F39416}" destId="{9E2826E1-FB75-404A-BAA8-1C1248E89478}" srcOrd="0" destOrd="0" presId="urn:microsoft.com/office/officeart/2008/layout/LinedList"/>
    <dgm:cxn modelId="{D55289DD-FC35-42E7-8C7F-9077AD8DB962}" srcId="{22E3DAF3-9541-426A-AE3E-7A3DEEFB7A8B}" destId="{B17094C6-A145-464F-954D-56F44B8F4F44}" srcOrd="6" destOrd="0" parTransId="{85EB4DF9-DD42-4480-92E8-60058F7996F6}" sibTransId="{D2501A0B-C732-49D4-B89B-B92E51AAE1E0}"/>
    <dgm:cxn modelId="{FD8EB231-61B2-4849-ABB5-F9B8F83938C3}" type="presParOf" srcId="{23E29A56-C1D7-4760-B66C-3AC2F8FB2F22}" destId="{C4089286-8F6F-4BB4-BA5D-D051C8A4A85D}" srcOrd="0" destOrd="0" presId="urn:microsoft.com/office/officeart/2008/layout/LinedList"/>
    <dgm:cxn modelId="{FE35DA08-5EF2-47B2-8B14-FD445E7C0EC4}" type="presParOf" srcId="{23E29A56-C1D7-4760-B66C-3AC2F8FB2F22}" destId="{11C7DCA6-6D5A-455F-9B87-499D691474C0}" srcOrd="1" destOrd="0" presId="urn:microsoft.com/office/officeart/2008/layout/LinedList"/>
    <dgm:cxn modelId="{718ACE62-4EBB-4911-8038-98C5F97C8A6E}" type="presParOf" srcId="{11C7DCA6-6D5A-455F-9B87-499D691474C0}" destId="{ACF8F96A-AAA0-493F-A51C-701840A233B4}" srcOrd="0" destOrd="0" presId="urn:microsoft.com/office/officeart/2008/layout/LinedList"/>
    <dgm:cxn modelId="{327DF0B5-CE6B-4CBA-B4E1-7589C2322B38}" type="presParOf" srcId="{11C7DCA6-6D5A-455F-9B87-499D691474C0}" destId="{029A75D7-DF4E-4539-927A-267978B2ED3D}" srcOrd="1" destOrd="0" presId="urn:microsoft.com/office/officeart/2008/layout/LinedList"/>
    <dgm:cxn modelId="{356B9A2F-F0A8-4C17-97D9-63CCFCAE5810}" type="presParOf" srcId="{23E29A56-C1D7-4760-B66C-3AC2F8FB2F22}" destId="{C9A8BF90-D05A-420D-AD1D-28A6EA40CAAB}" srcOrd="2" destOrd="0" presId="urn:microsoft.com/office/officeart/2008/layout/LinedList"/>
    <dgm:cxn modelId="{037FACF6-6BA7-4EAD-86CB-4FB70537B067}" type="presParOf" srcId="{23E29A56-C1D7-4760-B66C-3AC2F8FB2F22}" destId="{22985624-5F20-4836-A1D9-C5051523C684}" srcOrd="3" destOrd="0" presId="urn:microsoft.com/office/officeart/2008/layout/LinedList"/>
    <dgm:cxn modelId="{2E2E3DF8-FAFD-42E8-A7B9-E3C841D5C520}" type="presParOf" srcId="{22985624-5F20-4836-A1D9-C5051523C684}" destId="{1FCF1414-0352-4AB9-9DC2-449C0CD03930}" srcOrd="0" destOrd="0" presId="urn:microsoft.com/office/officeart/2008/layout/LinedList"/>
    <dgm:cxn modelId="{AC9A04A2-D9DE-45EB-A408-76D09101E396}" type="presParOf" srcId="{22985624-5F20-4836-A1D9-C5051523C684}" destId="{838F6899-20FA-4C83-B4C6-342EA71D5C89}" srcOrd="1" destOrd="0" presId="urn:microsoft.com/office/officeart/2008/layout/LinedList"/>
    <dgm:cxn modelId="{00A726DE-6D20-494B-97E7-FD6BA08996E8}" type="presParOf" srcId="{23E29A56-C1D7-4760-B66C-3AC2F8FB2F22}" destId="{F1C00796-C1D4-4A66-AB53-C5EBB4992957}" srcOrd="4" destOrd="0" presId="urn:microsoft.com/office/officeart/2008/layout/LinedList"/>
    <dgm:cxn modelId="{A048B539-75F9-411A-A4BA-715099AF2D84}" type="presParOf" srcId="{23E29A56-C1D7-4760-B66C-3AC2F8FB2F22}" destId="{4C02D53F-BBEA-464C-BA55-44F59214A081}" srcOrd="5" destOrd="0" presId="urn:microsoft.com/office/officeart/2008/layout/LinedList"/>
    <dgm:cxn modelId="{F270662B-3A4C-4AC5-8713-798E68748E70}" type="presParOf" srcId="{4C02D53F-BBEA-464C-BA55-44F59214A081}" destId="{E0D2FE66-4CAF-43D7-9743-5AE1DB0BC6BF}" srcOrd="0" destOrd="0" presId="urn:microsoft.com/office/officeart/2008/layout/LinedList"/>
    <dgm:cxn modelId="{20B02B8B-DDE2-4615-88D7-1CA09D9A34D8}" type="presParOf" srcId="{4C02D53F-BBEA-464C-BA55-44F59214A081}" destId="{EECA54F6-2757-413D-A2DB-32226BC777C5}" srcOrd="1" destOrd="0" presId="urn:microsoft.com/office/officeart/2008/layout/LinedList"/>
    <dgm:cxn modelId="{D2768892-1AFA-439D-ABEB-1482C972FEEF}" type="presParOf" srcId="{23E29A56-C1D7-4760-B66C-3AC2F8FB2F22}" destId="{67655209-84EB-4B9A-A009-3474A8B7E9C9}" srcOrd="6" destOrd="0" presId="urn:microsoft.com/office/officeart/2008/layout/LinedList"/>
    <dgm:cxn modelId="{079FC405-8CD3-4433-9D2F-C4934D1C8DC7}" type="presParOf" srcId="{23E29A56-C1D7-4760-B66C-3AC2F8FB2F22}" destId="{DC5F92D3-CEDC-4F32-8B83-39301AE7B6FE}" srcOrd="7" destOrd="0" presId="urn:microsoft.com/office/officeart/2008/layout/LinedList"/>
    <dgm:cxn modelId="{6EA911E8-16FD-472D-9D0F-CA7BF46D3086}" type="presParOf" srcId="{DC5F92D3-CEDC-4F32-8B83-39301AE7B6FE}" destId="{9A5BDAFD-2B40-4565-AA07-C956CD2819C0}" srcOrd="0" destOrd="0" presId="urn:microsoft.com/office/officeart/2008/layout/LinedList"/>
    <dgm:cxn modelId="{AC04EAD2-A314-43E3-AE9E-DC1B9DD7012D}" type="presParOf" srcId="{DC5F92D3-CEDC-4F32-8B83-39301AE7B6FE}" destId="{5EC3C622-0162-4EEE-BE76-F3600DC83A42}" srcOrd="1" destOrd="0" presId="urn:microsoft.com/office/officeart/2008/layout/LinedList"/>
    <dgm:cxn modelId="{B07955F5-1ACF-42AE-A959-09B6721F46A0}" type="presParOf" srcId="{23E29A56-C1D7-4760-B66C-3AC2F8FB2F22}" destId="{0CB9A5DF-E227-4D81-9A1C-DFFE74317C31}" srcOrd="8" destOrd="0" presId="urn:microsoft.com/office/officeart/2008/layout/LinedList"/>
    <dgm:cxn modelId="{55E7609C-F5F0-4562-9362-51DD32A96339}" type="presParOf" srcId="{23E29A56-C1D7-4760-B66C-3AC2F8FB2F22}" destId="{05E547DD-0B4D-4A74-A647-17D7707AE00D}" srcOrd="9" destOrd="0" presId="urn:microsoft.com/office/officeart/2008/layout/LinedList"/>
    <dgm:cxn modelId="{8E614927-A883-43E8-A588-44EAF17A849A}" type="presParOf" srcId="{05E547DD-0B4D-4A74-A647-17D7707AE00D}" destId="{B0CE4425-D323-4019-BCDA-B5A4C8839010}" srcOrd="0" destOrd="0" presId="urn:microsoft.com/office/officeart/2008/layout/LinedList"/>
    <dgm:cxn modelId="{BE84CB5A-92CA-45BF-8E25-B6989A5B0019}" type="presParOf" srcId="{05E547DD-0B4D-4A74-A647-17D7707AE00D}" destId="{72B891B6-5D06-4693-AB17-BE450EC07F2D}" srcOrd="1" destOrd="0" presId="urn:microsoft.com/office/officeart/2008/layout/LinedList"/>
    <dgm:cxn modelId="{20825855-8FC2-43B0-ACA1-0705B8EEE14B}" type="presParOf" srcId="{23E29A56-C1D7-4760-B66C-3AC2F8FB2F22}" destId="{81D7201C-31AC-4402-9F9D-BA583AC0037E}" srcOrd="10" destOrd="0" presId="urn:microsoft.com/office/officeart/2008/layout/LinedList"/>
    <dgm:cxn modelId="{59640587-8F22-4E86-B0FE-DD457E1C268A}" type="presParOf" srcId="{23E29A56-C1D7-4760-B66C-3AC2F8FB2F22}" destId="{7D795524-16A6-4B39-940F-035A7C868DE7}" srcOrd="11" destOrd="0" presId="urn:microsoft.com/office/officeart/2008/layout/LinedList"/>
    <dgm:cxn modelId="{2FA32770-51C8-48E3-8E42-91F940D18DDC}" type="presParOf" srcId="{7D795524-16A6-4B39-940F-035A7C868DE7}" destId="{9E2826E1-FB75-404A-BAA8-1C1248E89478}" srcOrd="0" destOrd="0" presId="urn:microsoft.com/office/officeart/2008/layout/LinedList"/>
    <dgm:cxn modelId="{EDF3C2DB-5E92-4972-B6A2-4D50A840A06C}" type="presParOf" srcId="{7D795524-16A6-4B39-940F-035A7C868DE7}" destId="{350F07DF-7EAB-4D30-B070-DB12CFBF44ED}" srcOrd="1" destOrd="0" presId="urn:microsoft.com/office/officeart/2008/layout/LinedList"/>
    <dgm:cxn modelId="{99330CDC-3C84-4F77-9A99-8756581EB621}" type="presParOf" srcId="{23E29A56-C1D7-4760-B66C-3AC2F8FB2F22}" destId="{B9EBCF74-0817-4872-9DD1-9283C1E60B05}" srcOrd="12" destOrd="0" presId="urn:microsoft.com/office/officeart/2008/layout/LinedList"/>
    <dgm:cxn modelId="{25459E73-EE2D-4AEF-9DF4-AFC057007349}" type="presParOf" srcId="{23E29A56-C1D7-4760-B66C-3AC2F8FB2F22}" destId="{FFC49470-13D5-41C4-9B1A-9D9D9C9E1513}" srcOrd="13" destOrd="0" presId="urn:microsoft.com/office/officeart/2008/layout/LinedList"/>
    <dgm:cxn modelId="{9376820B-D9B3-490F-B4C3-3950CA59BF94}" type="presParOf" srcId="{FFC49470-13D5-41C4-9B1A-9D9D9C9E1513}" destId="{428667AA-A96C-4FDE-9B41-DA0150EF8A84}" srcOrd="0" destOrd="0" presId="urn:microsoft.com/office/officeart/2008/layout/LinedList"/>
    <dgm:cxn modelId="{CB29592B-5B20-412F-8EDE-8DF85EC54255}" type="presParOf" srcId="{FFC49470-13D5-41C4-9B1A-9D9D9C9E1513}" destId="{B2A580DF-0453-4B26-A35E-805CD237636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10DBA6-688A-493C-A063-796F9D35B46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27F6744-FB5D-4B9A-9073-017475D042DE}">
      <dgm:prSet phldrT="[Text]" custT="1"/>
      <dgm:spPr>
        <a:solidFill>
          <a:srgbClr val="C00000"/>
        </a:solidFill>
      </dgm:spPr>
      <dgm:t>
        <a:bodyPr/>
        <a:lstStyle/>
        <a:p>
          <a:r>
            <a:rPr lang="en-US" sz="1800" dirty="0"/>
            <a:t>Current Hospitalization, Infections, and Death Rates</a:t>
          </a:r>
        </a:p>
      </dgm:t>
    </dgm:pt>
    <dgm:pt modelId="{C84D6E8D-AEC1-4188-8C11-CA70EDC0A31F}" type="parTrans" cxnId="{80F45111-F890-4191-B9E7-D9ABB41D74BF}">
      <dgm:prSet/>
      <dgm:spPr/>
      <dgm:t>
        <a:bodyPr/>
        <a:lstStyle/>
        <a:p>
          <a:endParaRPr lang="en-US"/>
        </a:p>
      </dgm:t>
    </dgm:pt>
    <dgm:pt modelId="{BCB23B2F-688E-447D-BE14-46276A7E598F}" type="sibTrans" cxnId="{80F45111-F890-4191-B9E7-D9ABB41D74BF}">
      <dgm:prSet/>
      <dgm:spPr/>
      <dgm:t>
        <a:bodyPr/>
        <a:lstStyle/>
        <a:p>
          <a:endParaRPr lang="en-US"/>
        </a:p>
      </dgm:t>
    </dgm:pt>
    <dgm:pt modelId="{3DB77371-B4B7-449D-A44F-7735090C7DB0}">
      <dgm:prSet phldrT="[Text]" custT="1"/>
      <dgm:spPr/>
      <dgm:t>
        <a:bodyPr/>
        <a:lstStyle/>
        <a:p>
          <a:r>
            <a:rPr lang="en-US" sz="1800" dirty="0"/>
            <a:t>State  &amp; Local Mandates</a:t>
          </a:r>
        </a:p>
      </dgm:t>
    </dgm:pt>
    <dgm:pt modelId="{EDFC0136-5A13-4A1C-A16E-662A24113F7E}" type="parTrans" cxnId="{EA3D4ACD-0BCD-41F4-A00E-455C96341E17}">
      <dgm:prSet/>
      <dgm:spPr/>
      <dgm:t>
        <a:bodyPr/>
        <a:lstStyle/>
        <a:p>
          <a:endParaRPr lang="en-US"/>
        </a:p>
      </dgm:t>
    </dgm:pt>
    <dgm:pt modelId="{FCB0CA27-7AE3-4AFD-AF85-D2A1AE271127}" type="sibTrans" cxnId="{EA3D4ACD-0BCD-41F4-A00E-455C96341E17}">
      <dgm:prSet/>
      <dgm:spPr/>
      <dgm:t>
        <a:bodyPr/>
        <a:lstStyle/>
        <a:p>
          <a:endParaRPr lang="en-US"/>
        </a:p>
      </dgm:t>
    </dgm:pt>
    <dgm:pt modelId="{76D0710F-3100-4454-823E-E2CFEC109007}">
      <dgm:prSet phldrT="[Text]" custT="1"/>
      <dgm:spPr/>
      <dgm:t>
        <a:bodyPr/>
        <a:lstStyle/>
        <a:p>
          <a:r>
            <a:rPr lang="en-US" sz="1800" dirty="0"/>
            <a:t>Copyright Laws</a:t>
          </a:r>
        </a:p>
      </dgm:t>
    </dgm:pt>
    <dgm:pt modelId="{6354C593-7A89-4CED-AD9A-C23128B1E76B}" type="parTrans" cxnId="{8A4ADD91-F9C2-452F-8B06-FA5D9ADD72DD}">
      <dgm:prSet/>
      <dgm:spPr/>
      <dgm:t>
        <a:bodyPr/>
        <a:lstStyle/>
        <a:p>
          <a:endParaRPr lang="en-US"/>
        </a:p>
      </dgm:t>
    </dgm:pt>
    <dgm:pt modelId="{9279826A-E102-4DA2-AE29-27D9546B26D6}" type="sibTrans" cxnId="{8A4ADD91-F9C2-452F-8B06-FA5D9ADD72DD}">
      <dgm:prSet/>
      <dgm:spPr/>
      <dgm:t>
        <a:bodyPr/>
        <a:lstStyle/>
        <a:p>
          <a:endParaRPr lang="en-US"/>
        </a:p>
      </dgm:t>
    </dgm:pt>
    <dgm:pt modelId="{6ECC3930-9630-48C4-9330-F1D8C96A2294}">
      <dgm:prSet phldrT="[Text]" custT="1"/>
      <dgm:spPr/>
      <dgm:t>
        <a:bodyPr/>
        <a:lstStyle/>
        <a:p>
          <a:r>
            <a:rPr lang="en-US" sz="1800" dirty="0"/>
            <a:t>State &amp; National Trends</a:t>
          </a:r>
        </a:p>
      </dgm:t>
    </dgm:pt>
    <dgm:pt modelId="{21B058D2-B302-4E10-A795-85054625893B}" type="parTrans" cxnId="{E67E8B3B-0BF1-4867-8860-C6B72F146AFE}">
      <dgm:prSet/>
      <dgm:spPr/>
      <dgm:t>
        <a:bodyPr/>
        <a:lstStyle/>
        <a:p>
          <a:endParaRPr lang="en-US"/>
        </a:p>
      </dgm:t>
    </dgm:pt>
    <dgm:pt modelId="{EABACB00-CC21-49A3-ADC1-EC04194E8745}" type="sibTrans" cxnId="{E67E8B3B-0BF1-4867-8860-C6B72F146AFE}">
      <dgm:prSet/>
      <dgm:spPr/>
      <dgm:t>
        <a:bodyPr/>
        <a:lstStyle/>
        <a:p>
          <a:endParaRPr lang="en-US"/>
        </a:p>
      </dgm:t>
    </dgm:pt>
    <dgm:pt modelId="{ED504744-EBF4-4A7C-BB7F-F83DF0E74DBE}">
      <dgm:prSet phldrT="[Text]" custT="1"/>
      <dgm:spPr/>
      <dgm:t>
        <a:bodyPr/>
        <a:lstStyle/>
        <a:p>
          <a:r>
            <a:rPr lang="en-US" sz="1800" dirty="0"/>
            <a:t>National Associations</a:t>
          </a:r>
        </a:p>
      </dgm:t>
    </dgm:pt>
    <dgm:pt modelId="{9AFAC3FB-059C-4037-B696-68D01350D318}" type="parTrans" cxnId="{1952954D-A2BC-4885-A0EF-E73AE7ED4030}">
      <dgm:prSet/>
      <dgm:spPr/>
      <dgm:t>
        <a:bodyPr/>
        <a:lstStyle/>
        <a:p>
          <a:endParaRPr lang="en-US"/>
        </a:p>
      </dgm:t>
    </dgm:pt>
    <dgm:pt modelId="{7278C109-CCC9-48E7-BED8-C5751BF51D5A}" type="sibTrans" cxnId="{1952954D-A2BC-4885-A0EF-E73AE7ED4030}">
      <dgm:prSet/>
      <dgm:spPr/>
      <dgm:t>
        <a:bodyPr/>
        <a:lstStyle/>
        <a:p>
          <a:endParaRPr lang="en-US"/>
        </a:p>
      </dgm:t>
    </dgm:pt>
    <dgm:pt modelId="{18987838-E770-4A56-9C96-A43309A089D1}">
      <dgm:prSet phldrT="[Text]" custT="1"/>
      <dgm:spPr/>
      <dgm:t>
        <a:bodyPr/>
        <a:lstStyle/>
        <a:p>
          <a:r>
            <a:rPr lang="en-US" sz="1800" baseline="0" dirty="0"/>
            <a:t>School Administration</a:t>
          </a:r>
        </a:p>
      </dgm:t>
    </dgm:pt>
    <dgm:pt modelId="{27B9F495-27A3-4590-9880-129C9306A536}" type="parTrans" cxnId="{68D66E41-5735-4002-BA92-CE0EB333EAA5}">
      <dgm:prSet/>
      <dgm:spPr/>
      <dgm:t>
        <a:bodyPr/>
        <a:lstStyle/>
        <a:p>
          <a:endParaRPr lang="en-US"/>
        </a:p>
      </dgm:t>
    </dgm:pt>
    <dgm:pt modelId="{3DAA2987-BE3A-47F7-99B3-6FD49B7D2B8F}" type="sibTrans" cxnId="{68D66E41-5735-4002-BA92-CE0EB333EAA5}">
      <dgm:prSet/>
      <dgm:spPr/>
      <dgm:t>
        <a:bodyPr/>
        <a:lstStyle/>
        <a:p>
          <a:endParaRPr lang="en-US"/>
        </a:p>
      </dgm:t>
    </dgm:pt>
    <dgm:pt modelId="{B32046A3-7CD8-461B-81BF-31A67AE98FD9}">
      <dgm:prSet phldrT="[Text]" custT="1"/>
      <dgm:spPr/>
      <dgm:t>
        <a:bodyPr/>
        <a:lstStyle/>
        <a:p>
          <a:r>
            <a:rPr lang="en-US" sz="1800" dirty="0"/>
            <a:t>State &amp; Public Health Officials</a:t>
          </a:r>
        </a:p>
      </dgm:t>
    </dgm:pt>
    <dgm:pt modelId="{5C045B62-4897-405F-8F1A-1F41A4A852AD}" type="parTrans" cxnId="{C011B143-2D38-4A51-A05C-7CE5F7C10DCC}">
      <dgm:prSet/>
      <dgm:spPr/>
      <dgm:t>
        <a:bodyPr/>
        <a:lstStyle/>
        <a:p>
          <a:endParaRPr lang="en-US"/>
        </a:p>
      </dgm:t>
    </dgm:pt>
    <dgm:pt modelId="{4CECF8F2-B18D-4163-98D2-D93AEE05C9AE}" type="sibTrans" cxnId="{C011B143-2D38-4A51-A05C-7CE5F7C10DCC}">
      <dgm:prSet/>
      <dgm:spPr/>
      <dgm:t>
        <a:bodyPr/>
        <a:lstStyle/>
        <a:p>
          <a:endParaRPr lang="en-US"/>
        </a:p>
      </dgm:t>
    </dgm:pt>
    <dgm:pt modelId="{2609C863-2FA5-4702-B604-6F5B32D9250F}" type="pres">
      <dgm:prSet presAssocID="{6F10DBA6-688A-493C-A063-796F9D35B469}" presName="Name0" presStyleCnt="0">
        <dgm:presLayoutVars>
          <dgm:chMax val="1"/>
          <dgm:chPref val="1"/>
          <dgm:dir/>
          <dgm:animOne val="branch"/>
          <dgm:animLvl val="lvl"/>
        </dgm:presLayoutVars>
      </dgm:prSet>
      <dgm:spPr/>
    </dgm:pt>
    <dgm:pt modelId="{B9F13203-C9BB-4104-9415-F469D1B213C9}" type="pres">
      <dgm:prSet presAssocID="{D27F6744-FB5D-4B9A-9073-017475D042DE}" presName="Parent" presStyleLbl="node0" presStyleIdx="0" presStyleCnt="1" custLinFactNeighborX="12" custLinFactNeighborY="-1254">
        <dgm:presLayoutVars>
          <dgm:chMax val="6"/>
          <dgm:chPref val="6"/>
        </dgm:presLayoutVars>
      </dgm:prSet>
      <dgm:spPr/>
    </dgm:pt>
    <dgm:pt modelId="{67BA2DB2-0C9E-4697-85F7-88FE09CD6753}" type="pres">
      <dgm:prSet presAssocID="{3DB77371-B4B7-449D-A44F-7735090C7DB0}" presName="Accent1" presStyleCnt="0"/>
      <dgm:spPr/>
    </dgm:pt>
    <dgm:pt modelId="{32C50BCE-CD2B-44ED-A9A4-1B9F19C6FC6C}" type="pres">
      <dgm:prSet presAssocID="{3DB77371-B4B7-449D-A44F-7735090C7DB0}" presName="Accent" presStyleLbl="bgShp" presStyleIdx="0" presStyleCnt="6"/>
      <dgm:spPr/>
    </dgm:pt>
    <dgm:pt modelId="{7FE71C60-08B2-43B5-9707-7930FC784A82}" type="pres">
      <dgm:prSet presAssocID="{3DB77371-B4B7-449D-A44F-7735090C7DB0}" presName="Child1" presStyleLbl="node1" presStyleIdx="0" presStyleCnt="6">
        <dgm:presLayoutVars>
          <dgm:chMax val="0"/>
          <dgm:chPref val="0"/>
          <dgm:bulletEnabled val="1"/>
        </dgm:presLayoutVars>
      </dgm:prSet>
      <dgm:spPr/>
    </dgm:pt>
    <dgm:pt modelId="{74BF6430-F304-4F10-AB8D-FA09D49A49B9}" type="pres">
      <dgm:prSet presAssocID="{76D0710F-3100-4454-823E-E2CFEC109007}" presName="Accent2" presStyleCnt="0"/>
      <dgm:spPr/>
    </dgm:pt>
    <dgm:pt modelId="{A3C2D27E-451E-405A-8F2B-5E6AFA9543EB}" type="pres">
      <dgm:prSet presAssocID="{76D0710F-3100-4454-823E-E2CFEC109007}" presName="Accent" presStyleLbl="bgShp" presStyleIdx="1" presStyleCnt="6"/>
      <dgm:spPr/>
    </dgm:pt>
    <dgm:pt modelId="{4B8CF3CD-F9E9-4F1A-AEB5-7BF92CDEC5E9}" type="pres">
      <dgm:prSet presAssocID="{76D0710F-3100-4454-823E-E2CFEC109007}" presName="Child2" presStyleLbl="node1" presStyleIdx="1" presStyleCnt="6">
        <dgm:presLayoutVars>
          <dgm:chMax val="0"/>
          <dgm:chPref val="0"/>
          <dgm:bulletEnabled val="1"/>
        </dgm:presLayoutVars>
      </dgm:prSet>
      <dgm:spPr/>
    </dgm:pt>
    <dgm:pt modelId="{0F58DE89-0A5E-459A-ABCC-FE350C82AE71}" type="pres">
      <dgm:prSet presAssocID="{6ECC3930-9630-48C4-9330-F1D8C96A2294}" presName="Accent3" presStyleCnt="0"/>
      <dgm:spPr/>
    </dgm:pt>
    <dgm:pt modelId="{4C63E042-1EDC-483F-BBFF-3798487D0B3F}" type="pres">
      <dgm:prSet presAssocID="{6ECC3930-9630-48C4-9330-F1D8C96A2294}" presName="Accent" presStyleLbl="bgShp" presStyleIdx="2" presStyleCnt="6"/>
      <dgm:spPr/>
    </dgm:pt>
    <dgm:pt modelId="{C0FD58AD-1F74-46E9-AA2C-EAD24A7D5596}" type="pres">
      <dgm:prSet presAssocID="{6ECC3930-9630-48C4-9330-F1D8C96A2294}" presName="Child3" presStyleLbl="node1" presStyleIdx="2" presStyleCnt="6">
        <dgm:presLayoutVars>
          <dgm:chMax val="0"/>
          <dgm:chPref val="0"/>
          <dgm:bulletEnabled val="1"/>
        </dgm:presLayoutVars>
      </dgm:prSet>
      <dgm:spPr/>
    </dgm:pt>
    <dgm:pt modelId="{400D2DD7-65E9-4202-B7D3-6C51B6368602}" type="pres">
      <dgm:prSet presAssocID="{ED504744-EBF4-4A7C-BB7F-F83DF0E74DBE}" presName="Accent4" presStyleCnt="0"/>
      <dgm:spPr/>
    </dgm:pt>
    <dgm:pt modelId="{310AF5ED-EE7E-4E94-98C0-DD6274843C7F}" type="pres">
      <dgm:prSet presAssocID="{ED504744-EBF4-4A7C-BB7F-F83DF0E74DBE}" presName="Accent" presStyleLbl="bgShp" presStyleIdx="3" presStyleCnt="6"/>
      <dgm:spPr/>
    </dgm:pt>
    <dgm:pt modelId="{34123A37-46C2-4931-A031-408E07720A75}" type="pres">
      <dgm:prSet presAssocID="{ED504744-EBF4-4A7C-BB7F-F83DF0E74DBE}" presName="Child4" presStyleLbl="node1" presStyleIdx="3" presStyleCnt="6">
        <dgm:presLayoutVars>
          <dgm:chMax val="0"/>
          <dgm:chPref val="0"/>
          <dgm:bulletEnabled val="1"/>
        </dgm:presLayoutVars>
      </dgm:prSet>
      <dgm:spPr/>
    </dgm:pt>
    <dgm:pt modelId="{32D98EFA-FEDE-4B94-9265-4F5A8A812984}" type="pres">
      <dgm:prSet presAssocID="{18987838-E770-4A56-9C96-A43309A089D1}" presName="Accent5" presStyleCnt="0"/>
      <dgm:spPr/>
    </dgm:pt>
    <dgm:pt modelId="{DFF91ABE-E6FD-415E-B6D2-4F1A470DA47C}" type="pres">
      <dgm:prSet presAssocID="{18987838-E770-4A56-9C96-A43309A089D1}" presName="Accent" presStyleLbl="bgShp" presStyleIdx="4" presStyleCnt="6"/>
      <dgm:spPr/>
    </dgm:pt>
    <dgm:pt modelId="{8BD95F40-F543-40BC-B095-D8AD26EE4335}" type="pres">
      <dgm:prSet presAssocID="{18987838-E770-4A56-9C96-A43309A089D1}" presName="Child5" presStyleLbl="node1" presStyleIdx="4" presStyleCnt="6">
        <dgm:presLayoutVars>
          <dgm:chMax val="0"/>
          <dgm:chPref val="0"/>
          <dgm:bulletEnabled val="1"/>
        </dgm:presLayoutVars>
      </dgm:prSet>
      <dgm:spPr/>
    </dgm:pt>
    <dgm:pt modelId="{65D2A093-A942-41F9-8534-C36D33F2BF07}" type="pres">
      <dgm:prSet presAssocID="{B32046A3-7CD8-461B-81BF-31A67AE98FD9}" presName="Accent6" presStyleCnt="0"/>
      <dgm:spPr/>
    </dgm:pt>
    <dgm:pt modelId="{C09CADC7-AF9F-477D-8B53-4BE08190D675}" type="pres">
      <dgm:prSet presAssocID="{B32046A3-7CD8-461B-81BF-31A67AE98FD9}" presName="Accent" presStyleLbl="bgShp" presStyleIdx="5" presStyleCnt="6"/>
      <dgm:spPr/>
    </dgm:pt>
    <dgm:pt modelId="{552C8ADC-C67E-455E-8C82-4716668520DA}" type="pres">
      <dgm:prSet presAssocID="{B32046A3-7CD8-461B-81BF-31A67AE98FD9}" presName="Child6" presStyleLbl="node1" presStyleIdx="5" presStyleCnt="6">
        <dgm:presLayoutVars>
          <dgm:chMax val="0"/>
          <dgm:chPref val="0"/>
          <dgm:bulletEnabled val="1"/>
        </dgm:presLayoutVars>
      </dgm:prSet>
      <dgm:spPr/>
    </dgm:pt>
  </dgm:ptLst>
  <dgm:cxnLst>
    <dgm:cxn modelId="{80F45111-F890-4191-B9E7-D9ABB41D74BF}" srcId="{6F10DBA6-688A-493C-A063-796F9D35B469}" destId="{D27F6744-FB5D-4B9A-9073-017475D042DE}" srcOrd="0" destOrd="0" parTransId="{C84D6E8D-AEC1-4188-8C11-CA70EDC0A31F}" sibTransId="{BCB23B2F-688E-447D-BE14-46276A7E598F}"/>
    <dgm:cxn modelId="{5D5FC12E-810E-4C6A-9C55-1FBF902B221B}" type="presOf" srcId="{D27F6744-FB5D-4B9A-9073-017475D042DE}" destId="{B9F13203-C9BB-4104-9415-F469D1B213C9}" srcOrd="0" destOrd="0" presId="urn:microsoft.com/office/officeart/2011/layout/HexagonRadial"/>
    <dgm:cxn modelId="{E67E8B3B-0BF1-4867-8860-C6B72F146AFE}" srcId="{D27F6744-FB5D-4B9A-9073-017475D042DE}" destId="{6ECC3930-9630-48C4-9330-F1D8C96A2294}" srcOrd="2" destOrd="0" parTransId="{21B058D2-B302-4E10-A795-85054625893B}" sibTransId="{EABACB00-CC21-49A3-ADC1-EC04194E8745}"/>
    <dgm:cxn modelId="{1DAAB93D-2E7F-4213-AC83-99048EEAEA9A}" type="presOf" srcId="{6F10DBA6-688A-493C-A063-796F9D35B469}" destId="{2609C863-2FA5-4702-B604-6F5B32D9250F}" srcOrd="0" destOrd="0" presId="urn:microsoft.com/office/officeart/2011/layout/HexagonRadial"/>
    <dgm:cxn modelId="{68D66E41-5735-4002-BA92-CE0EB333EAA5}" srcId="{D27F6744-FB5D-4B9A-9073-017475D042DE}" destId="{18987838-E770-4A56-9C96-A43309A089D1}" srcOrd="4" destOrd="0" parTransId="{27B9F495-27A3-4590-9880-129C9306A536}" sibTransId="{3DAA2987-BE3A-47F7-99B3-6FD49B7D2B8F}"/>
    <dgm:cxn modelId="{C011B143-2D38-4A51-A05C-7CE5F7C10DCC}" srcId="{D27F6744-FB5D-4B9A-9073-017475D042DE}" destId="{B32046A3-7CD8-461B-81BF-31A67AE98FD9}" srcOrd="5" destOrd="0" parTransId="{5C045B62-4897-405F-8F1A-1F41A4A852AD}" sibTransId="{4CECF8F2-B18D-4163-98D2-D93AEE05C9AE}"/>
    <dgm:cxn modelId="{D6EE3A46-8145-4366-8E00-B3EDF3DE6F2E}" type="presOf" srcId="{3DB77371-B4B7-449D-A44F-7735090C7DB0}" destId="{7FE71C60-08B2-43B5-9707-7930FC784A82}" srcOrd="0" destOrd="0" presId="urn:microsoft.com/office/officeart/2011/layout/HexagonRadial"/>
    <dgm:cxn modelId="{93FD0949-4D57-4EB5-9FE4-F9BDBC941E6B}" type="presOf" srcId="{6ECC3930-9630-48C4-9330-F1D8C96A2294}" destId="{C0FD58AD-1F74-46E9-AA2C-EAD24A7D5596}" srcOrd="0" destOrd="0" presId="urn:microsoft.com/office/officeart/2011/layout/HexagonRadial"/>
    <dgm:cxn modelId="{1859A14B-96B0-4F8C-B7A0-BF4E8A9E413B}" type="presOf" srcId="{76D0710F-3100-4454-823E-E2CFEC109007}" destId="{4B8CF3CD-F9E9-4F1A-AEB5-7BF92CDEC5E9}" srcOrd="0" destOrd="0" presId="urn:microsoft.com/office/officeart/2011/layout/HexagonRadial"/>
    <dgm:cxn modelId="{1952954D-A2BC-4885-A0EF-E73AE7ED4030}" srcId="{D27F6744-FB5D-4B9A-9073-017475D042DE}" destId="{ED504744-EBF4-4A7C-BB7F-F83DF0E74DBE}" srcOrd="3" destOrd="0" parTransId="{9AFAC3FB-059C-4037-B696-68D01350D318}" sibTransId="{7278C109-CCC9-48E7-BED8-C5751BF51D5A}"/>
    <dgm:cxn modelId="{E0E5957A-2035-4528-9383-5485629803F7}" type="presOf" srcId="{ED504744-EBF4-4A7C-BB7F-F83DF0E74DBE}" destId="{34123A37-46C2-4931-A031-408E07720A75}" srcOrd="0" destOrd="0" presId="urn:microsoft.com/office/officeart/2011/layout/HexagonRadial"/>
    <dgm:cxn modelId="{8A4ADD91-F9C2-452F-8B06-FA5D9ADD72DD}" srcId="{D27F6744-FB5D-4B9A-9073-017475D042DE}" destId="{76D0710F-3100-4454-823E-E2CFEC109007}" srcOrd="1" destOrd="0" parTransId="{6354C593-7A89-4CED-AD9A-C23128B1E76B}" sibTransId="{9279826A-E102-4DA2-AE29-27D9546B26D6}"/>
    <dgm:cxn modelId="{9E10EEAF-6E45-403E-A378-2B069A0968F5}" type="presOf" srcId="{18987838-E770-4A56-9C96-A43309A089D1}" destId="{8BD95F40-F543-40BC-B095-D8AD26EE4335}" srcOrd="0" destOrd="0" presId="urn:microsoft.com/office/officeart/2011/layout/HexagonRadial"/>
    <dgm:cxn modelId="{EA3D4ACD-0BCD-41F4-A00E-455C96341E17}" srcId="{D27F6744-FB5D-4B9A-9073-017475D042DE}" destId="{3DB77371-B4B7-449D-A44F-7735090C7DB0}" srcOrd="0" destOrd="0" parTransId="{EDFC0136-5A13-4A1C-A16E-662A24113F7E}" sibTransId="{FCB0CA27-7AE3-4AFD-AF85-D2A1AE271127}"/>
    <dgm:cxn modelId="{E3B595D8-2D3E-4A3C-BD28-A94DC43076F8}" type="presOf" srcId="{B32046A3-7CD8-461B-81BF-31A67AE98FD9}" destId="{552C8ADC-C67E-455E-8C82-4716668520DA}" srcOrd="0" destOrd="0" presId="urn:microsoft.com/office/officeart/2011/layout/HexagonRadial"/>
    <dgm:cxn modelId="{694A9E21-1918-47C5-A36F-8A141C0E622A}" type="presParOf" srcId="{2609C863-2FA5-4702-B604-6F5B32D9250F}" destId="{B9F13203-C9BB-4104-9415-F469D1B213C9}" srcOrd="0" destOrd="0" presId="urn:microsoft.com/office/officeart/2011/layout/HexagonRadial"/>
    <dgm:cxn modelId="{80FDF681-5D9E-40AD-A6A4-6D194AB98325}" type="presParOf" srcId="{2609C863-2FA5-4702-B604-6F5B32D9250F}" destId="{67BA2DB2-0C9E-4697-85F7-88FE09CD6753}" srcOrd="1" destOrd="0" presId="urn:microsoft.com/office/officeart/2011/layout/HexagonRadial"/>
    <dgm:cxn modelId="{AAE962AC-DE63-4EDB-A0B7-25B57FCF0582}" type="presParOf" srcId="{67BA2DB2-0C9E-4697-85F7-88FE09CD6753}" destId="{32C50BCE-CD2B-44ED-A9A4-1B9F19C6FC6C}" srcOrd="0" destOrd="0" presId="urn:microsoft.com/office/officeart/2011/layout/HexagonRadial"/>
    <dgm:cxn modelId="{3A305A43-AAA4-4873-BA26-ABAA30187A01}" type="presParOf" srcId="{2609C863-2FA5-4702-B604-6F5B32D9250F}" destId="{7FE71C60-08B2-43B5-9707-7930FC784A82}" srcOrd="2" destOrd="0" presId="urn:microsoft.com/office/officeart/2011/layout/HexagonRadial"/>
    <dgm:cxn modelId="{051CFD10-BDE2-4275-BE9C-95B01173F4C4}" type="presParOf" srcId="{2609C863-2FA5-4702-B604-6F5B32D9250F}" destId="{74BF6430-F304-4F10-AB8D-FA09D49A49B9}" srcOrd="3" destOrd="0" presId="urn:microsoft.com/office/officeart/2011/layout/HexagonRadial"/>
    <dgm:cxn modelId="{BCAAEA35-1E40-489B-8D78-A158FDCB618C}" type="presParOf" srcId="{74BF6430-F304-4F10-AB8D-FA09D49A49B9}" destId="{A3C2D27E-451E-405A-8F2B-5E6AFA9543EB}" srcOrd="0" destOrd="0" presId="urn:microsoft.com/office/officeart/2011/layout/HexagonRadial"/>
    <dgm:cxn modelId="{75DCC3AA-4B22-4244-9C79-0EE7C5BB364C}" type="presParOf" srcId="{2609C863-2FA5-4702-B604-6F5B32D9250F}" destId="{4B8CF3CD-F9E9-4F1A-AEB5-7BF92CDEC5E9}" srcOrd="4" destOrd="0" presId="urn:microsoft.com/office/officeart/2011/layout/HexagonRadial"/>
    <dgm:cxn modelId="{69A113D4-EF02-4BE8-B1B2-2809CECD3C40}" type="presParOf" srcId="{2609C863-2FA5-4702-B604-6F5B32D9250F}" destId="{0F58DE89-0A5E-459A-ABCC-FE350C82AE71}" srcOrd="5" destOrd="0" presId="urn:microsoft.com/office/officeart/2011/layout/HexagonRadial"/>
    <dgm:cxn modelId="{21EA128E-E3A7-4958-A2B3-F10C74695907}" type="presParOf" srcId="{0F58DE89-0A5E-459A-ABCC-FE350C82AE71}" destId="{4C63E042-1EDC-483F-BBFF-3798487D0B3F}" srcOrd="0" destOrd="0" presId="urn:microsoft.com/office/officeart/2011/layout/HexagonRadial"/>
    <dgm:cxn modelId="{D86CEFEA-3F27-4E66-B750-1BB4FB1F003E}" type="presParOf" srcId="{2609C863-2FA5-4702-B604-6F5B32D9250F}" destId="{C0FD58AD-1F74-46E9-AA2C-EAD24A7D5596}" srcOrd="6" destOrd="0" presId="urn:microsoft.com/office/officeart/2011/layout/HexagonRadial"/>
    <dgm:cxn modelId="{583D791B-72BD-4E91-BD58-2834E74D2676}" type="presParOf" srcId="{2609C863-2FA5-4702-B604-6F5B32D9250F}" destId="{400D2DD7-65E9-4202-B7D3-6C51B6368602}" srcOrd="7" destOrd="0" presId="urn:microsoft.com/office/officeart/2011/layout/HexagonRadial"/>
    <dgm:cxn modelId="{62B7F1E7-5D70-4B86-ABED-3ECC81C66522}" type="presParOf" srcId="{400D2DD7-65E9-4202-B7D3-6C51B6368602}" destId="{310AF5ED-EE7E-4E94-98C0-DD6274843C7F}" srcOrd="0" destOrd="0" presId="urn:microsoft.com/office/officeart/2011/layout/HexagonRadial"/>
    <dgm:cxn modelId="{CEBB20C6-5124-4572-BE78-A1115BBF50E5}" type="presParOf" srcId="{2609C863-2FA5-4702-B604-6F5B32D9250F}" destId="{34123A37-46C2-4931-A031-408E07720A75}" srcOrd="8" destOrd="0" presId="urn:microsoft.com/office/officeart/2011/layout/HexagonRadial"/>
    <dgm:cxn modelId="{8E49040F-A4EC-4B5C-9EA5-D7916FF5E5EF}" type="presParOf" srcId="{2609C863-2FA5-4702-B604-6F5B32D9250F}" destId="{32D98EFA-FEDE-4B94-9265-4F5A8A812984}" srcOrd="9" destOrd="0" presId="urn:microsoft.com/office/officeart/2011/layout/HexagonRadial"/>
    <dgm:cxn modelId="{442A3B33-8C54-4321-85AD-5496AF21566C}" type="presParOf" srcId="{32D98EFA-FEDE-4B94-9265-4F5A8A812984}" destId="{DFF91ABE-E6FD-415E-B6D2-4F1A470DA47C}" srcOrd="0" destOrd="0" presId="urn:microsoft.com/office/officeart/2011/layout/HexagonRadial"/>
    <dgm:cxn modelId="{89C2C0A1-63B4-466B-B6DE-EB7F988DE128}" type="presParOf" srcId="{2609C863-2FA5-4702-B604-6F5B32D9250F}" destId="{8BD95F40-F543-40BC-B095-D8AD26EE4335}" srcOrd="10" destOrd="0" presId="urn:microsoft.com/office/officeart/2011/layout/HexagonRadial"/>
    <dgm:cxn modelId="{F635C74C-8E26-44F7-A11F-50380BE2ADBB}" type="presParOf" srcId="{2609C863-2FA5-4702-B604-6F5B32D9250F}" destId="{65D2A093-A942-41F9-8534-C36D33F2BF07}" srcOrd="11" destOrd="0" presId="urn:microsoft.com/office/officeart/2011/layout/HexagonRadial"/>
    <dgm:cxn modelId="{2FAD9CA8-4B47-47D4-AD56-4817411CC1DE}" type="presParOf" srcId="{65D2A093-A942-41F9-8534-C36D33F2BF07}" destId="{C09CADC7-AF9F-477D-8B53-4BE08190D675}" srcOrd="0" destOrd="0" presId="urn:microsoft.com/office/officeart/2011/layout/HexagonRadial"/>
    <dgm:cxn modelId="{1B478564-E10D-4F87-8F53-3616F51063DB}" type="presParOf" srcId="{2609C863-2FA5-4702-B604-6F5B32D9250F}" destId="{552C8ADC-C67E-455E-8C82-4716668520DA}"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10DBA6-688A-493C-A063-796F9D35B469}"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D27F6744-FB5D-4B9A-9073-017475D042DE}">
      <dgm:prSet phldrT="[Text]" custT="1"/>
      <dgm:spPr>
        <a:solidFill>
          <a:srgbClr val="C00000"/>
        </a:solidFill>
      </dgm:spPr>
      <dgm:t>
        <a:bodyPr/>
        <a:lstStyle/>
        <a:p>
          <a:r>
            <a:rPr lang="en-US" sz="1800" dirty="0"/>
            <a:t>Health &amp; </a:t>
          </a:r>
        </a:p>
        <a:p>
          <a:r>
            <a:rPr lang="en-US" sz="1800" dirty="0"/>
            <a:t>Safety</a:t>
          </a:r>
        </a:p>
      </dgm:t>
    </dgm:pt>
    <dgm:pt modelId="{C84D6E8D-AEC1-4188-8C11-CA70EDC0A31F}" type="parTrans" cxnId="{80F45111-F890-4191-B9E7-D9ABB41D74BF}">
      <dgm:prSet/>
      <dgm:spPr/>
      <dgm:t>
        <a:bodyPr/>
        <a:lstStyle/>
        <a:p>
          <a:endParaRPr lang="en-US"/>
        </a:p>
      </dgm:t>
    </dgm:pt>
    <dgm:pt modelId="{BCB23B2F-688E-447D-BE14-46276A7E598F}" type="sibTrans" cxnId="{80F45111-F890-4191-B9E7-D9ABB41D74BF}">
      <dgm:prSet/>
      <dgm:spPr/>
      <dgm:t>
        <a:bodyPr/>
        <a:lstStyle/>
        <a:p>
          <a:endParaRPr lang="en-US"/>
        </a:p>
      </dgm:t>
    </dgm:pt>
    <dgm:pt modelId="{3DB77371-B4B7-449D-A44F-7735090C7DB0}">
      <dgm:prSet phldrT="[Text]" custT="1"/>
      <dgm:spPr/>
      <dgm:t>
        <a:bodyPr/>
        <a:lstStyle/>
        <a:p>
          <a:r>
            <a:rPr lang="en-US" sz="1800" dirty="0"/>
            <a:t>Organization</a:t>
          </a:r>
        </a:p>
        <a:p>
          <a:r>
            <a:rPr lang="en-US" sz="1800" dirty="0"/>
            <a:t>Policies</a:t>
          </a:r>
        </a:p>
      </dgm:t>
    </dgm:pt>
    <dgm:pt modelId="{EDFC0136-5A13-4A1C-A16E-662A24113F7E}" type="parTrans" cxnId="{EA3D4ACD-0BCD-41F4-A00E-455C96341E17}">
      <dgm:prSet/>
      <dgm:spPr/>
      <dgm:t>
        <a:bodyPr/>
        <a:lstStyle/>
        <a:p>
          <a:endParaRPr lang="en-US"/>
        </a:p>
      </dgm:t>
    </dgm:pt>
    <dgm:pt modelId="{FCB0CA27-7AE3-4AFD-AF85-D2A1AE271127}" type="sibTrans" cxnId="{EA3D4ACD-0BCD-41F4-A00E-455C96341E17}">
      <dgm:prSet/>
      <dgm:spPr/>
      <dgm:t>
        <a:bodyPr/>
        <a:lstStyle/>
        <a:p>
          <a:endParaRPr lang="en-US"/>
        </a:p>
      </dgm:t>
    </dgm:pt>
    <dgm:pt modelId="{76D0710F-3100-4454-823E-E2CFEC109007}">
      <dgm:prSet phldrT="[Text]" custT="1"/>
      <dgm:spPr/>
      <dgm:t>
        <a:bodyPr/>
        <a:lstStyle/>
        <a:p>
          <a:r>
            <a:rPr lang="en-US" sz="1800" dirty="0"/>
            <a:t>Anticipated</a:t>
          </a:r>
        </a:p>
        <a:p>
          <a:r>
            <a:rPr lang="en-US" sz="1800" dirty="0"/>
            <a:t>Participation</a:t>
          </a:r>
        </a:p>
      </dgm:t>
    </dgm:pt>
    <dgm:pt modelId="{6354C593-7A89-4CED-AD9A-C23128B1E76B}" type="parTrans" cxnId="{8A4ADD91-F9C2-452F-8B06-FA5D9ADD72DD}">
      <dgm:prSet/>
      <dgm:spPr/>
      <dgm:t>
        <a:bodyPr/>
        <a:lstStyle/>
        <a:p>
          <a:endParaRPr lang="en-US"/>
        </a:p>
      </dgm:t>
    </dgm:pt>
    <dgm:pt modelId="{9279826A-E102-4DA2-AE29-27D9546B26D6}" type="sibTrans" cxnId="{8A4ADD91-F9C2-452F-8B06-FA5D9ADD72DD}">
      <dgm:prSet/>
      <dgm:spPr/>
      <dgm:t>
        <a:bodyPr/>
        <a:lstStyle/>
        <a:p>
          <a:endParaRPr lang="en-US"/>
        </a:p>
      </dgm:t>
    </dgm:pt>
    <dgm:pt modelId="{6ECC3930-9630-48C4-9330-F1D8C96A2294}">
      <dgm:prSet phldrT="[Text]" custT="1"/>
      <dgm:spPr/>
      <dgm:t>
        <a:bodyPr/>
        <a:lstStyle/>
        <a:p>
          <a:r>
            <a:rPr lang="en-US" sz="1800" dirty="0"/>
            <a:t>Financial</a:t>
          </a:r>
        </a:p>
        <a:p>
          <a:r>
            <a:rPr lang="en-US" sz="1800" dirty="0"/>
            <a:t>Risk</a:t>
          </a:r>
        </a:p>
      </dgm:t>
    </dgm:pt>
    <dgm:pt modelId="{21B058D2-B302-4E10-A795-85054625893B}" type="parTrans" cxnId="{E67E8B3B-0BF1-4867-8860-C6B72F146AFE}">
      <dgm:prSet/>
      <dgm:spPr/>
      <dgm:t>
        <a:bodyPr/>
        <a:lstStyle/>
        <a:p>
          <a:endParaRPr lang="en-US"/>
        </a:p>
      </dgm:t>
    </dgm:pt>
    <dgm:pt modelId="{EABACB00-CC21-49A3-ADC1-EC04194E8745}" type="sibTrans" cxnId="{E67E8B3B-0BF1-4867-8860-C6B72F146AFE}">
      <dgm:prSet/>
      <dgm:spPr/>
      <dgm:t>
        <a:bodyPr/>
        <a:lstStyle/>
        <a:p>
          <a:endParaRPr lang="en-US"/>
        </a:p>
      </dgm:t>
    </dgm:pt>
    <dgm:pt modelId="{B32046A3-7CD8-461B-81BF-31A67AE98FD9}">
      <dgm:prSet phldrT="[Text]" custT="1"/>
      <dgm:spPr/>
      <dgm:t>
        <a:bodyPr/>
        <a:lstStyle/>
        <a:p>
          <a:r>
            <a:rPr lang="en-US" sz="1800" dirty="0"/>
            <a:t>Venue</a:t>
          </a:r>
        </a:p>
        <a:p>
          <a:r>
            <a:rPr lang="en-US" sz="1800" dirty="0"/>
            <a:t>Availability</a:t>
          </a:r>
        </a:p>
      </dgm:t>
    </dgm:pt>
    <dgm:pt modelId="{4CECF8F2-B18D-4163-98D2-D93AEE05C9AE}" type="sibTrans" cxnId="{C011B143-2D38-4A51-A05C-7CE5F7C10DCC}">
      <dgm:prSet/>
      <dgm:spPr/>
      <dgm:t>
        <a:bodyPr/>
        <a:lstStyle/>
        <a:p>
          <a:endParaRPr lang="en-US"/>
        </a:p>
      </dgm:t>
    </dgm:pt>
    <dgm:pt modelId="{5C045B62-4897-405F-8F1A-1F41A4A852AD}" type="parTrans" cxnId="{C011B143-2D38-4A51-A05C-7CE5F7C10DCC}">
      <dgm:prSet/>
      <dgm:spPr/>
      <dgm:t>
        <a:bodyPr/>
        <a:lstStyle/>
        <a:p>
          <a:endParaRPr lang="en-US"/>
        </a:p>
      </dgm:t>
    </dgm:pt>
    <dgm:pt modelId="{18987838-E770-4A56-9C96-A43309A089D1}">
      <dgm:prSet phldrT="[Text]" custT="1"/>
      <dgm:spPr/>
      <dgm:t>
        <a:bodyPr/>
        <a:lstStyle/>
        <a:p>
          <a:r>
            <a:rPr lang="en-US" sz="1800" baseline="0" dirty="0"/>
            <a:t>Adjudicator &amp; Worker Availability</a:t>
          </a:r>
        </a:p>
      </dgm:t>
    </dgm:pt>
    <dgm:pt modelId="{3DAA2987-BE3A-47F7-99B3-6FD49B7D2B8F}" type="sibTrans" cxnId="{68D66E41-5735-4002-BA92-CE0EB333EAA5}">
      <dgm:prSet/>
      <dgm:spPr/>
      <dgm:t>
        <a:bodyPr/>
        <a:lstStyle/>
        <a:p>
          <a:endParaRPr lang="en-US"/>
        </a:p>
      </dgm:t>
    </dgm:pt>
    <dgm:pt modelId="{27B9F495-27A3-4590-9880-129C9306A536}" type="parTrans" cxnId="{68D66E41-5735-4002-BA92-CE0EB333EAA5}">
      <dgm:prSet/>
      <dgm:spPr/>
      <dgm:t>
        <a:bodyPr/>
        <a:lstStyle/>
        <a:p>
          <a:endParaRPr lang="en-US"/>
        </a:p>
      </dgm:t>
    </dgm:pt>
    <dgm:pt modelId="{ED504744-EBF4-4A7C-BB7F-F83DF0E74DBE}">
      <dgm:prSet phldrT="[Text]" custT="1"/>
      <dgm:spPr/>
      <dgm:t>
        <a:bodyPr/>
        <a:lstStyle/>
        <a:p>
          <a:r>
            <a:rPr lang="en-US" sz="1800" dirty="0"/>
            <a:t>Event </a:t>
          </a:r>
        </a:p>
        <a:p>
          <a:r>
            <a:rPr lang="en-US" sz="1800" dirty="0"/>
            <a:t>Logistics/</a:t>
          </a:r>
        </a:p>
        <a:p>
          <a:r>
            <a:rPr lang="en-US" sz="1800" dirty="0"/>
            <a:t>Organization</a:t>
          </a:r>
        </a:p>
        <a:p>
          <a:r>
            <a:rPr lang="en-US" sz="1800" dirty="0"/>
            <a:t>Capacity </a:t>
          </a:r>
        </a:p>
      </dgm:t>
    </dgm:pt>
    <dgm:pt modelId="{7278C109-CCC9-48E7-BED8-C5751BF51D5A}" type="sibTrans" cxnId="{1952954D-A2BC-4885-A0EF-E73AE7ED4030}">
      <dgm:prSet/>
      <dgm:spPr/>
      <dgm:t>
        <a:bodyPr/>
        <a:lstStyle/>
        <a:p>
          <a:endParaRPr lang="en-US"/>
        </a:p>
      </dgm:t>
    </dgm:pt>
    <dgm:pt modelId="{9AFAC3FB-059C-4037-B696-68D01350D318}" type="parTrans" cxnId="{1952954D-A2BC-4885-A0EF-E73AE7ED4030}">
      <dgm:prSet/>
      <dgm:spPr/>
      <dgm:t>
        <a:bodyPr/>
        <a:lstStyle/>
        <a:p>
          <a:endParaRPr lang="en-US"/>
        </a:p>
      </dgm:t>
    </dgm:pt>
    <dgm:pt modelId="{2609C863-2FA5-4702-B604-6F5B32D9250F}" type="pres">
      <dgm:prSet presAssocID="{6F10DBA6-688A-493C-A063-796F9D35B469}" presName="Name0" presStyleCnt="0">
        <dgm:presLayoutVars>
          <dgm:chMax val="1"/>
          <dgm:chPref val="1"/>
          <dgm:dir/>
          <dgm:animOne val="branch"/>
          <dgm:animLvl val="lvl"/>
        </dgm:presLayoutVars>
      </dgm:prSet>
      <dgm:spPr/>
    </dgm:pt>
    <dgm:pt modelId="{B9F13203-C9BB-4104-9415-F469D1B213C9}" type="pres">
      <dgm:prSet presAssocID="{D27F6744-FB5D-4B9A-9073-017475D042DE}" presName="Parent" presStyleLbl="node0" presStyleIdx="0" presStyleCnt="1" custLinFactNeighborX="12" custLinFactNeighborY="-1254">
        <dgm:presLayoutVars>
          <dgm:chMax val="6"/>
          <dgm:chPref val="6"/>
        </dgm:presLayoutVars>
      </dgm:prSet>
      <dgm:spPr/>
    </dgm:pt>
    <dgm:pt modelId="{67BA2DB2-0C9E-4697-85F7-88FE09CD6753}" type="pres">
      <dgm:prSet presAssocID="{3DB77371-B4B7-449D-A44F-7735090C7DB0}" presName="Accent1" presStyleCnt="0"/>
      <dgm:spPr/>
    </dgm:pt>
    <dgm:pt modelId="{32C50BCE-CD2B-44ED-A9A4-1B9F19C6FC6C}" type="pres">
      <dgm:prSet presAssocID="{3DB77371-B4B7-449D-A44F-7735090C7DB0}" presName="Accent" presStyleLbl="bgShp" presStyleIdx="0" presStyleCnt="6"/>
      <dgm:spPr/>
    </dgm:pt>
    <dgm:pt modelId="{7FE71C60-08B2-43B5-9707-7930FC784A82}" type="pres">
      <dgm:prSet presAssocID="{3DB77371-B4B7-449D-A44F-7735090C7DB0}" presName="Child1" presStyleLbl="node1" presStyleIdx="0" presStyleCnt="6">
        <dgm:presLayoutVars>
          <dgm:chMax val="0"/>
          <dgm:chPref val="0"/>
          <dgm:bulletEnabled val="1"/>
        </dgm:presLayoutVars>
      </dgm:prSet>
      <dgm:spPr/>
    </dgm:pt>
    <dgm:pt modelId="{74BF6430-F304-4F10-AB8D-FA09D49A49B9}" type="pres">
      <dgm:prSet presAssocID="{76D0710F-3100-4454-823E-E2CFEC109007}" presName="Accent2" presStyleCnt="0"/>
      <dgm:spPr/>
    </dgm:pt>
    <dgm:pt modelId="{A3C2D27E-451E-405A-8F2B-5E6AFA9543EB}" type="pres">
      <dgm:prSet presAssocID="{76D0710F-3100-4454-823E-E2CFEC109007}" presName="Accent" presStyleLbl="bgShp" presStyleIdx="1" presStyleCnt="6"/>
      <dgm:spPr/>
    </dgm:pt>
    <dgm:pt modelId="{4B8CF3CD-F9E9-4F1A-AEB5-7BF92CDEC5E9}" type="pres">
      <dgm:prSet presAssocID="{76D0710F-3100-4454-823E-E2CFEC109007}" presName="Child2" presStyleLbl="node1" presStyleIdx="1" presStyleCnt="6">
        <dgm:presLayoutVars>
          <dgm:chMax val="0"/>
          <dgm:chPref val="0"/>
          <dgm:bulletEnabled val="1"/>
        </dgm:presLayoutVars>
      </dgm:prSet>
      <dgm:spPr/>
    </dgm:pt>
    <dgm:pt modelId="{0F58DE89-0A5E-459A-ABCC-FE350C82AE71}" type="pres">
      <dgm:prSet presAssocID="{6ECC3930-9630-48C4-9330-F1D8C96A2294}" presName="Accent3" presStyleCnt="0"/>
      <dgm:spPr/>
    </dgm:pt>
    <dgm:pt modelId="{4C63E042-1EDC-483F-BBFF-3798487D0B3F}" type="pres">
      <dgm:prSet presAssocID="{6ECC3930-9630-48C4-9330-F1D8C96A2294}" presName="Accent" presStyleLbl="bgShp" presStyleIdx="2" presStyleCnt="6"/>
      <dgm:spPr/>
    </dgm:pt>
    <dgm:pt modelId="{C0FD58AD-1F74-46E9-AA2C-EAD24A7D5596}" type="pres">
      <dgm:prSet presAssocID="{6ECC3930-9630-48C4-9330-F1D8C96A2294}" presName="Child3" presStyleLbl="node1" presStyleIdx="2" presStyleCnt="6">
        <dgm:presLayoutVars>
          <dgm:chMax val="0"/>
          <dgm:chPref val="0"/>
          <dgm:bulletEnabled val="1"/>
        </dgm:presLayoutVars>
      </dgm:prSet>
      <dgm:spPr/>
    </dgm:pt>
    <dgm:pt modelId="{400D2DD7-65E9-4202-B7D3-6C51B6368602}" type="pres">
      <dgm:prSet presAssocID="{ED504744-EBF4-4A7C-BB7F-F83DF0E74DBE}" presName="Accent4" presStyleCnt="0"/>
      <dgm:spPr/>
    </dgm:pt>
    <dgm:pt modelId="{310AF5ED-EE7E-4E94-98C0-DD6274843C7F}" type="pres">
      <dgm:prSet presAssocID="{ED504744-EBF4-4A7C-BB7F-F83DF0E74DBE}" presName="Accent" presStyleLbl="bgShp" presStyleIdx="3" presStyleCnt="6"/>
      <dgm:spPr/>
    </dgm:pt>
    <dgm:pt modelId="{34123A37-46C2-4931-A031-408E07720A75}" type="pres">
      <dgm:prSet presAssocID="{ED504744-EBF4-4A7C-BB7F-F83DF0E74DBE}" presName="Child4" presStyleLbl="node1" presStyleIdx="3" presStyleCnt="6">
        <dgm:presLayoutVars>
          <dgm:chMax val="0"/>
          <dgm:chPref val="0"/>
          <dgm:bulletEnabled val="1"/>
        </dgm:presLayoutVars>
      </dgm:prSet>
      <dgm:spPr/>
    </dgm:pt>
    <dgm:pt modelId="{32D98EFA-FEDE-4B94-9265-4F5A8A812984}" type="pres">
      <dgm:prSet presAssocID="{18987838-E770-4A56-9C96-A43309A089D1}" presName="Accent5" presStyleCnt="0"/>
      <dgm:spPr/>
    </dgm:pt>
    <dgm:pt modelId="{DFF91ABE-E6FD-415E-B6D2-4F1A470DA47C}" type="pres">
      <dgm:prSet presAssocID="{18987838-E770-4A56-9C96-A43309A089D1}" presName="Accent" presStyleLbl="bgShp" presStyleIdx="4" presStyleCnt="6"/>
      <dgm:spPr/>
    </dgm:pt>
    <dgm:pt modelId="{8BD95F40-F543-40BC-B095-D8AD26EE4335}" type="pres">
      <dgm:prSet presAssocID="{18987838-E770-4A56-9C96-A43309A089D1}" presName="Child5" presStyleLbl="node1" presStyleIdx="4" presStyleCnt="6">
        <dgm:presLayoutVars>
          <dgm:chMax val="0"/>
          <dgm:chPref val="0"/>
          <dgm:bulletEnabled val="1"/>
        </dgm:presLayoutVars>
      </dgm:prSet>
      <dgm:spPr/>
    </dgm:pt>
    <dgm:pt modelId="{65D2A093-A942-41F9-8534-C36D33F2BF07}" type="pres">
      <dgm:prSet presAssocID="{B32046A3-7CD8-461B-81BF-31A67AE98FD9}" presName="Accent6" presStyleCnt="0"/>
      <dgm:spPr/>
    </dgm:pt>
    <dgm:pt modelId="{C09CADC7-AF9F-477D-8B53-4BE08190D675}" type="pres">
      <dgm:prSet presAssocID="{B32046A3-7CD8-461B-81BF-31A67AE98FD9}" presName="Accent" presStyleLbl="bgShp" presStyleIdx="5" presStyleCnt="6"/>
      <dgm:spPr/>
    </dgm:pt>
    <dgm:pt modelId="{552C8ADC-C67E-455E-8C82-4716668520DA}" type="pres">
      <dgm:prSet presAssocID="{B32046A3-7CD8-461B-81BF-31A67AE98FD9}" presName="Child6" presStyleLbl="node1" presStyleIdx="5" presStyleCnt="6">
        <dgm:presLayoutVars>
          <dgm:chMax val="0"/>
          <dgm:chPref val="0"/>
          <dgm:bulletEnabled val="1"/>
        </dgm:presLayoutVars>
      </dgm:prSet>
      <dgm:spPr/>
    </dgm:pt>
  </dgm:ptLst>
  <dgm:cxnLst>
    <dgm:cxn modelId="{80F45111-F890-4191-B9E7-D9ABB41D74BF}" srcId="{6F10DBA6-688A-493C-A063-796F9D35B469}" destId="{D27F6744-FB5D-4B9A-9073-017475D042DE}" srcOrd="0" destOrd="0" parTransId="{C84D6E8D-AEC1-4188-8C11-CA70EDC0A31F}" sibTransId="{BCB23B2F-688E-447D-BE14-46276A7E598F}"/>
    <dgm:cxn modelId="{5D5FC12E-810E-4C6A-9C55-1FBF902B221B}" type="presOf" srcId="{D27F6744-FB5D-4B9A-9073-017475D042DE}" destId="{B9F13203-C9BB-4104-9415-F469D1B213C9}" srcOrd="0" destOrd="0" presId="urn:microsoft.com/office/officeart/2011/layout/HexagonRadial"/>
    <dgm:cxn modelId="{E67E8B3B-0BF1-4867-8860-C6B72F146AFE}" srcId="{D27F6744-FB5D-4B9A-9073-017475D042DE}" destId="{6ECC3930-9630-48C4-9330-F1D8C96A2294}" srcOrd="2" destOrd="0" parTransId="{21B058D2-B302-4E10-A795-85054625893B}" sibTransId="{EABACB00-CC21-49A3-ADC1-EC04194E8745}"/>
    <dgm:cxn modelId="{1DAAB93D-2E7F-4213-AC83-99048EEAEA9A}" type="presOf" srcId="{6F10DBA6-688A-493C-A063-796F9D35B469}" destId="{2609C863-2FA5-4702-B604-6F5B32D9250F}" srcOrd="0" destOrd="0" presId="urn:microsoft.com/office/officeart/2011/layout/HexagonRadial"/>
    <dgm:cxn modelId="{68D66E41-5735-4002-BA92-CE0EB333EAA5}" srcId="{D27F6744-FB5D-4B9A-9073-017475D042DE}" destId="{18987838-E770-4A56-9C96-A43309A089D1}" srcOrd="4" destOrd="0" parTransId="{27B9F495-27A3-4590-9880-129C9306A536}" sibTransId="{3DAA2987-BE3A-47F7-99B3-6FD49B7D2B8F}"/>
    <dgm:cxn modelId="{C011B143-2D38-4A51-A05C-7CE5F7C10DCC}" srcId="{D27F6744-FB5D-4B9A-9073-017475D042DE}" destId="{B32046A3-7CD8-461B-81BF-31A67AE98FD9}" srcOrd="5" destOrd="0" parTransId="{5C045B62-4897-405F-8F1A-1F41A4A852AD}" sibTransId="{4CECF8F2-B18D-4163-98D2-D93AEE05C9AE}"/>
    <dgm:cxn modelId="{D6EE3A46-8145-4366-8E00-B3EDF3DE6F2E}" type="presOf" srcId="{3DB77371-B4B7-449D-A44F-7735090C7DB0}" destId="{7FE71C60-08B2-43B5-9707-7930FC784A82}" srcOrd="0" destOrd="0" presId="urn:microsoft.com/office/officeart/2011/layout/HexagonRadial"/>
    <dgm:cxn modelId="{93FD0949-4D57-4EB5-9FE4-F9BDBC941E6B}" type="presOf" srcId="{6ECC3930-9630-48C4-9330-F1D8C96A2294}" destId="{C0FD58AD-1F74-46E9-AA2C-EAD24A7D5596}" srcOrd="0" destOrd="0" presId="urn:microsoft.com/office/officeart/2011/layout/HexagonRadial"/>
    <dgm:cxn modelId="{1859A14B-96B0-4F8C-B7A0-BF4E8A9E413B}" type="presOf" srcId="{76D0710F-3100-4454-823E-E2CFEC109007}" destId="{4B8CF3CD-F9E9-4F1A-AEB5-7BF92CDEC5E9}" srcOrd="0" destOrd="0" presId="urn:microsoft.com/office/officeart/2011/layout/HexagonRadial"/>
    <dgm:cxn modelId="{1952954D-A2BC-4885-A0EF-E73AE7ED4030}" srcId="{D27F6744-FB5D-4B9A-9073-017475D042DE}" destId="{ED504744-EBF4-4A7C-BB7F-F83DF0E74DBE}" srcOrd="3" destOrd="0" parTransId="{9AFAC3FB-059C-4037-B696-68D01350D318}" sibTransId="{7278C109-CCC9-48E7-BED8-C5751BF51D5A}"/>
    <dgm:cxn modelId="{E0E5957A-2035-4528-9383-5485629803F7}" type="presOf" srcId="{ED504744-EBF4-4A7C-BB7F-F83DF0E74DBE}" destId="{34123A37-46C2-4931-A031-408E07720A75}" srcOrd="0" destOrd="0" presId="urn:microsoft.com/office/officeart/2011/layout/HexagonRadial"/>
    <dgm:cxn modelId="{8A4ADD91-F9C2-452F-8B06-FA5D9ADD72DD}" srcId="{D27F6744-FB5D-4B9A-9073-017475D042DE}" destId="{76D0710F-3100-4454-823E-E2CFEC109007}" srcOrd="1" destOrd="0" parTransId="{6354C593-7A89-4CED-AD9A-C23128B1E76B}" sibTransId="{9279826A-E102-4DA2-AE29-27D9546B26D6}"/>
    <dgm:cxn modelId="{9E10EEAF-6E45-403E-A378-2B069A0968F5}" type="presOf" srcId="{18987838-E770-4A56-9C96-A43309A089D1}" destId="{8BD95F40-F543-40BC-B095-D8AD26EE4335}" srcOrd="0" destOrd="0" presId="urn:microsoft.com/office/officeart/2011/layout/HexagonRadial"/>
    <dgm:cxn modelId="{EA3D4ACD-0BCD-41F4-A00E-455C96341E17}" srcId="{D27F6744-FB5D-4B9A-9073-017475D042DE}" destId="{3DB77371-B4B7-449D-A44F-7735090C7DB0}" srcOrd="0" destOrd="0" parTransId="{EDFC0136-5A13-4A1C-A16E-662A24113F7E}" sibTransId="{FCB0CA27-7AE3-4AFD-AF85-D2A1AE271127}"/>
    <dgm:cxn modelId="{E3B595D8-2D3E-4A3C-BD28-A94DC43076F8}" type="presOf" srcId="{B32046A3-7CD8-461B-81BF-31A67AE98FD9}" destId="{552C8ADC-C67E-455E-8C82-4716668520DA}" srcOrd="0" destOrd="0" presId="urn:microsoft.com/office/officeart/2011/layout/HexagonRadial"/>
    <dgm:cxn modelId="{694A9E21-1918-47C5-A36F-8A141C0E622A}" type="presParOf" srcId="{2609C863-2FA5-4702-B604-6F5B32D9250F}" destId="{B9F13203-C9BB-4104-9415-F469D1B213C9}" srcOrd="0" destOrd="0" presId="urn:microsoft.com/office/officeart/2011/layout/HexagonRadial"/>
    <dgm:cxn modelId="{80FDF681-5D9E-40AD-A6A4-6D194AB98325}" type="presParOf" srcId="{2609C863-2FA5-4702-B604-6F5B32D9250F}" destId="{67BA2DB2-0C9E-4697-85F7-88FE09CD6753}" srcOrd="1" destOrd="0" presId="urn:microsoft.com/office/officeart/2011/layout/HexagonRadial"/>
    <dgm:cxn modelId="{AAE962AC-DE63-4EDB-A0B7-25B57FCF0582}" type="presParOf" srcId="{67BA2DB2-0C9E-4697-85F7-88FE09CD6753}" destId="{32C50BCE-CD2B-44ED-A9A4-1B9F19C6FC6C}" srcOrd="0" destOrd="0" presId="urn:microsoft.com/office/officeart/2011/layout/HexagonRadial"/>
    <dgm:cxn modelId="{3A305A43-AAA4-4873-BA26-ABAA30187A01}" type="presParOf" srcId="{2609C863-2FA5-4702-B604-6F5B32D9250F}" destId="{7FE71C60-08B2-43B5-9707-7930FC784A82}" srcOrd="2" destOrd="0" presId="urn:microsoft.com/office/officeart/2011/layout/HexagonRadial"/>
    <dgm:cxn modelId="{051CFD10-BDE2-4275-BE9C-95B01173F4C4}" type="presParOf" srcId="{2609C863-2FA5-4702-B604-6F5B32D9250F}" destId="{74BF6430-F304-4F10-AB8D-FA09D49A49B9}" srcOrd="3" destOrd="0" presId="urn:microsoft.com/office/officeart/2011/layout/HexagonRadial"/>
    <dgm:cxn modelId="{BCAAEA35-1E40-489B-8D78-A158FDCB618C}" type="presParOf" srcId="{74BF6430-F304-4F10-AB8D-FA09D49A49B9}" destId="{A3C2D27E-451E-405A-8F2B-5E6AFA9543EB}" srcOrd="0" destOrd="0" presId="urn:microsoft.com/office/officeart/2011/layout/HexagonRadial"/>
    <dgm:cxn modelId="{75DCC3AA-4B22-4244-9C79-0EE7C5BB364C}" type="presParOf" srcId="{2609C863-2FA5-4702-B604-6F5B32D9250F}" destId="{4B8CF3CD-F9E9-4F1A-AEB5-7BF92CDEC5E9}" srcOrd="4" destOrd="0" presId="urn:microsoft.com/office/officeart/2011/layout/HexagonRadial"/>
    <dgm:cxn modelId="{69A113D4-EF02-4BE8-B1B2-2809CECD3C40}" type="presParOf" srcId="{2609C863-2FA5-4702-B604-6F5B32D9250F}" destId="{0F58DE89-0A5E-459A-ABCC-FE350C82AE71}" srcOrd="5" destOrd="0" presId="urn:microsoft.com/office/officeart/2011/layout/HexagonRadial"/>
    <dgm:cxn modelId="{21EA128E-E3A7-4958-A2B3-F10C74695907}" type="presParOf" srcId="{0F58DE89-0A5E-459A-ABCC-FE350C82AE71}" destId="{4C63E042-1EDC-483F-BBFF-3798487D0B3F}" srcOrd="0" destOrd="0" presId="urn:microsoft.com/office/officeart/2011/layout/HexagonRadial"/>
    <dgm:cxn modelId="{D86CEFEA-3F27-4E66-B750-1BB4FB1F003E}" type="presParOf" srcId="{2609C863-2FA5-4702-B604-6F5B32D9250F}" destId="{C0FD58AD-1F74-46E9-AA2C-EAD24A7D5596}" srcOrd="6" destOrd="0" presId="urn:microsoft.com/office/officeart/2011/layout/HexagonRadial"/>
    <dgm:cxn modelId="{583D791B-72BD-4E91-BD58-2834E74D2676}" type="presParOf" srcId="{2609C863-2FA5-4702-B604-6F5B32D9250F}" destId="{400D2DD7-65E9-4202-B7D3-6C51B6368602}" srcOrd="7" destOrd="0" presId="urn:microsoft.com/office/officeart/2011/layout/HexagonRadial"/>
    <dgm:cxn modelId="{62B7F1E7-5D70-4B86-ABED-3ECC81C66522}" type="presParOf" srcId="{400D2DD7-65E9-4202-B7D3-6C51B6368602}" destId="{310AF5ED-EE7E-4E94-98C0-DD6274843C7F}" srcOrd="0" destOrd="0" presId="urn:microsoft.com/office/officeart/2011/layout/HexagonRadial"/>
    <dgm:cxn modelId="{CEBB20C6-5124-4572-BE78-A1115BBF50E5}" type="presParOf" srcId="{2609C863-2FA5-4702-B604-6F5B32D9250F}" destId="{34123A37-46C2-4931-A031-408E07720A75}" srcOrd="8" destOrd="0" presId="urn:microsoft.com/office/officeart/2011/layout/HexagonRadial"/>
    <dgm:cxn modelId="{8E49040F-A4EC-4B5C-9EA5-D7916FF5E5EF}" type="presParOf" srcId="{2609C863-2FA5-4702-B604-6F5B32D9250F}" destId="{32D98EFA-FEDE-4B94-9265-4F5A8A812984}" srcOrd="9" destOrd="0" presId="urn:microsoft.com/office/officeart/2011/layout/HexagonRadial"/>
    <dgm:cxn modelId="{442A3B33-8C54-4321-85AD-5496AF21566C}" type="presParOf" srcId="{32D98EFA-FEDE-4B94-9265-4F5A8A812984}" destId="{DFF91ABE-E6FD-415E-B6D2-4F1A470DA47C}" srcOrd="0" destOrd="0" presId="urn:microsoft.com/office/officeart/2011/layout/HexagonRadial"/>
    <dgm:cxn modelId="{89C2C0A1-63B4-466B-B6DE-EB7F988DE128}" type="presParOf" srcId="{2609C863-2FA5-4702-B604-6F5B32D9250F}" destId="{8BD95F40-F543-40BC-B095-D8AD26EE4335}" srcOrd="10" destOrd="0" presId="urn:microsoft.com/office/officeart/2011/layout/HexagonRadial"/>
    <dgm:cxn modelId="{F635C74C-8E26-44F7-A11F-50380BE2ADBB}" type="presParOf" srcId="{2609C863-2FA5-4702-B604-6F5B32D9250F}" destId="{65D2A093-A942-41F9-8534-C36D33F2BF07}" srcOrd="11" destOrd="0" presId="urn:microsoft.com/office/officeart/2011/layout/HexagonRadial"/>
    <dgm:cxn modelId="{2FAD9CA8-4B47-47D4-AD56-4817411CC1DE}" type="presParOf" srcId="{65D2A093-A942-41F9-8534-C36D33F2BF07}" destId="{C09CADC7-AF9F-477D-8B53-4BE08190D675}" srcOrd="0" destOrd="0" presId="urn:microsoft.com/office/officeart/2011/layout/HexagonRadial"/>
    <dgm:cxn modelId="{1B478564-E10D-4F87-8F53-3616F51063DB}" type="presParOf" srcId="{2609C863-2FA5-4702-B604-6F5B32D9250F}" destId="{552C8ADC-C67E-455E-8C82-4716668520DA}" srcOrd="12" destOrd="0" presId="urn:microsoft.com/office/officeart/2011/layout/HexagonRadial"/>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089286-8F6F-4BB4-BA5D-D051C8A4A85D}">
      <dsp:nvSpPr>
        <dsp:cNvPr id="0" name=""/>
        <dsp:cNvSpPr/>
      </dsp:nvSpPr>
      <dsp:spPr>
        <a:xfrm>
          <a:off x="0" y="558"/>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F8F96A-AAA0-493F-A51C-701840A233B4}">
      <dsp:nvSpPr>
        <dsp:cNvPr id="0" name=""/>
        <dsp:cNvSpPr/>
      </dsp:nvSpPr>
      <dsp:spPr>
        <a:xfrm>
          <a:off x="0" y="558"/>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a:t>August-November	</a:t>
          </a:r>
          <a:r>
            <a:rPr lang="en-US" sz="3000" kern="1200"/>
            <a:t>Marching Band</a:t>
          </a:r>
        </a:p>
      </dsp:txBody>
      <dsp:txXfrm>
        <a:off x="0" y="558"/>
        <a:ext cx="9052560" cy="652983"/>
      </dsp:txXfrm>
    </dsp:sp>
    <dsp:sp modelId="{C9A8BF90-D05A-420D-AD1D-28A6EA40CAAB}">
      <dsp:nvSpPr>
        <dsp:cNvPr id="0" name=""/>
        <dsp:cNvSpPr/>
      </dsp:nvSpPr>
      <dsp:spPr>
        <a:xfrm>
          <a:off x="0" y="653541"/>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F1414-0352-4AB9-9DC2-449C0CD03930}">
      <dsp:nvSpPr>
        <dsp:cNvPr id="0" name=""/>
        <dsp:cNvSpPr/>
      </dsp:nvSpPr>
      <dsp:spPr>
        <a:xfrm>
          <a:off x="0" y="653541"/>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a:t>January-February</a:t>
          </a:r>
          <a:r>
            <a:rPr lang="en-US" sz="3000" kern="1200"/>
            <a:t>	Solo &amp; Ensemble</a:t>
          </a:r>
        </a:p>
      </dsp:txBody>
      <dsp:txXfrm>
        <a:off x="0" y="653541"/>
        <a:ext cx="9052560" cy="652983"/>
      </dsp:txXfrm>
    </dsp:sp>
    <dsp:sp modelId="{F1C00796-C1D4-4A66-AB53-C5EBB4992957}">
      <dsp:nvSpPr>
        <dsp:cNvPr id="0" name=""/>
        <dsp:cNvSpPr/>
      </dsp:nvSpPr>
      <dsp:spPr>
        <a:xfrm>
          <a:off x="0" y="1306524"/>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2FE66-4CAF-43D7-9743-5AE1DB0BC6BF}">
      <dsp:nvSpPr>
        <dsp:cNvPr id="0" name=""/>
        <dsp:cNvSpPr/>
      </dsp:nvSpPr>
      <dsp:spPr>
        <a:xfrm>
          <a:off x="0" y="1306524"/>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a:t>February-March</a:t>
          </a:r>
          <a:r>
            <a:rPr lang="en-US" sz="3000" kern="1200"/>
            <a:t>		Jazz/Show Choir</a:t>
          </a:r>
        </a:p>
      </dsp:txBody>
      <dsp:txXfrm>
        <a:off x="0" y="1306524"/>
        <a:ext cx="9052560" cy="652983"/>
      </dsp:txXfrm>
    </dsp:sp>
    <dsp:sp modelId="{67655209-84EB-4B9A-A009-3474A8B7E9C9}">
      <dsp:nvSpPr>
        <dsp:cNvPr id="0" name=""/>
        <dsp:cNvSpPr/>
      </dsp:nvSpPr>
      <dsp:spPr>
        <a:xfrm>
          <a:off x="0" y="1959508"/>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5BDAFD-2B40-4565-AA07-C956CD2819C0}">
      <dsp:nvSpPr>
        <dsp:cNvPr id="0" name=""/>
        <dsp:cNvSpPr/>
      </dsp:nvSpPr>
      <dsp:spPr>
        <a:xfrm>
          <a:off x="0" y="1959508"/>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dirty="0"/>
            <a:t>March</a:t>
          </a:r>
          <a:r>
            <a:rPr lang="en-US" sz="3000" kern="1200" dirty="0"/>
            <a:t>			State Jazz/Show Choir</a:t>
          </a:r>
        </a:p>
      </dsp:txBody>
      <dsp:txXfrm>
        <a:off x="0" y="1959508"/>
        <a:ext cx="9052560" cy="652983"/>
      </dsp:txXfrm>
    </dsp:sp>
    <dsp:sp modelId="{0CB9A5DF-E227-4D81-9A1C-DFFE74317C31}">
      <dsp:nvSpPr>
        <dsp:cNvPr id="0" name=""/>
        <dsp:cNvSpPr/>
      </dsp:nvSpPr>
      <dsp:spPr>
        <a:xfrm>
          <a:off x="0" y="2612491"/>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CE4425-D323-4019-BCDA-B5A4C8839010}">
      <dsp:nvSpPr>
        <dsp:cNvPr id="0" name=""/>
        <dsp:cNvSpPr/>
      </dsp:nvSpPr>
      <dsp:spPr>
        <a:xfrm>
          <a:off x="0" y="2612491"/>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a:t>March-April</a:t>
          </a:r>
          <a:r>
            <a:rPr lang="en-US" sz="3000" kern="1200"/>
            <a:t>		Concert Organization</a:t>
          </a:r>
        </a:p>
      </dsp:txBody>
      <dsp:txXfrm>
        <a:off x="0" y="2612491"/>
        <a:ext cx="9052560" cy="652983"/>
      </dsp:txXfrm>
    </dsp:sp>
    <dsp:sp modelId="{81D7201C-31AC-4402-9F9D-BA583AC0037E}">
      <dsp:nvSpPr>
        <dsp:cNvPr id="0" name=""/>
        <dsp:cNvSpPr/>
      </dsp:nvSpPr>
      <dsp:spPr>
        <a:xfrm>
          <a:off x="0" y="3265475"/>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2826E1-FB75-404A-BAA8-1C1248E89478}">
      <dsp:nvSpPr>
        <dsp:cNvPr id="0" name=""/>
        <dsp:cNvSpPr/>
      </dsp:nvSpPr>
      <dsp:spPr>
        <a:xfrm>
          <a:off x="0" y="3265475"/>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dirty="0"/>
            <a:t>April-May</a:t>
          </a:r>
          <a:r>
            <a:rPr lang="en-US" sz="3000" kern="1200" dirty="0"/>
            <a:t>		State Qualifications</a:t>
          </a:r>
        </a:p>
      </dsp:txBody>
      <dsp:txXfrm>
        <a:off x="0" y="3265475"/>
        <a:ext cx="9052560" cy="652983"/>
      </dsp:txXfrm>
    </dsp:sp>
    <dsp:sp modelId="{B9EBCF74-0817-4872-9DD1-9283C1E60B05}">
      <dsp:nvSpPr>
        <dsp:cNvPr id="0" name=""/>
        <dsp:cNvSpPr/>
      </dsp:nvSpPr>
      <dsp:spPr>
        <a:xfrm>
          <a:off x="0" y="3918458"/>
          <a:ext cx="90525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8667AA-A96C-4FDE-9B41-DA0150EF8A84}">
      <dsp:nvSpPr>
        <dsp:cNvPr id="0" name=""/>
        <dsp:cNvSpPr/>
      </dsp:nvSpPr>
      <dsp:spPr>
        <a:xfrm>
          <a:off x="0" y="3918458"/>
          <a:ext cx="9052560" cy="652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i="1" kern="1200" dirty="0"/>
            <a:t>May</a:t>
          </a:r>
          <a:r>
            <a:rPr lang="en-US" sz="3000" kern="1200" dirty="0"/>
            <a:t>			State Concert Finals</a:t>
          </a:r>
        </a:p>
      </dsp:txBody>
      <dsp:txXfrm>
        <a:off x="0" y="3918458"/>
        <a:ext cx="9052560" cy="652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13203-C9BB-4104-9415-F469D1B213C9}">
      <dsp:nvSpPr>
        <dsp:cNvPr id="0" name=""/>
        <dsp:cNvSpPr/>
      </dsp:nvSpPr>
      <dsp:spPr>
        <a:xfrm>
          <a:off x="2457710" y="2157643"/>
          <a:ext cx="2780799" cy="2405504"/>
        </a:xfrm>
        <a:prstGeom prst="hexagon">
          <a:avLst>
            <a:gd name="adj" fmla="val 28570"/>
            <a:gd name="vf" fmla="val 1154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Current Hospitalization, Infections, and Death Rates</a:t>
          </a:r>
        </a:p>
      </dsp:txBody>
      <dsp:txXfrm>
        <a:off x="2918527" y="2556269"/>
        <a:ext cx="1859165" cy="1608252"/>
      </dsp:txXfrm>
    </dsp:sp>
    <dsp:sp modelId="{A3C2D27E-451E-405A-8F2B-5E6AFA9543EB}">
      <dsp:nvSpPr>
        <dsp:cNvPr id="0" name=""/>
        <dsp:cNvSpPr/>
      </dsp:nvSpPr>
      <dsp:spPr>
        <a:xfrm>
          <a:off x="4198691" y="1036937"/>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71C60-08B2-43B5-9707-7930FC784A82}">
      <dsp:nvSpPr>
        <dsp:cNvPr id="0" name=""/>
        <dsp:cNvSpPr/>
      </dsp:nvSpPr>
      <dsp:spPr>
        <a:xfrm>
          <a:off x="2713528" y="0"/>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State  &amp; Local Mandates</a:t>
          </a:r>
        </a:p>
      </dsp:txBody>
      <dsp:txXfrm>
        <a:off x="3091181" y="326715"/>
        <a:ext cx="1523539" cy="1318039"/>
      </dsp:txXfrm>
    </dsp:sp>
    <dsp:sp modelId="{4C63E042-1EDC-483F-BBFF-3798487D0B3F}">
      <dsp:nvSpPr>
        <dsp:cNvPr id="0" name=""/>
        <dsp:cNvSpPr/>
      </dsp:nvSpPr>
      <dsp:spPr>
        <a:xfrm>
          <a:off x="5423175" y="2726961"/>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CF3CD-F9E9-4F1A-AEB5-7BF92CDEC5E9}">
      <dsp:nvSpPr>
        <dsp:cNvPr id="0" name=""/>
        <dsp:cNvSpPr/>
      </dsp:nvSpPr>
      <dsp:spPr>
        <a:xfrm>
          <a:off x="4803494" y="1212585"/>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Copyright Laws</a:t>
          </a:r>
        </a:p>
      </dsp:txBody>
      <dsp:txXfrm>
        <a:off x="5181147" y="1539300"/>
        <a:ext cx="1523539" cy="1318039"/>
      </dsp:txXfrm>
    </dsp:sp>
    <dsp:sp modelId="{310AF5ED-EE7E-4E94-98C0-DD6274843C7F}">
      <dsp:nvSpPr>
        <dsp:cNvPr id="0" name=""/>
        <dsp:cNvSpPr/>
      </dsp:nvSpPr>
      <dsp:spPr>
        <a:xfrm>
          <a:off x="4572569" y="4634682"/>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D58AD-1F74-46E9-AA2C-EAD24A7D5596}">
      <dsp:nvSpPr>
        <dsp:cNvPr id="0" name=""/>
        <dsp:cNvSpPr/>
      </dsp:nvSpPr>
      <dsp:spPr>
        <a:xfrm>
          <a:off x="4803494" y="3596388"/>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State &amp; National Trends</a:t>
          </a:r>
        </a:p>
      </dsp:txBody>
      <dsp:txXfrm>
        <a:off x="5181147" y="3923103"/>
        <a:ext cx="1523539" cy="1318039"/>
      </dsp:txXfrm>
    </dsp:sp>
    <dsp:sp modelId="{DFF91ABE-E6FD-415E-B6D2-4F1A470DA47C}">
      <dsp:nvSpPr>
        <dsp:cNvPr id="0" name=""/>
        <dsp:cNvSpPr/>
      </dsp:nvSpPr>
      <dsp:spPr>
        <a:xfrm>
          <a:off x="2462551" y="4832710"/>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23A37-46C2-4931-A031-408E07720A75}">
      <dsp:nvSpPr>
        <dsp:cNvPr id="0" name=""/>
        <dsp:cNvSpPr/>
      </dsp:nvSpPr>
      <dsp:spPr>
        <a:xfrm>
          <a:off x="2713528" y="4810330"/>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National Associations</a:t>
          </a:r>
        </a:p>
      </dsp:txBody>
      <dsp:txXfrm>
        <a:off x="3091181" y="5137045"/>
        <a:ext cx="1523539" cy="1318039"/>
      </dsp:txXfrm>
    </dsp:sp>
    <dsp:sp modelId="{C09CADC7-AF9F-477D-8B53-4BE08190D675}">
      <dsp:nvSpPr>
        <dsp:cNvPr id="0" name=""/>
        <dsp:cNvSpPr/>
      </dsp:nvSpPr>
      <dsp:spPr>
        <a:xfrm>
          <a:off x="1218015" y="3143364"/>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95F40-F543-40BC-B095-D8AD26EE4335}">
      <dsp:nvSpPr>
        <dsp:cNvPr id="0" name=""/>
        <dsp:cNvSpPr/>
      </dsp:nvSpPr>
      <dsp:spPr>
        <a:xfrm>
          <a:off x="613859" y="3597744"/>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dirty="0"/>
            <a:t>School Administration</a:t>
          </a:r>
        </a:p>
      </dsp:txBody>
      <dsp:txXfrm>
        <a:off x="991512" y="3924459"/>
        <a:ext cx="1523539" cy="1318039"/>
      </dsp:txXfrm>
    </dsp:sp>
    <dsp:sp modelId="{552C8ADC-C67E-455E-8C82-4716668520DA}">
      <dsp:nvSpPr>
        <dsp:cNvPr id="0" name=""/>
        <dsp:cNvSpPr/>
      </dsp:nvSpPr>
      <dsp:spPr>
        <a:xfrm>
          <a:off x="613859" y="1209873"/>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State &amp; Public Health Officials</a:t>
          </a:r>
        </a:p>
      </dsp:txBody>
      <dsp:txXfrm>
        <a:off x="991512" y="1536588"/>
        <a:ext cx="1523539" cy="13180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13203-C9BB-4104-9415-F469D1B213C9}">
      <dsp:nvSpPr>
        <dsp:cNvPr id="0" name=""/>
        <dsp:cNvSpPr/>
      </dsp:nvSpPr>
      <dsp:spPr>
        <a:xfrm>
          <a:off x="2457710" y="2157643"/>
          <a:ext cx="2780799" cy="2405504"/>
        </a:xfrm>
        <a:prstGeom prst="hexagon">
          <a:avLst>
            <a:gd name="adj" fmla="val 28570"/>
            <a:gd name="vf" fmla="val 11547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Health &amp; </a:t>
          </a:r>
        </a:p>
        <a:p>
          <a:pPr marL="0" lvl="0" indent="0" algn="ctr" defTabSz="800100">
            <a:lnSpc>
              <a:spcPct val="90000"/>
            </a:lnSpc>
            <a:spcBef>
              <a:spcPct val="0"/>
            </a:spcBef>
            <a:spcAft>
              <a:spcPct val="35000"/>
            </a:spcAft>
            <a:buNone/>
          </a:pPr>
          <a:r>
            <a:rPr lang="en-US" sz="1800" kern="1200" dirty="0"/>
            <a:t>Safety</a:t>
          </a:r>
        </a:p>
      </dsp:txBody>
      <dsp:txXfrm>
        <a:off x="2918527" y="2556269"/>
        <a:ext cx="1859165" cy="1608252"/>
      </dsp:txXfrm>
    </dsp:sp>
    <dsp:sp modelId="{A3C2D27E-451E-405A-8F2B-5E6AFA9543EB}">
      <dsp:nvSpPr>
        <dsp:cNvPr id="0" name=""/>
        <dsp:cNvSpPr/>
      </dsp:nvSpPr>
      <dsp:spPr>
        <a:xfrm>
          <a:off x="4198691" y="1036937"/>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E71C60-08B2-43B5-9707-7930FC784A82}">
      <dsp:nvSpPr>
        <dsp:cNvPr id="0" name=""/>
        <dsp:cNvSpPr/>
      </dsp:nvSpPr>
      <dsp:spPr>
        <a:xfrm>
          <a:off x="2713528" y="0"/>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Organization</a:t>
          </a:r>
        </a:p>
        <a:p>
          <a:pPr marL="0" lvl="0" indent="0" algn="ctr" defTabSz="800100">
            <a:lnSpc>
              <a:spcPct val="90000"/>
            </a:lnSpc>
            <a:spcBef>
              <a:spcPct val="0"/>
            </a:spcBef>
            <a:spcAft>
              <a:spcPct val="35000"/>
            </a:spcAft>
            <a:buNone/>
          </a:pPr>
          <a:r>
            <a:rPr lang="en-US" sz="1800" kern="1200" dirty="0"/>
            <a:t>Policies</a:t>
          </a:r>
        </a:p>
      </dsp:txBody>
      <dsp:txXfrm>
        <a:off x="3091181" y="326715"/>
        <a:ext cx="1523539" cy="1318039"/>
      </dsp:txXfrm>
    </dsp:sp>
    <dsp:sp modelId="{4C63E042-1EDC-483F-BBFF-3798487D0B3F}">
      <dsp:nvSpPr>
        <dsp:cNvPr id="0" name=""/>
        <dsp:cNvSpPr/>
      </dsp:nvSpPr>
      <dsp:spPr>
        <a:xfrm>
          <a:off x="5423175" y="2726961"/>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8CF3CD-F9E9-4F1A-AEB5-7BF92CDEC5E9}">
      <dsp:nvSpPr>
        <dsp:cNvPr id="0" name=""/>
        <dsp:cNvSpPr/>
      </dsp:nvSpPr>
      <dsp:spPr>
        <a:xfrm>
          <a:off x="4803494" y="1212585"/>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Anticipated</a:t>
          </a:r>
        </a:p>
        <a:p>
          <a:pPr marL="0" lvl="0" indent="0" algn="ctr" defTabSz="800100">
            <a:lnSpc>
              <a:spcPct val="90000"/>
            </a:lnSpc>
            <a:spcBef>
              <a:spcPct val="0"/>
            </a:spcBef>
            <a:spcAft>
              <a:spcPct val="35000"/>
            </a:spcAft>
            <a:buNone/>
          </a:pPr>
          <a:r>
            <a:rPr lang="en-US" sz="1800" kern="1200" dirty="0"/>
            <a:t>Participation</a:t>
          </a:r>
        </a:p>
      </dsp:txBody>
      <dsp:txXfrm>
        <a:off x="5181147" y="1539300"/>
        <a:ext cx="1523539" cy="1318039"/>
      </dsp:txXfrm>
    </dsp:sp>
    <dsp:sp modelId="{310AF5ED-EE7E-4E94-98C0-DD6274843C7F}">
      <dsp:nvSpPr>
        <dsp:cNvPr id="0" name=""/>
        <dsp:cNvSpPr/>
      </dsp:nvSpPr>
      <dsp:spPr>
        <a:xfrm>
          <a:off x="4572569" y="4634682"/>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FD58AD-1F74-46E9-AA2C-EAD24A7D5596}">
      <dsp:nvSpPr>
        <dsp:cNvPr id="0" name=""/>
        <dsp:cNvSpPr/>
      </dsp:nvSpPr>
      <dsp:spPr>
        <a:xfrm>
          <a:off x="4803494" y="3596388"/>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Financial</a:t>
          </a:r>
        </a:p>
        <a:p>
          <a:pPr marL="0" lvl="0" indent="0" algn="ctr" defTabSz="800100">
            <a:lnSpc>
              <a:spcPct val="90000"/>
            </a:lnSpc>
            <a:spcBef>
              <a:spcPct val="0"/>
            </a:spcBef>
            <a:spcAft>
              <a:spcPct val="35000"/>
            </a:spcAft>
            <a:buNone/>
          </a:pPr>
          <a:r>
            <a:rPr lang="en-US" sz="1800" kern="1200" dirty="0"/>
            <a:t>Risk</a:t>
          </a:r>
        </a:p>
      </dsp:txBody>
      <dsp:txXfrm>
        <a:off x="5181147" y="3923103"/>
        <a:ext cx="1523539" cy="1318039"/>
      </dsp:txXfrm>
    </dsp:sp>
    <dsp:sp modelId="{DFF91ABE-E6FD-415E-B6D2-4F1A470DA47C}">
      <dsp:nvSpPr>
        <dsp:cNvPr id="0" name=""/>
        <dsp:cNvSpPr/>
      </dsp:nvSpPr>
      <dsp:spPr>
        <a:xfrm>
          <a:off x="2462551" y="4832710"/>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23A37-46C2-4931-A031-408E07720A75}">
      <dsp:nvSpPr>
        <dsp:cNvPr id="0" name=""/>
        <dsp:cNvSpPr/>
      </dsp:nvSpPr>
      <dsp:spPr>
        <a:xfrm>
          <a:off x="2713528" y="4810330"/>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Event </a:t>
          </a:r>
        </a:p>
        <a:p>
          <a:pPr marL="0" lvl="0" indent="0" algn="ctr" defTabSz="800100">
            <a:lnSpc>
              <a:spcPct val="90000"/>
            </a:lnSpc>
            <a:spcBef>
              <a:spcPct val="0"/>
            </a:spcBef>
            <a:spcAft>
              <a:spcPct val="35000"/>
            </a:spcAft>
            <a:buNone/>
          </a:pPr>
          <a:r>
            <a:rPr lang="en-US" sz="1800" kern="1200" dirty="0"/>
            <a:t>Logistics/</a:t>
          </a:r>
        </a:p>
        <a:p>
          <a:pPr marL="0" lvl="0" indent="0" algn="ctr" defTabSz="800100">
            <a:lnSpc>
              <a:spcPct val="90000"/>
            </a:lnSpc>
            <a:spcBef>
              <a:spcPct val="0"/>
            </a:spcBef>
            <a:spcAft>
              <a:spcPct val="35000"/>
            </a:spcAft>
            <a:buNone/>
          </a:pPr>
          <a:r>
            <a:rPr lang="en-US" sz="1800" kern="1200" dirty="0"/>
            <a:t>Organization</a:t>
          </a:r>
        </a:p>
        <a:p>
          <a:pPr marL="0" lvl="0" indent="0" algn="ctr" defTabSz="800100">
            <a:lnSpc>
              <a:spcPct val="90000"/>
            </a:lnSpc>
            <a:spcBef>
              <a:spcPct val="0"/>
            </a:spcBef>
            <a:spcAft>
              <a:spcPct val="35000"/>
            </a:spcAft>
            <a:buNone/>
          </a:pPr>
          <a:r>
            <a:rPr lang="en-US" sz="1800" kern="1200" dirty="0"/>
            <a:t>Capacity </a:t>
          </a:r>
        </a:p>
      </dsp:txBody>
      <dsp:txXfrm>
        <a:off x="3091181" y="5137045"/>
        <a:ext cx="1523539" cy="1318039"/>
      </dsp:txXfrm>
    </dsp:sp>
    <dsp:sp modelId="{C09CADC7-AF9F-477D-8B53-4BE08190D675}">
      <dsp:nvSpPr>
        <dsp:cNvPr id="0" name=""/>
        <dsp:cNvSpPr/>
      </dsp:nvSpPr>
      <dsp:spPr>
        <a:xfrm>
          <a:off x="1218015" y="3143364"/>
          <a:ext cx="1049187" cy="904013"/>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D95F40-F543-40BC-B095-D8AD26EE4335}">
      <dsp:nvSpPr>
        <dsp:cNvPr id="0" name=""/>
        <dsp:cNvSpPr/>
      </dsp:nvSpPr>
      <dsp:spPr>
        <a:xfrm>
          <a:off x="613859" y="3597744"/>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baseline="0" dirty="0"/>
            <a:t>Adjudicator &amp; Worker Availability</a:t>
          </a:r>
        </a:p>
      </dsp:txBody>
      <dsp:txXfrm>
        <a:off x="991512" y="3924459"/>
        <a:ext cx="1523539" cy="1318039"/>
      </dsp:txXfrm>
    </dsp:sp>
    <dsp:sp modelId="{552C8ADC-C67E-455E-8C82-4716668520DA}">
      <dsp:nvSpPr>
        <dsp:cNvPr id="0" name=""/>
        <dsp:cNvSpPr/>
      </dsp:nvSpPr>
      <dsp:spPr>
        <a:xfrm>
          <a:off x="613859" y="1209873"/>
          <a:ext cx="2278845" cy="1971469"/>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Venue</a:t>
          </a:r>
        </a:p>
        <a:p>
          <a:pPr marL="0" lvl="0" indent="0" algn="ctr" defTabSz="800100">
            <a:lnSpc>
              <a:spcPct val="90000"/>
            </a:lnSpc>
            <a:spcBef>
              <a:spcPct val="0"/>
            </a:spcBef>
            <a:spcAft>
              <a:spcPct val="35000"/>
            </a:spcAft>
            <a:buNone/>
          </a:pPr>
          <a:r>
            <a:rPr lang="en-US" sz="1800" kern="1200" dirty="0"/>
            <a:t>Availability</a:t>
          </a:r>
        </a:p>
      </dsp:txBody>
      <dsp:txXfrm>
        <a:off x="991512" y="1536588"/>
        <a:ext cx="1523539" cy="131803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41" y="8829969"/>
            <a:ext cx="3037840" cy="464820"/>
          </a:xfrm>
          <a:prstGeom prst="rect">
            <a:avLst/>
          </a:prstGeom>
        </p:spPr>
        <p:txBody>
          <a:bodyPr vert="horz" lIns="93744" tIns="46871" rIns="93744" bIns="46871" rtlCol="0" anchor="b"/>
          <a:lstStyle>
            <a:lvl1pPr algn="r">
              <a:defRPr sz="1200"/>
            </a:lvl1pPr>
          </a:lstStyle>
          <a:p>
            <a:fld id="{99BD2852-E240-4F8B-8928-D85C5E2DD342}" type="slidenum">
              <a:rPr lang="en-US" smtClean="0"/>
              <a:pPr/>
              <a:t>‹#›</a:t>
            </a:fld>
            <a:endParaRPr lang="en-US" dirty="0"/>
          </a:p>
        </p:txBody>
      </p:sp>
    </p:spTree>
    <p:extLst>
      <p:ext uri="{BB962C8B-B14F-4D97-AF65-F5344CB8AC3E}">
        <p14:creationId xmlns:p14="http://schemas.microsoft.com/office/powerpoint/2010/main" val="305637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7840" cy="464820"/>
          </a:xfrm>
          <a:prstGeom prst="rect">
            <a:avLst/>
          </a:prstGeom>
        </p:spPr>
        <p:txBody>
          <a:bodyPr vert="horz" lIns="93744" tIns="46871" rIns="93744" bIns="46871" rtlCol="0"/>
          <a:lstStyle>
            <a:lvl1pPr algn="l">
              <a:defRPr sz="1200"/>
            </a:lvl1pPr>
          </a:lstStyle>
          <a:p>
            <a:endParaRPr lang="en-US" dirty="0"/>
          </a:p>
        </p:txBody>
      </p:sp>
      <p:sp>
        <p:nvSpPr>
          <p:cNvPr id="3" name="Date Placeholder 2"/>
          <p:cNvSpPr>
            <a:spLocks noGrp="1"/>
          </p:cNvSpPr>
          <p:nvPr>
            <p:ph type="dt" idx="1"/>
          </p:nvPr>
        </p:nvSpPr>
        <p:spPr>
          <a:xfrm>
            <a:off x="3970941" y="2"/>
            <a:ext cx="3037840" cy="464820"/>
          </a:xfrm>
          <a:prstGeom prst="rect">
            <a:avLst/>
          </a:prstGeom>
        </p:spPr>
        <p:txBody>
          <a:bodyPr vert="horz" lIns="93744" tIns="46871" rIns="93744" bIns="46871" rtlCol="0"/>
          <a:lstStyle>
            <a:lvl1pPr algn="r">
              <a:defRPr sz="1200"/>
            </a:lvl1pPr>
          </a:lstStyle>
          <a:p>
            <a:fld id="{661100B6-7FBB-4942-9643-DA6E6015B462}" type="datetimeFigureOut">
              <a:rPr lang="en-US" smtClean="0"/>
              <a:pPr/>
              <a:t>9/19/2021</a:t>
            </a:fld>
            <a:endParaRPr lang="en-US" dirty="0"/>
          </a:p>
        </p:txBody>
      </p:sp>
      <p:sp>
        <p:nvSpPr>
          <p:cNvPr id="4" name="Slide Image Placeholder 3"/>
          <p:cNvSpPr>
            <a:spLocks noGrp="1" noRot="1" noChangeAspect="1"/>
          </p:cNvSpPr>
          <p:nvPr>
            <p:ph type="sldImg" idx="2"/>
          </p:nvPr>
        </p:nvSpPr>
        <p:spPr>
          <a:xfrm>
            <a:off x="1108075" y="695325"/>
            <a:ext cx="4794250" cy="3487738"/>
          </a:xfrm>
          <a:prstGeom prst="rect">
            <a:avLst/>
          </a:prstGeom>
          <a:noFill/>
          <a:ln w="12700">
            <a:solidFill>
              <a:prstClr val="black"/>
            </a:solidFill>
          </a:ln>
        </p:spPr>
        <p:txBody>
          <a:bodyPr vert="horz" lIns="93744" tIns="46871" rIns="93744" bIns="46871"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744" tIns="46871" rIns="93744" bIns="4687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829969"/>
            <a:ext cx="3037840" cy="464820"/>
          </a:xfrm>
          <a:prstGeom prst="rect">
            <a:avLst/>
          </a:prstGeom>
        </p:spPr>
        <p:txBody>
          <a:bodyPr vert="horz" lIns="93744" tIns="46871" rIns="93744" bIns="4687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744" tIns="46871" rIns="93744" bIns="46871" rtlCol="0" anchor="b"/>
          <a:lstStyle>
            <a:lvl1pPr algn="r">
              <a:defRPr sz="1200"/>
            </a:lvl1pPr>
          </a:lstStyle>
          <a:p>
            <a:fld id="{43D857C7-83A4-42E8-8FE2-B9B042168779}" type="slidenum">
              <a:rPr lang="en-US" smtClean="0"/>
              <a:pPr/>
              <a:t>‹#›</a:t>
            </a:fld>
            <a:endParaRPr lang="en-US" dirty="0"/>
          </a:p>
        </p:txBody>
      </p:sp>
    </p:spTree>
    <p:extLst>
      <p:ext uri="{BB962C8B-B14F-4D97-AF65-F5344CB8AC3E}">
        <p14:creationId xmlns:p14="http://schemas.microsoft.com/office/powerpoint/2010/main" val="3364657927"/>
      </p:ext>
    </p:extLst>
  </p:cSld>
  <p:clrMap bg1="lt1" tx1="dk1" bg2="lt2" tx2="dk2" accent1="accent1" accent2="accent2" accent3="accent3" accent4="accent4" accent5="accent5" accent6="accent6" hlink="hlink" folHlink="folHlink"/>
  <p:notesStyle>
    <a:lvl1pPr marL="0" algn="l" defTabSz="992764" rtl="0" eaLnBrk="1" latinLnBrk="0" hangingPunct="1">
      <a:defRPr sz="1300" kern="1200">
        <a:solidFill>
          <a:schemeClr val="tx1"/>
        </a:solidFill>
        <a:latin typeface="+mn-lt"/>
        <a:ea typeface="+mn-ea"/>
        <a:cs typeface="+mn-cs"/>
      </a:defRPr>
    </a:lvl1pPr>
    <a:lvl2pPr marL="496382" algn="l" defTabSz="992764" rtl="0" eaLnBrk="1" latinLnBrk="0" hangingPunct="1">
      <a:defRPr sz="1300" kern="1200">
        <a:solidFill>
          <a:schemeClr val="tx1"/>
        </a:solidFill>
        <a:latin typeface="+mn-lt"/>
        <a:ea typeface="+mn-ea"/>
        <a:cs typeface="+mn-cs"/>
      </a:defRPr>
    </a:lvl2pPr>
    <a:lvl3pPr marL="992764" algn="l" defTabSz="992764" rtl="0" eaLnBrk="1" latinLnBrk="0" hangingPunct="1">
      <a:defRPr sz="1300" kern="1200">
        <a:solidFill>
          <a:schemeClr val="tx1"/>
        </a:solidFill>
        <a:latin typeface="+mn-lt"/>
        <a:ea typeface="+mn-ea"/>
        <a:cs typeface="+mn-cs"/>
      </a:defRPr>
    </a:lvl3pPr>
    <a:lvl4pPr marL="1489146" algn="l" defTabSz="992764" rtl="0" eaLnBrk="1" latinLnBrk="0" hangingPunct="1">
      <a:defRPr sz="1300" kern="1200">
        <a:solidFill>
          <a:schemeClr val="tx1"/>
        </a:solidFill>
        <a:latin typeface="+mn-lt"/>
        <a:ea typeface="+mn-ea"/>
        <a:cs typeface="+mn-cs"/>
      </a:defRPr>
    </a:lvl4pPr>
    <a:lvl5pPr marL="1985528" algn="l" defTabSz="992764" rtl="0" eaLnBrk="1" latinLnBrk="0" hangingPunct="1">
      <a:defRPr sz="1300" kern="1200">
        <a:solidFill>
          <a:schemeClr val="tx1"/>
        </a:solidFill>
        <a:latin typeface="+mn-lt"/>
        <a:ea typeface="+mn-ea"/>
        <a:cs typeface="+mn-cs"/>
      </a:defRPr>
    </a:lvl5pPr>
    <a:lvl6pPr marL="2481910" algn="l" defTabSz="992764" rtl="0" eaLnBrk="1" latinLnBrk="0" hangingPunct="1">
      <a:defRPr sz="1300" kern="1200">
        <a:solidFill>
          <a:schemeClr val="tx1"/>
        </a:solidFill>
        <a:latin typeface="+mn-lt"/>
        <a:ea typeface="+mn-ea"/>
        <a:cs typeface="+mn-cs"/>
      </a:defRPr>
    </a:lvl6pPr>
    <a:lvl7pPr marL="2978292" algn="l" defTabSz="992764" rtl="0" eaLnBrk="1" latinLnBrk="0" hangingPunct="1">
      <a:defRPr sz="1300" kern="1200">
        <a:solidFill>
          <a:schemeClr val="tx1"/>
        </a:solidFill>
        <a:latin typeface="+mn-lt"/>
        <a:ea typeface="+mn-ea"/>
        <a:cs typeface="+mn-cs"/>
      </a:defRPr>
    </a:lvl7pPr>
    <a:lvl8pPr marL="3474674" algn="l" defTabSz="992764" rtl="0" eaLnBrk="1" latinLnBrk="0" hangingPunct="1">
      <a:defRPr sz="1300" kern="1200">
        <a:solidFill>
          <a:schemeClr val="tx1"/>
        </a:solidFill>
        <a:latin typeface="+mn-lt"/>
        <a:ea typeface="+mn-ea"/>
        <a:cs typeface="+mn-cs"/>
      </a:defRPr>
    </a:lvl8pPr>
    <a:lvl9pPr marL="3971056" algn="l" defTabSz="9927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1</a:t>
            </a:fld>
            <a:endParaRPr lang="en-US" dirty="0"/>
          </a:p>
        </p:txBody>
      </p:sp>
    </p:spTree>
    <p:extLst>
      <p:ext uri="{BB962C8B-B14F-4D97-AF65-F5344CB8AC3E}">
        <p14:creationId xmlns:p14="http://schemas.microsoft.com/office/powerpoint/2010/main" val="395202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3086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4753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21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0570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15</a:t>
            </a:fld>
            <a:endParaRPr lang="en-US" dirty="0"/>
          </a:p>
        </p:txBody>
      </p:sp>
    </p:spTree>
    <p:extLst>
      <p:ext uri="{BB962C8B-B14F-4D97-AF65-F5344CB8AC3E}">
        <p14:creationId xmlns:p14="http://schemas.microsoft.com/office/powerpoint/2010/main" val="2797665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16</a:t>
            </a:fld>
            <a:endParaRPr lang="en-US" dirty="0"/>
          </a:p>
        </p:txBody>
      </p:sp>
    </p:spTree>
    <p:extLst>
      <p:ext uri="{BB962C8B-B14F-4D97-AF65-F5344CB8AC3E}">
        <p14:creationId xmlns:p14="http://schemas.microsoft.com/office/powerpoint/2010/main" val="221965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17</a:t>
            </a:fld>
            <a:endParaRPr lang="en-US" dirty="0"/>
          </a:p>
        </p:txBody>
      </p:sp>
    </p:spTree>
    <p:extLst>
      <p:ext uri="{BB962C8B-B14F-4D97-AF65-F5344CB8AC3E}">
        <p14:creationId xmlns:p14="http://schemas.microsoft.com/office/powerpoint/2010/main" val="947288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18</a:t>
            </a:fld>
            <a:endParaRPr lang="en-US" dirty="0"/>
          </a:p>
        </p:txBody>
      </p:sp>
    </p:spTree>
    <p:extLst>
      <p:ext uri="{BB962C8B-B14F-4D97-AF65-F5344CB8AC3E}">
        <p14:creationId xmlns:p14="http://schemas.microsoft.com/office/powerpoint/2010/main" val="386200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20</a:t>
            </a:fld>
            <a:endParaRPr lang="en-US" dirty="0"/>
          </a:p>
        </p:txBody>
      </p:sp>
    </p:spTree>
    <p:extLst>
      <p:ext uri="{BB962C8B-B14F-4D97-AF65-F5344CB8AC3E}">
        <p14:creationId xmlns:p14="http://schemas.microsoft.com/office/powerpoint/2010/main" val="1600766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21</a:t>
            </a:fld>
            <a:endParaRPr lang="en-US" dirty="0"/>
          </a:p>
        </p:txBody>
      </p:sp>
    </p:spTree>
    <p:extLst>
      <p:ext uri="{BB962C8B-B14F-4D97-AF65-F5344CB8AC3E}">
        <p14:creationId xmlns:p14="http://schemas.microsoft.com/office/powerpoint/2010/main" val="264290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a:t>
            </a:fld>
            <a:endParaRPr lang="en-US" dirty="0"/>
          </a:p>
        </p:txBody>
      </p:sp>
    </p:spTree>
    <p:extLst>
      <p:ext uri="{BB962C8B-B14F-4D97-AF65-F5344CB8AC3E}">
        <p14:creationId xmlns:p14="http://schemas.microsoft.com/office/powerpoint/2010/main" val="14403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22</a:t>
            </a:fld>
            <a:endParaRPr lang="en-US" dirty="0"/>
          </a:p>
        </p:txBody>
      </p:sp>
    </p:spTree>
    <p:extLst>
      <p:ext uri="{BB962C8B-B14F-4D97-AF65-F5344CB8AC3E}">
        <p14:creationId xmlns:p14="http://schemas.microsoft.com/office/powerpoint/2010/main" val="2296611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23</a:t>
            </a:fld>
            <a:endParaRPr lang="en-US" dirty="0"/>
          </a:p>
        </p:txBody>
      </p:sp>
    </p:spTree>
    <p:extLst>
      <p:ext uri="{BB962C8B-B14F-4D97-AF65-F5344CB8AC3E}">
        <p14:creationId xmlns:p14="http://schemas.microsoft.com/office/powerpoint/2010/main" val="28440287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24</a:t>
            </a:fld>
            <a:endParaRPr lang="en-US" dirty="0"/>
          </a:p>
        </p:txBody>
      </p:sp>
    </p:spTree>
    <p:extLst>
      <p:ext uri="{BB962C8B-B14F-4D97-AF65-F5344CB8AC3E}">
        <p14:creationId xmlns:p14="http://schemas.microsoft.com/office/powerpoint/2010/main" val="588647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25</a:t>
            </a:fld>
            <a:endParaRPr lang="en-US" dirty="0"/>
          </a:p>
        </p:txBody>
      </p:sp>
    </p:spTree>
    <p:extLst>
      <p:ext uri="{BB962C8B-B14F-4D97-AF65-F5344CB8AC3E}">
        <p14:creationId xmlns:p14="http://schemas.microsoft.com/office/powerpoint/2010/main" val="2903384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26</a:t>
            </a:fld>
            <a:endParaRPr lang="en-US" dirty="0"/>
          </a:p>
        </p:txBody>
      </p:sp>
    </p:spTree>
    <p:extLst>
      <p:ext uri="{BB962C8B-B14F-4D97-AF65-F5344CB8AC3E}">
        <p14:creationId xmlns:p14="http://schemas.microsoft.com/office/powerpoint/2010/main" val="3811201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27</a:t>
            </a:fld>
            <a:endParaRPr lang="en-US" dirty="0"/>
          </a:p>
        </p:txBody>
      </p:sp>
    </p:spTree>
    <p:extLst>
      <p:ext uri="{BB962C8B-B14F-4D97-AF65-F5344CB8AC3E}">
        <p14:creationId xmlns:p14="http://schemas.microsoft.com/office/powerpoint/2010/main" val="965255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28</a:t>
            </a:fld>
            <a:endParaRPr lang="en-US" dirty="0"/>
          </a:p>
        </p:txBody>
      </p:sp>
    </p:spTree>
    <p:extLst>
      <p:ext uri="{BB962C8B-B14F-4D97-AF65-F5344CB8AC3E}">
        <p14:creationId xmlns:p14="http://schemas.microsoft.com/office/powerpoint/2010/main" val="161277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29</a:t>
            </a:fld>
            <a:endParaRPr lang="en-US" dirty="0"/>
          </a:p>
        </p:txBody>
      </p:sp>
    </p:spTree>
    <p:extLst>
      <p:ext uri="{BB962C8B-B14F-4D97-AF65-F5344CB8AC3E}">
        <p14:creationId xmlns:p14="http://schemas.microsoft.com/office/powerpoint/2010/main" val="21439237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30</a:t>
            </a:fld>
            <a:endParaRPr lang="en-US" dirty="0"/>
          </a:p>
        </p:txBody>
      </p:sp>
    </p:spTree>
    <p:extLst>
      <p:ext uri="{BB962C8B-B14F-4D97-AF65-F5344CB8AC3E}">
        <p14:creationId xmlns:p14="http://schemas.microsoft.com/office/powerpoint/2010/main" val="697858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31</a:t>
            </a:fld>
            <a:endParaRPr lang="en-US" dirty="0"/>
          </a:p>
        </p:txBody>
      </p:sp>
    </p:spTree>
    <p:extLst>
      <p:ext uri="{BB962C8B-B14F-4D97-AF65-F5344CB8AC3E}">
        <p14:creationId xmlns:p14="http://schemas.microsoft.com/office/powerpoint/2010/main" val="219623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4</a:t>
            </a:fld>
            <a:endParaRPr lang="en-US" dirty="0"/>
          </a:p>
        </p:txBody>
      </p:sp>
    </p:spTree>
    <p:extLst>
      <p:ext uri="{BB962C8B-B14F-4D97-AF65-F5344CB8AC3E}">
        <p14:creationId xmlns:p14="http://schemas.microsoft.com/office/powerpoint/2010/main" val="1911158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32</a:t>
            </a:fld>
            <a:endParaRPr lang="en-US" dirty="0"/>
          </a:p>
        </p:txBody>
      </p:sp>
    </p:spTree>
    <p:extLst>
      <p:ext uri="{BB962C8B-B14F-4D97-AF65-F5344CB8AC3E}">
        <p14:creationId xmlns:p14="http://schemas.microsoft.com/office/powerpoint/2010/main" val="2514432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33</a:t>
            </a:fld>
            <a:endParaRPr lang="en-US" dirty="0"/>
          </a:p>
        </p:txBody>
      </p:sp>
    </p:spTree>
    <p:extLst>
      <p:ext uri="{BB962C8B-B14F-4D97-AF65-F5344CB8AC3E}">
        <p14:creationId xmlns:p14="http://schemas.microsoft.com/office/powerpoint/2010/main" val="36670740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34</a:t>
            </a:fld>
            <a:endParaRPr lang="en-US" dirty="0"/>
          </a:p>
        </p:txBody>
      </p:sp>
    </p:spTree>
    <p:extLst>
      <p:ext uri="{BB962C8B-B14F-4D97-AF65-F5344CB8AC3E}">
        <p14:creationId xmlns:p14="http://schemas.microsoft.com/office/powerpoint/2010/main" val="12316641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35</a:t>
            </a:fld>
            <a:endParaRPr lang="en-US" dirty="0"/>
          </a:p>
        </p:txBody>
      </p:sp>
    </p:spTree>
    <p:extLst>
      <p:ext uri="{BB962C8B-B14F-4D97-AF65-F5344CB8AC3E}">
        <p14:creationId xmlns:p14="http://schemas.microsoft.com/office/powerpoint/2010/main" val="2021275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36</a:t>
            </a:fld>
            <a:endParaRPr lang="en-US" dirty="0"/>
          </a:p>
        </p:txBody>
      </p:sp>
    </p:spTree>
    <p:extLst>
      <p:ext uri="{BB962C8B-B14F-4D97-AF65-F5344CB8AC3E}">
        <p14:creationId xmlns:p14="http://schemas.microsoft.com/office/powerpoint/2010/main" val="1607939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37</a:t>
            </a:fld>
            <a:endParaRPr lang="en-US" dirty="0"/>
          </a:p>
        </p:txBody>
      </p:sp>
    </p:spTree>
    <p:extLst>
      <p:ext uri="{BB962C8B-B14F-4D97-AF65-F5344CB8AC3E}">
        <p14:creationId xmlns:p14="http://schemas.microsoft.com/office/powerpoint/2010/main" val="2018417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38</a:t>
            </a:fld>
            <a:endParaRPr lang="en-US" dirty="0"/>
          </a:p>
        </p:txBody>
      </p:sp>
    </p:spTree>
    <p:extLst>
      <p:ext uri="{BB962C8B-B14F-4D97-AF65-F5344CB8AC3E}">
        <p14:creationId xmlns:p14="http://schemas.microsoft.com/office/powerpoint/2010/main" val="2503032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430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6209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5</a:t>
            </a:fld>
            <a:endParaRPr lang="en-US" dirty="0"/>
          </a:p>
        </p:txBody>
      </p:sp>
    </p:spTree>
    <p:extLst>
      <p:ext uri="{BB962C8B-B14F-4D97-AF65-F5344CB8AC3E}">
        <p14:creationId xmlns:p14="http://schemas.microsoft.com/office/powerpoint/2010/main" val="243859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6</a:t>
            </a:fld>
            <a:endParaRPr lang="en-US" dirty="0"/>
          </a:p>
        </p:txBody>
      </p:sp>
    </p:spTree>
    <p:extLst>
      <p:ext uri="{BB962C8B-B14F-4D97-AF65-F5344CB8AC3E}">
        <p14:creationId xmlns:p14="http://schemas.microsoft.com/office/powerpoint/2010/main" val="292122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7</a:t>
            </a:fld>
            <a:endParaRPr lang="en-US" dirty="0"/>
          </a:p>
        </p:txBody>
      </p:sp>
    </p:spTree>
    <p:extLst>
      <p:ext uri="{BB962C8B-B14F-4D97-AF65-F5344CB8AC3E}">
        <p14:creationId xmlns:p14="http://schemas.microsoft.com/office/powerpoint/2010/main" val="2044131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712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D857C7-83A4-42E8-8FE2-B9B042168779}" type="slidenum">
              <a:rPr lang="en-US" smtClean="0"/>
              <a:pPr/>
              <a:t>9</a:t>
            </a:fld>
            <a:endParaRPr lang="en-US" dirty="0"/>
          </a:p>
        </p:txBody>
      </p:sp>
    </p:spTree>
    <p:extLst>
      <p:ext uri="{BB962C8B-B14F-4D97-AF65-F5344CB8AC3E}">
        <p14:creationId xmlns:p14="http://schemas.microsoft.com/office/powerpoint/2010/main" val="86763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92764" rtl="0" eaLnBrk="1" fontAlgn="auto" latinLnBrk="0" hangingPunct="1">
              <a:lnSpc>
                <a:spcPct val="100000"/>
              </a:lnSpc>
              <a:spcBef>
                <a:spcPts val="0"/>
              </a:spcBef>
              <a:spcAft>
                <a:spcPts val="0"/>
              </a:spcAft>
              <a:buClrTx/>
              <a:buSzTx/>
              <a:buFontTx/>
              <a:buNone/>
              <a:tabLst/>
              <a:defRPr/>
            </a:pPr>
            <a:fld id="{43D857C7-83A4-42E8-8FE2-B9B04216877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92764"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6244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4"/>
            <a:ext cx="8549640" cy="1568027"/>
          </a:xfrm>
        </p:spPr>
        <p:txBody>
          <a:bodyPr/>
          <a:lstStyle/>
          <a:p>
            <a:r>
              <a:rPr lang="en-US"/>
              <a:t>Click to edit Master title style</a:t>
            </a:r>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82" indent="0" algn="ctr">
              <a:buNone/>
              <a:defRPr>
                <a:solidFill>
                  <a:schemeClr val="tx1">
                    <a:tint val="75000"/>
                  </a:schemeClr>
                </a:solidFill>
              </a:defRPr>
            </a:lvl2pPr>
            <a:lvl3pPr marL="992764" indent="0" algn="ctr">
              <a:buNone/>
              <a:defRPr>
                <a:solidFill>
                  <a:schemeClr val="tx1">
                    <a:tint val="75000"/>
                  </a:schemeClr>
                </a:solidFill>
              </a:defRPr>
            </a:lvl3pPr>
            <a:lvl4pPr marL="1489146" indent="0" algn="ctr">
              <a:buNone/>
              <a:defRPr>
                <a:solidFill>
                  <a:schemeClr val="tx1">
                    <a:tint val="75000"/>
                  </a:schemeClr>
                </a:solidFill>
              </a:defRPr>
            </a:lvl4pPr>
            <a:lvl5pPr marL="1985528" indent="0" algn="ctr">
              <a:buNone/>
              <a:defRPr>
                <a:solidFill>
                  <a:schemeClr val="tx1">
                    <a:tint val="75000"/>
                  </a:schemeClr>
                </a:solidFill>
              </a:defRPr>
            </a:lvl5pPr>
            <a:lvl6pPr marL="2481910" indent="0" algn="ctr">
              <a:buNone/>
              <a:defRPr>
                <a:solidFill>
                  <a:schemeClr val="tx1">
                    <a:tint val="75000"/>
                  </a:schemeClr>
                </a:solidFill>
              </a:defRPr>
            </a:lvl6pPr>
            <a:lvl7pPr marL="2978292" indent="0" algn="ctr">
              <a:buNone/>
              <a:defRPr>
                <a:solidFill>
                  <a:schemeClr val="tx1">
                    <a:tint val="75000"/>
                  </a:schemeClr>
                </a:solidFill>
              </a:defRPr>
            </a:lvl7pPr>
            <a:lvl8pPr marL="3474674" indent="0" algn="ctr">
              <a:buNone/>
              <a:defRPr>
                <a:solidFill>
                  <a:schemeClr val="tx1">
                    <a:tint val="75000"/>
                  </a:schemeClr>
                </a:solidFill>
              </a:defRPr>
            </a:lvl8pPr>
            <a:lvl9pPr marL="39710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292948"/>
            <a:ext cx="226314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292948"/>
            <a:ext cx="662178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auto">
          <a:xfrm>
            <a:off x="0" y="4307840"/>
            <a:ext cx="10058400" cy="3007360"/>
          </a:xfrm>
          <a:custGeom>
            <a:avLst/>
            <a:gdLst>
              <a:gd name="T0" fmla="*/ 2448 w 2448"/>
              <a:gd name="T1" fmla="*/ 1177 h 1177"/>
              <a:gd name="T2" fmla="*/ 2448 w 2448"/>
              <a:gd name="T3" fmla="*/ 0 h 1177"/>
              <a:gd name="T4" fmla="*/ 1066 w 2448"/>
              <a:gd name="T5" fmla="*/ 383 h 1177"/>
              <a:gd name="T6" fmla="*/ 0 w 2448"/>
              <a:gd name="T7" fmla="*/ 351 h 1177"/>
              <a:gd name="T8" fmla="*/ 0 w 2448"/>
              <a:gd name="T9" fmla="*/ 1177 h 1177"/>
              <a:gd name="T10" fmla="*/ 2448 w 2448"/>
              <a:gd name="T11" fmla="*/ 1177 h 1177"/>
            </a:gdLst>
            <a:ahLst/>
            <a:cxnLst>
              <a:cxn ang="0">
                <a:pos x="T0" y="T1"/>
              </a:cxn>
              <a:cxn ang="0">
                <a:pos x="T2" y="T3"/>
              </a:cxn>
              <a:cxn ang="0">
                <a:pos x="T4" y="T5"/>
              </a:cxn>
              <a:cxn ang="0">
                <a:pos x="T6" y="T7"/>
              </a:cxn>
              <a:cxn ang="0">
                <a:pos x="T8" y="T9"/>
              </a:cxn>
              <a:cxn ang="0">
                <a:pos x="T10" y="T11"/>
              </a:cxn>
            </a:cxnLst>
            <a:rect l="0" t="0" r="r" b="b"/>
            <a:pathLst>
              <a:path w="2448" h="1177">
                <a:moveTo>
                  <a:pt x="2448" y="1177"/>
                </a:moveTo>
                <a:cubicBezTo>
                  <a:pt x="2448" y="0"/>
                  <a:pt x="2448" y="0"/>
                  <a:pt x="2448" y="0"/>
                </a:cubicBezTo>
                <a:cubicBezTo>
                  <a:pt x="2108" y="188"/>
                  <a:pt x="1619" y="331"/>
                  <a:pt x="1066" y="383"/>
                </a:cubicBezTo>
                <a:cubicBezTo>
                  <a:pt x="677" y="419"/>
                  <a:pt x="311" y="405"/>
                  <a:pt x="0" y="351"/>
                </a:cubicBezTo>
                <a:cubicBezTo>
                  <a:pt x="0" y="1177"/>
                  <a:pt x="0" y="1177"/>
                  <a:pt x="0" y="1177"/>
                </a:cubicBezTo>
                <a:lnTo>
                  <a:pt x="2448" y="1177"/>
                </a:lnTo>
                <a:close/>
              </a:path>
            </a:pathLst>
          </a:custGeom>
          <a:solidFill>
            <a:schemeClr val="accent4"/>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7536" tIns="48768" rIns="97536" bIns="48768" numCol="1" anchor="t" anchorCtr="0" compatLnSpc="1">
            <a:prstTxWarp prst="textNoShape">
              <a:avLst/>
            </a:prstTxWarp>
          </a:bodyPr>
          <a:lstStyle/>
          <a:p>
            <a:endParaRPr lang="en-US" sz="2133"/>
          </a:p>
        </p:txBody>
      </p:sp>
      <p:sp>
        <p:nvSpPr>
          <p:cNvPr id="5" name="Freeform 3"/>
          <p:cNvSpPr>
            <a:spLocks noEditPoints="1"/>
          </p:cNvSpPr>
          <p:nvPr/>
        </p:nvSpPr>
        <p:spPr bwMode="auto">
          <a:xfrm>
            <a:off x="4131424" y="4421834"/>
            <a:ext cx="5926977" cy="2893366"/>
          </a:xfrm>
          <a:custGeom>
            <a:avLst/>
            <a:gdLst>
              <a:gd name="T0" fmla="*/ 917 w 1437"/>
              <a:gd name="T1" fmla="*/ 642 h 1125"/>
              <a:gd name="T2" fmla="*/ 1231 w 1437"/>
              <a:gd name="T3" fmla="*/ 530 h 1125"/>
              <a:gd name="T4" fmla="*/ 1205 w 1437"/>
              <a:gd name="T5" fmla="*/ 488 h 1125"/>
              <a:gd name="T6" fmla="*/ 1328 w 1437"/>
              <a:gd name="T7" fmla="*/ 628 h 1125"/>
              <a:gd name="T8" fmla="*/ 1043 w 1437"/>
              <a:gd name="T9" fmla="*/ 658 h 1125"/>
              <a:gd name="T10" fmla="*/ 830 w 1437"/>
              <a:gd name="T11" fmla="*/ 709 h 1125"/>
              <a:gd name="T12" fmla="*/ 925 w 1437"/>
              <a:gd name="T13" fmla="*/ 762 h 1125"/>
              <a:gd name="T14" fmla="*/ 1108 w 1437"/>
              <a:gd name="T15" fmla="*/ 717 h 1125"/>
              <a:gd name="T16" fmla="*/ 1312 w 1437"/>
              <a:gd name="T17" fmla="*/ 713 h 1125"/>
              <a:gd name="T18" fmla="*/ 1038 w 1437"/>
              <a:gd name="T19" fmla="*/ 851 h 1125"/>
              <a:gd name="T20" fmla="*/ 845 w 1437"/>
              <a:gd name="T21" fmla="*/ 611 h 1125"/>
              <a:gd name="T22" fmla="*/ 780 w 1437"/>
              <a:gd name="T23" fmla="*/ 743 h 1125"/>
              <a:gd name="T24" fmla="*/ 662 w 1437"/>
              <a:gd name="T25" fmla="*/ 745 h 1125"/>
              <a:gd name="T26" fmla="*/ 1166 w 1437"/>
              <a:gd name="T27" fmla="*/ 810 h 1125"/>
              <a:gd name="T28" fmla="*/ 1205 w 1437"/>
              <a:gd name="T29" fmla="*/ 713 h 1125"/>
              <a:gd name="T30" fmla="*/ 1168 w 1437"/>
              <a:gd name="T31" fmla="*/ 880 h 1125"/>
              <a:gd name="T32" fmla="*/ 893 w 1437"/>
              <a:gd name="T33" fmla="*/ 822 h 1125"/>
              <a:gd name="T34" fmla="*/ 1336 w 1437"/>
              <a:gd name="T35" fmla="*/ 197 h 1125"/>
              <a:gd name="T36" fmla="*/ 1247 w 1437"/>
              <a:gd name="T37" fmla="*/ 138 h 1125"/>
              <a:gd name="T38" fmla="*/ 1246 w 1437"/>
              <a:gd name="T39" fmla="*/ 244 h 1125"/>
              <a:gd name="T40" fmla="*/ 1410 w 1437"/>
              <a:gd name="T41" fmla="*/ 275 h 1125"/>
              <a:gd name="T42" fmla="*/ 1347 w 1437"/>
              <a:gd name="T43" fmla="*/ 97 h 1125"/>
              <a:gd name="T44" fmla="*/ 1155 w 1437"/>
              <a:gd name="T45" fmla="*/ 501 h 1125"/>
              <a:gd name="T46" fmla="*/ 962 w 1437"/>
              <a:gd name="T47" fmla="*/ 898 h 1125"/>
              <a:gd name="T48" fmla="*/ 933 w 1437"/>
              <a:gd name="T49" fmla="*/ 659 h 1125"/>
              <a:gd name="T50" fmla="*/ 912 w 1437"/>
              <a:gd name="T51" fmla="*/ 677 h 1125"/>
              <a:gd name="T52" fmla="*/ 1214 w 1437"/>
              <a:gd name="T53" fmla="*/ 776 h 1125"/>
              <a:gd name="T54" fmla="*/ 1146 w 1437"/>
              <a:gd name="T55" fmla="*/ 1069 h 1125"/>
              <a:gd name="T56" fmla="*/ 1320 w 1437"/>
              <a:gd name="T57" fmla="*/ 1032 h 1125"/>
              <a:gd name="T58" fmla="*/ 911 w 1437"/>
              <a:gd name="T59" fmla="*/ 1111 h 1125"/>
              <a:gd name="T60" fmla="*/ 1121 w 1437"/>
              <a:gd name="T61" fmla="*/ 913 h 1125"/>
              <a:gd name="T62" fmla="*/ 1219 w 1437"/>
              <a:gd name="T63" fmla="*/ 417 h 1125"/>
              <a:gd name="T64" fmla="*/ 355 w 1437"/>
              <a:gd name="T65" fmla="*/ 932 h 1125"/>
              <a:gd name="T66" fmla="*/ 311 w 1437"/>
              <a:gd name="T67" fmla="*/ 1019 h 1125"/>
              <a:gd name="T68" fmla="*/ 430 w 1437"/>
              <a:gd name="T69" fmla="*/ 665 h 1125"/>
              <a:gd name="T70" fmla="*/ 227 w 1437"/>
              <a:gd name="T71" fmla="*/ 775 h 1125"/>
              <a:gd name="T72" fmla="*/ 1316 w 1437"/>
              <a:gd name="T73" fmla="*/ 981 h 1125"/>
              <a:gd name="T74" fmla="*/ 1372 w 1437"/>
              <a:gd name="T75" fmla="*/ 946 h 1125"/>
              <a:gd name="T76" fmla="*/ 1237 w 1437"/>
              <a:gd name="T77" fmla="*/ 358 h 1125"/>
              <a:gd name="T78" fmla="*/ 1267 w 1437"/>
              <a:gd name="T79" fmla="*/ 299 h 1125"/>
              <a:gd name="T80" fmla="*/ 868 w 1437"/>
              <a:gd name="T81" fmla="*/ 453 h 1125"/>
              <a:gd name="T82" fmla="*/ 581 w 1437"/>
              <a:gd name="T83" fmla="*/ 564 h 1125"/>
              <a:gd name="T84" fmla="*/ 415 w 1437"/>
              <a:gd name="T85" fmla="*/ 603 h 1125"/>
              <a:gd name="T86" fmla="*/ 832 w 1437"/>
              <a:gd name="T87" fmla="*/ 506 h 1125"/>
              <a:gd name="T88" fmla="*/ 695 w 1437"/>
              <a:gd name="T89" fmla="*/ 532 h 1125"/>
              <a:gd name="T90" fmla="*/ 1232 w 1437"/>
              <a:gd name="T91" fmla="*/ 969 h 1125"/>
              <a:gd name="T92" fmla="*/ 1270 w 1437"/>
              <a:gd name="T93" fmla="*/ 906 h 1125"/>
              <a:gd name="T94" fmla="*/ 1250 w 1437"/>
              <a:gd name="T95" fmla="*/ 1007 h 1125"/>
              <a:gd name="T96" fmla="*/ 990 w 1437"/>
              <a:gd name="T97" fmla="*/ 964 h 1125"/>
              <a:gd name="T98" fmla="*/ 1024 w 1437"/>
              <a:gd name="T99" fmla="*/ 506 h 1125"/>
              <a:gd name="T100" fmla="*/ 1424 w 1437"/>
              <a:gd name="T101" fmla="*/ 869 h 1125"/>
              <a:gd name="T102" fmla="*/ 1414 w 1437"/>
              <a:gd name="T103" fmla="*/ 725 h 1125"/>
              <a:gd name="T104" fmla="*/ 812 w 1437"/>
              <a:gd name="T105" fmla="*/ 580 h 1125"/>
              <a:gd name="T106" fmla="*/ 712 w 1437"/>
              <a:gd name="T107" fmla="*/ 572 h 1125"/>
              <a:gd name="T108" fmla="*/ 1406 w 1437"/>
              <a:gd name="T109" fmla="*/ 385 h 1125"/>
              <a:gd name="T110" fmla="*/ 862 w 1437"/>
              <a:gd name="T111" fmla="*/ 510 h 1125"/>
              <a:gd name="T112" fmla="*/ 567 w 1437"/>
              <a:gd name="T113" fmla="*/ 893 h 1125"/>
              <a:gd name="T114" fmla="*/ 1046 w 1437"/>
              <a:gd name="T115" fmla="*/ 1028 h 1125"/>
              <a:gd name="T116" fmla="*/ 498 w 1437"/>
              <a:gd name="T117" fmla="*/ 686 h 1125"/>
              <a:gd name="T118" fmla="*/ 526 w 1437"/>
              <a:gd name="T119" fmla="*/ 772 h 1125"/>
              <a:gd name="T120" fmla="*/ 1434 w 1437"/>
              <a:gd name="T121" fmla="*/ 664 h 1125"/>
              <a:gd name="T122" fmla="*/ 1251 w 1437"/>
              <a:gd name="T123" fmla="*/ 1098 h 1125"/>
              <a:gd name="T124" fmla="*/ 1413 w 1437"/>
              <a:gd name="T125" fmla="*/ 967 h 1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7" h="1125">
                <a:moveTo>
                  <a:pt x="1099" y="563"/>
                </a:moveTo>
                <a:cubicBezTo>
                  <a:pt x="1103" y="563"/>
                  <a:pt x="1107" y="567"/>
                  <a:pt x="1107" y="572"/>
                </a:cubicBezTo>
                <a:cubicBezTo>
                  <a:pt x="1107" y="576"/>
                  <a:pt x="1103" y="580"/>
                  <a:pt x="1099" y="580"/>
                </a:cubicBezTo>
                <a:cubicBezTo>
                  <a:pt x="1094" y="580"/>
                  <a:pt x="1090" y="576"/>
                  <a:pt x="1090" y="572"/>
                </a:cubicBezTo>
                <a:cubicBezTo>
                  <a:pt x="1090" y="567"/>
                  <a:pt x="1094" y="563"/>
                  <a:pt x="1099" y="563"/>
                </a:cubicBezTo>
                <a:close/>
                <a:moveTo>
                  <a:pt x="1048" y="581"/>
                </a:moveTo>
                <a:cubicBezTo>
                  <a:pt x="1048" y="588"/>
                  <a:pt x="1054" y="593"/>
                  <a:pt x="1060" y="593"/>
                </a:cubicBezTo>
                <a:cubicBezTo>
                  <a:pt x="1067" y="593"/>
                  <a:pt x="1072" y="588"/>
                  <a:pt x="1072" y="581"/>
                </a:cubicBezTo>
                <a:cubicBezTo>
                  <a:pt x="1072" y="575"/>
                  <a:pt x="1067" y="569"/>
                  <a:pt x="1060" y="569"/>
                </a:cubicBezTo>
                <a:cubicBezTo>
                  <a:pt x="1054" y="569"/>
                  <a:pt x="1048" y="575"/>
                  <a:pt x="1048" y="581"/>
                </a:cubicBezTo>
                <a:close/>
                <a:moveTo>
                  <a:pt x="1167" y="546"/>
                </a:moveTo>
                <a:cubicBezTo>
                  <a:pt x="1167" y="552"/>
                  <a:pt x="1172" y="557"/>
                  <a:pt x="1178" y="557"/>
                </a:cubicBezTo>
                <a:cubicBezTo>
                  <a:pt x="1183" y="557"/>
                  <a:pt x="1188" y="552"/>
                  <a:pt x="1188" y="546"/>
                </a:cubicBezTo>
                <a:cubicBezTo>
                  <a:pt x="1188" y="540"/>
                  <a:pt x="1183" y="535"/>
                  <a:pt x="1178" y="535"/>
                </a:cubicBezTo>
                <a:cubicBezTo>
                  <a:pt x="1172" y="535"/>
                  <a:pt x="1167" y="540"/>
                  <a:pt x="1167" y="546"/>
                </a:cubicBezTo>
                <a:close/>
                <a:moveTo>
                  <a:pt x="1130" y="560"/>
                </a:moveTo>
                <a:cubicBezTo>
                  <a:pt x="1130" y="564"/>
                  <a:pt x="1134" y="567"/>
                  <a:pt x="1138" y="567"/>
                </a:cubicBezTo>
                <a:cubicBezTo>
                  <a:pt x="1142" y="567"/>
                  <a:pt x="1145" y="564"/>
                  <a:pt x="1145" y="560"/>
                </a:cubicBezTo>
                <a:cubicBezTo>
                  <a:pt x="1145" y="556"/>
                  <a:pt x="1142" y="552"/>
                  <a:pt x="1138" y="552"/>
                </a:cubicBezTo>
                <a:cubicBezTo>
                  <a:pt x="1134" y="552"/>
                  <a:pt x="1130" y="556"/>
                  <a:pt x="1130" y="560"/>
                </a:cubicBezTo>
                <a:close/>
                <a:moveTo>
                  <a:pt x="1113" y="528"/>
                </a:moveTo>
                <a:cubicBezTo>
                  <a:pt x="1118" y="528"/>
                  <a:pt x="1122" y="524"/>
                  <a:pt x="1122" y="519"/>
                </a:cubicBezTo>
                <a:cubicBezTo>
                  <a:pt x="1122" y="515"/>
                  <a:pt x="1118" y="512"/>
                  <a:pt x="1113" y="512"/>
                </a:cubicBezTo>
                <a:cubicBezTo>
                  <a:pt x="1109" y="512"/>
                  <a:pt x="1105" y="515"/>
                  <a:pt x="1105" y="519"/>
                </a:cubicBezTo>
                <a:cubicBezTo>
                  <a:pt x="1105" y="524"/>
                  <a:pt x="1109" y="528"/>
                  <a:pt x="1113" y="528"/>
                </a:cubicBezTo>
                <a:close/>
                <a:moveTo>
                  <a:pt x="1008" y="590"/>
                </a:moveTo>
                <a:cubicBezTo>
                  <a:pt x="1008" y="597"/>
                  <a:pt x="1014" y="604"/>
                  <a:pt x="1022" y="604"/>
                </a:cubicBezTo>
                <a:cubicBezTo>
                  <a:pt x="1030" y="604"/>
                  <a:pt x="1037" y="597"/>
                  <a:pt x="1037" y="590"/>
                </a:cubicBezTo>
                <a:cubicBezTo>
                  <a:pt x="1037" y="582"/>
                  <a:pt x="1030" y="575"/>
                  <a:pt x="1022" y="575"/>
                </a:cubicBezTo>
                <a:cubicBezTo>
                  <a:pt x="1014" y="575"/>
                  <a:pt x="1008" y="582"/>
                  <a:pt x="1008" y="590"/>
                </a:cubicBezTo>
                <a:close/>
                <a:moveTo>
                  <a:pt x="900" y="624"/>
                </a:moveTo>
                <a:cubicBezTo>
                  <a:pt x="891" y="624"/>
                  <a:pt x="883" y="632"/>
                  <a:pt x="883" y="642"/>
                </a:cubicBezTo>
                <a:cubicBezTo>
                  <a:pt x="883" y="652"/>
                  <a:pt x="891" y="660"/>
                  <a:pt x="900" y="660"/>
                </a:cubicBezTo>
                <a:cubicBezTo>
                  <a:pt x="910" y="660"/>
                  <a:pt x="917" y="652"/>
                  <a:pt x="917" y="642"/>
                </a:cubicBezTo>
                <a:cubicBezTo>
                  <a:pt x="917" y="632"/>
                  <a:pt x="910" y="624"/>
                  <a:pt x="900" y="624"/>
                </a:cubicBezTo>
                <a:close/>
                <a:moveTo>
                  <a:pt x="1013" y="618"/>
                </a:moveTo>
                <a:cubicBezTo>
                  <a:pt x="1005" y="618"/>
                  <a:pt x="1000" y="625"/>
                  <a:pt x="1000" y="632"/>
                </a:cubicBezTo>
                <a:cubicBezTo>
                  <a:pt x="1000" y="640"/>
                  <a:pt x="1005" y="646"/>
                  <a:pt x="1013" y="646"/>
                </a:cubicBezTo>
                <a:cubicBezTo>
                  <a:pt x="1021" y="646"/>
                  <a:pt x="1027" y="640"/>
                  <a:pt x="1027" y="632"/>
                </a:cubicBezTo>
                <a:cubicBezTo>
                  <a:pt x="1027" y="625"/>
                  <a:pt x="1021" y="618"/>
                  <a:pt x="1013" y="618"/>
                </a:cubicBezTo>
                <a:close/>
                <a:moveTo>
                  <a:pt x="985" y="612"/>
                </a:moveTo>
                <a:cubicBezTo>
                  <a:pt x="994" y="612"/>
                  <a:pt x="1001" y="605"/>
                  <a:pt x="1001" y="596"/>
                </a:cubicBezTo>
                <a:cubicBezTo>
                  <a:pt x="1001" y="587"/>
                  <a:pt x="994" y="580"/>
                  <a:pt x="985" y="580"/>
                </a:cubicBezTo>
                <a:cubicBezTo>
                  <a:pt x="976" y="580"/>
                  <a:pt x="968" y="587"/>
                  <a:pt x="968" y="596"/>
                </a:cubicBezTo>
                <a:cubicBezTo>
                  <a:pt x="968" y="605"/>
                  <a:pt x="976" y="612"/>
                  <a:pt x="985" y="612"/>
                </a:cubicBezTo>
                <a:close/>
                <a:moveTo>
                  <a:pt x="939" y="623"/>
                </a:moveTo>
                <a:cubicBezTo>
                  <a:pt x="929" y="623"/>
                  <a:pt x="921" y="630"/>
                  <a:pt x="921" y="640"/>
                </a:cubicBezTo>
                <a:cubicBezTo>
                  <a:pt x="921" y="649"/>
                  <a:pt x="929" y="657"/>
                  <a:pt x="939" y="657"/>
                </a:cubicBezTo>
                <a:cubicBezTo>
                  <a:pt x="948" y="657"/>
                  <a:pt x="956" y="649"/>
                  <a:pt x="956" y="640"/>
                </a:cubicBezTo>
                <a:cubicBezTo>
                  <a:pt x="956" y="630"/>
                  <a:pt x="948" y="623"/>
                  <a:pt x="939" y="623"/>
                </a:cubicBezTo>
                <a:close/>
                <a:moveTo>
                  <a:pt x="976" y="621"/>
                </a:moveTo>
                <a:cubicBezTo>
                  <a:pt x="967" y="621"/>
                  <a:pt x="960" y="628"/>
                  <a:pt x="960" y="637"/>
                </a:cubicBezTo>
                <a:cubicBezTo>
                  <a:pt x="960" y="645"/>
                  <a:pt x="967" y="653"/>
                  <a:pt x="976" y="653"/>
                </a:cubicBezTo>
                <a:cubicBezTo>
                  <a:pt x="985" y="653"/>
                  <a:pt x="992" y="645"/>
                  <a:pt x="992" y="637"/>
                </a:cubicBezTo>
                <a:cubicBezTo>
                  <a:pt x="992" y="628"/>
                  <a:pt x="985" y="621"/>
                  <a:pt x="976" y="621"/>
                </a:cubicBezTo>
                <a:close/>
                <a:moveTo>
                  <a:pt x="1050" y="615"/>
                </a:moveTo>
                <a:cubicBezTo>
                  <a:pt x="1044" y="615"/>
                  <a:pt x="1039" y="620"/>
                  <a:pt x="1039" y="627"/>
                </a:cubicBezTo>
                <a:cubicBezTo>
                  <a:pt x="1039" y="633"/>
                  <a:pt x="1044" y="638"/>
                  <a:pt x="1050" y="638"/>
                </a:cubicBezTo>
                <a:cubicBezTo>
                  <a:pt x="1056" y="638"/>
                  <a:pt x="1061" y="633"/>
                  <a:pt x="1061" y="627"/>
                </a:cubicBezTo>
                <a:cubicBezTo>
                  <a:pt x="1061" y="620"/>
                  <a:pt x="1056" y="615"/>
                  <a:pt x="1050" y="615"/>
                </a:cubicBezTo>
                <a:close/>
                <a:moveTo>
                  <a:pt x="1079" y="620"/>
                </a:moveTo>
                <a:cubicBezTo>
                  <a:pt x="1079" y="624"/>
                  <a:pt x="1082" y="628"/>
                  <a:pt x="1087" y="628"/>
                </a:cubicBezTo>
                <a:cubicBezTo>
                  <a:pt x="1092" y="628"/>
                  <a:pt x="1096" y="624"/>
                  <a:pt x="1096" y="620"/>
                </a:cubicBezTo>
                <a:cubicBezTo>
                  <a:pt x="1096" y="615"/>
                  <a:pt x="1092" y="611"/>
                  <a:pt x="1087" y="611"/>
                </a:cubicBezTo>
                <a:cubicBezTo>
                  <a:pt x="1082" y="611"/>
                  <a:pt x="1079" y="615"/>
                  <a:pt x="1079" y="620"/>
                </a:cubicBezTo>
                <a:close/>
                <a:moveTo>
                  <a:pt x="1206" y="530"/>
                </a:moveTo>
                <a:cubicBezTo>
                  <a:pt x="1206" y="537"/>
                  <a:pt x="1212" y="543"/>
                  <a:pt x="1219" y="543"/>
                </a:cubicBezTo>
                <a:cubicBezTo>
                  <a:pt x="1225" y="543"/>
                  <a:pt x="1231" y="537"/>
                  <a:pt x="1231" y="530"/>
                </a:cubicBezTo>
                <a:cubicBezTo>
                  <a:pt x="1231" y="523"/>
                  <a:pt x="1225" y="518"/>
                  <a:pt x="1219" y="518"/>
                </a:cubicBezTo>
                <a:cubicBezTo>
                  <a:pt x="1212" y="518"/>
                  <a:pt x="1206" y="523"/>
                  <a:pt x="1206" y="530"/>
                </a:cubicBezTo>
                <a:close/>
                <a:moveTo>
                  <a:pt x="1293" y="493"/>
                </a:moveTo>
                <a:cubicBezTo>
                  <a:pt x="1293" y="500"/>
                  <a:pt x="1299" y="505"/>
                  <a:pt x="1306" y="505"/>
                </a:cubicBezTo>
                <a:cubicBezTo>
                  <a:pt x="1313" y="505"/>
                  <a:pt x="1319" y="500"/>
                  <a:pt x="1319" y="493"/>
                </a:cubicBezTo>
                <a:cubicBezTo>
                  <a:pt x="1319" y="485"/>
                  <a:pt x="1313" y="480"/>
                  <a:pt x="1306" y="480"/>
                </a:cubicBezTo>
                <a:cubicBezTo>
                  <a:pt x="1299" y="480"/>
                  <a:pt x="1293" y="485"/>
                  <a:pt x="1293" y="493"/>
                </a:cubicBezTo>
                <a:close/>
                <a:moveTo>
                  <a:pt x="1383" y="625"/>
                </a:moveTo>
                <a:cubicBezTo>
                  <a:pt x="1383" y="617"/>
                  <a:pt x="1377" y="611"/>
                  <a:pt x="1369" y="611"/>
                </a:cubicBezTo>
                <a:cubicBezTo>
                  <a:pt x="1362" y="611"/>
                  <a:pt x="1356" y="617"/>
                  <a:pt x="1356" y="625"/>
                </a:cubicBezTo>
                <a:cubicBezTo>
                  <a:pt x="1356" y="633"/>
                  <a:pt x="1362" y="639"/>
                  <a:pt x="1369" y="639"/>
                </a:cubicBezTo>
                <a:cubicBezTo>
                  <a:pt x="1377" y="639"/>
                  <a:pt x="1383" y="633"/>
                  <a:pt x="1383" y="625"/>
                </a:cubicBezTo>
                <a:close/>
                <a:moveTo>
                  <a:pt x="1405" y="560"/>
                </a:moveTo>
                <a:cubicBezTo>
                  <a:pt x="1405" y="553"/>
                  <a:pt x="1399" y="547"/>
                  <a:pt x="1392" y="547"/>
                </a:cubicBezTo>
                <a:cubicBezTo>
                  <a:pt x="1384" y="547"/>
                  <a:pt x="1378" y="553"/>
                  <a:pt x="1378" y="560"/>
                </a:cubicBezTo>
                <a:cubicBezTo>
                  <a:pt x="1378" y="568"/>
                  <a:pt x="1384" y="574"/>
                  <a:pt x="1392" y="574"/>
                </a:cubicBezTo>
                <a:cubicBezTo>
                  <a:pt x="1399" y="574"/>
                  <a:pt x="1405" y="568"/>
                  <a:pt x="1405" y="560"/>
                </a:cubicBezTo>
                <a:close/>
                <a:moveTo>
                  <a:pt x="1405" y="669"/>
                </a:moveTo>
                <a:cubicBezTo>
                  <a:pt x="1405" y="661"/>
                  <a:pt x="1399" y="655"/>
                  <a:pt x="1391" y="655"/>
                </a:cubicBezTo>
                <a:cubicBezTo>
                  <a:pt x="1383" y="655"/>
                  <a:pt x="1377" y="661"/>
                  <a:pt x="1377" y="669"/>
                </a:cubicBezTo>
                <a:cubicBezTo>
                  <a:pt x="1377" y="677"/>
                  <a:pt x="1383" y="683"/>
                  <a:pt x="1391" y="683"/>
                </a:cubicBezTo>
                <a:cubicBezTo>
                  <a:pt x="1399" y="683"/>
                  <a:pt x="1405" y="677"/>
                  <a:pt x="1405" y="669"/>
                </a:cubicBezTo>
                <a:close/>
                <a:moveTo>
                  <a:pt x="1426" y="605"/>
                </a:moveTo>
                <a:cubicBezTo>
                  <a:pt x="1426" y="598"/>
                  <a:pt x="1420" y="592"/>
                  <a:pt x="1413" y="592"/>
                </a:cubicBezTo>
                <a:cubicBezTo>
                  <a:pt x="1405" y="592"/>
                  <a:pt x="1399" y="598"/>
                  <a:pt x="1399" y="605"/>
                </a:cubicBezTo>
                <a:cubicBezTo>
                  <a:pt x="1399" y="613"/>
                  <a:pt x="1405" y="619"/>
                  <a:pt x="1413" y="619"/>
                </a:cubicBezTo>
                <a:cubicBezTo>
                  <a:pt x="1420" y="619"/>
                  <a:pt x="1426" y="613"/>
                  <a:pt x="1426" y="605"/>
                </a:cubicBezTo>
                <a:close/>
                <a:moveTo>
                  <a:pt x="1382" y="451"/>
                </a:moveTo>
                <a:cubicBezTo>
                  <a:pt x="1382" y="458"/>
                  <a:pt x="1388" y="463"/>
                  <a:pt x="1395" y="463"/>
                </a:cubicBezTo>
                <a:cubicBezTo>
                  <a:pt x="1402" y="463"/>
                  <a:pt x="1408" y="458"/>
                  <a:pt x="1408" y="451"/>
                </a:cubicBezTo>
                <a:cubicBezTo>
                  <a:pt x="1408" y="444"/>
                  <a:pt x="1402" y="438"/>
                  <a:pt x="1395" y="438"/>
                </a:cubicBezTo>
                <a:cubicBezTo>
                  <a:pt x="1388" y="438"/>
                  <a:pt x="1382" y="444"/>
                  <a:pt x="1382" y="451"/>
                </a:cubicBezTo>
                <a:close/>
                <a:moveTo>
                  <a:pt x="1196" y="497"/>
                </a:moveTo>
                <a:cubicBezTo>
                  <a:pt x="1201" y="497"/>
                  <a:pt x="1205" y="493"/>
                  <a:pt x="1205" y="488"/>
                </a:cubicBezTo>
                <a:cubicBezTo>
                  <a:pt x="1205" y="483"/>
                  <a:pt x="1201" y="480"/>
                  <a:pt x="1196" y="480"/>
                </a:cubicBezTo>
                <a:cubicBezTo>
                  <a:pt x="1192" y="480"/>
                  <a:pt x="1188" y="483"/>
                  <a:pt x="1188" y="488"/>
                </a:cubicBezTo>
                <a:cubicBezTo>
                  <a:pt x="1188" y="493"/>
                  <a:pt x="1192" y="497"/>
                  <a:pt x="1196" y="497"/>
                </a:cubicBezTo>
                <a:close/>
                <a:moveTo>
                  <a:pt x="1429" y="496"/>
                </a:moveTo>
                <a:cubicBezTo>
                  <a:pt x="1429" y="488"/>
                  <a:pt x="1423" y="483"/>
                  <a:pt x="1416" y="483"/>
                </a:cubicBezTo>
                <a:cubicBezTo>
                  <a:pt x="1409" y="483"/>
                  <a:pt x="1403" y="488"/>
                  <a:pt x="1403" y="496"/>
                </a:cubicBezTo>
                <a:cubicBezTo>
                  <a:pt x="1403" y="503"/>
                  <a:pt x="1409" y="509"/>
                  <a:pt x="1416" y="509"/>
                </a:cubicBezTo>
                <a:cubicBezTo>
                  <a:pt x="1423" y="509"/>
                  <a:pt x="1429" y="503"/>
                  <a:pt x="1429" y="496"/>
                </a:cubicBezTo>
                <a:close/>
                <a:moveTo>
                  <a:pt x="1384" y="517"/>
                </a:moveTo>
                <a:cubicBezTo>
                  <a:pt x="1384" y="509"/>
                  <a:pt x="1378" y="503"/>
                  <a:pt x="1371" y="503"/>
                </a:cubicBezTo>
                <a:cubicBezTo>
                  <a:pt x="1364" y="503"/>
                  <a:pt x="1358" y="509"/>
                  <a:pt x="1358" y="517"/>
                </a:cubicBezTo>
                <a:cubicBezTo>
                  <a:pt x="1358" y="523"/>
                  <a:pt x="1364" y="529"/>
                  <a:pt x="1371" y="529"/>
                </a:cubicBezTo>
                <a:cubicBezTo>
                  <a:pt x="1378" y="529"/>
                  <a:pt x="1384" y="523"/>
                  <a:pt x="1384" y="517"/>
                </a:cubicBezTo>
                <a:close/>
                <a:moveTo>
                  <a:pt x="1171" y="719"/>
                </a:moveTo>
                <a:cubicBezTo>
                  <a:pt x="1162" y="719"/>
                  <a:pt x="1155" y="726"/>
                  <a:pt x="1155" y="735"/>
                </a:cubicBezTo>
                <a:cubicBezTo>
                  <a:pt x="1155" y="745"/>
                  <a:pt x="1162" y="752"/>
                  <a:pt x="1171" y="752"/>
                </a:cubicBezTo>
                <a:cubicBezTo>
                  <a:pt x="1180" y="752"/>
                  <a:pt x="1187" y="745"/>
                  <a:pt x="1187" y="735"/>
                </a:cubicBezTo>
                <a:cubicBezTo>
                  <a:pt x="1187" y="726"/>
                  <a:pt x="1180" y="719"/>
                  <a:pt x="1171" y="719"/>
                </a:cubicBezTo>
                <a:close/>
                <a:moveTo>
                  <a:pt x="1187" y="588"/>
                </a:moveTo>
                <a:cubicBezTo>
                  <a:pt x="1187" y="595"/>
                  <a:pt x="1193" y="602"/>
                  <a:pt x="1201" y="602"/>
                </a:cubicBezTo>
                <a:cubicBezTo>
                  <a:pt x="1209" y="602"/>
                  <a:pt x="1215" y="595"/>
                  <a:pt x="1215" y="588"/>
                </a:cubicBezTo>
                <a:cubicBezTo>
                  <a:pt x="1215" y="580"/>
                  <a:pt x="1209" y="573"/>
                  <a:pt x="1201" y="573"/>
                </a:cubicBezTo>
                <a:cubicBezTo>
                  <a:pt x="1193" y="573"/>
                  <a:pt x="1187" y="580"/>
                  <a:pt x="1187" y="588"/>
                </a:cubicBezTo>
                <a:close/>
                <a:moveTo>
                  <a:pt x="1149" y="600"/>
                </a:moveTo>
                <a:cubicBezTo>
                  <a:pt x="1149" y="608"/>
                  <a:pt x="1155" y="614"/>
                  <a:pt x="1163" y="614"/>
                </a:cubicBezTo>
                <a:cubicBezTo>
                  <a:pt x="1170" y="614"/>
                  <a:pt x="1176" y="608"/>
                  <a:pt x="1176" y="600"/>
                </a:cubicBezTo>
                <a:cubicBezTo>
                  <a:pt x="1176" y="593"/>
                  <a:pt x="1170" y="587"/>
                  <a:pt x="1163" y="587"/>
                </a:cubicBezTo>
                <a:cubicBezTo>
                  <a:pt x="1155" y="587"/>
                  <a:pt x="1149" y="593"/>
                  <a:pt x="1149" y="600"/>
                </a:cubicBezTo>
                <a:close/>
                <a:moveTo>
                  <a:pt x="1125" y="621"/>
                </a:moveTo>
                <a:cubicBezTo>
                  <a:pt x="1130" y="621"/>
                  <a:pt x="1135" y="616"/>
                  <a:pt x="1135" y="611"/>
                </a:cubicBezTo>
                <a:cubicBezTo>
                  <a:pt x="1135" y="605"/>
                  <a:pt x="1130" y="601"/>
                  <a:pt x="1125" y="601"/>
                </a:cubicBezTo>
                <a:cubicBezTo>
                  <a:pt x="1119" y="601"/>
                  <a:pt x="1114" y="605"/>
                  <a:pt x="1114" y="611"/>
                </a:cubicBezTo>
                <a:cubicBezTo>
                  <a:pt x="1114" y="616"/>
                  <a:pt x="1119" y="621"/>
                  <a:pt x="1125" y="621"/>
                </a:cubicBezTo>
                <a:close/>
                <a:moveTo>
                  <a:pt x="1328" y="628"/>
                </a:moveTo>
                <a:cubicBezTo>
                  <a:pt x="1320" y="628"/>
                  <a:pt x="1314" y="634"/>
                  <a:pt x="1314" y="642"/>
                </a:cubicBezTo>
                <a:cubicBezTo>
                  <a:pt x="1314" y="650"/>
                  <a:pt x="1320" y="657"/>
                  <a:pt x="1328" y="657"/>
                </a:cubicBezTo>
                <a:cubicBezTo>
                  <a:pt x="1336" y="657"/>
                  <a:pt x="1342" y="650"/>
                  <a:pt x="1342" y="642"/>
                </a:cubicBezTo>
                <a:cubicBezTo>
                  <a:pt x="1342" y="634"/>
                  <a:pt x="1336" y="628"/>
                  <a:pt x="1328" y="628"/>
                </a:cubicBezTo>
                <a:close/>
                <a:moveTo>
                  <a:pt x="1279" y="615"/>
                </a:moveTo>
                <a:cubicBezTo>
                  <a:pt x="1279" y="607"/>
                  <a:pt x="1273" y="600"/>
                  <a:pt x="1265" y="600"/>
                </a:cubicBezTo>
                <a:cubicBezTo>
                  <a:pt x="1257" y="600"/>
                  <a:pt x="1250" y="607"/>
                  <a:pt x="1250" y="615"/>
                </a:cubicBezTo>
                <a:cubicBezTo>
                  <a:pt x="1250" y="623"/>
                  <a:pt x="1257" y="630"/>
                  <a:pt x="1265" y="630"/>
                </a:cubicBezTo>
                <a:cubicBezTo>
                  <a:pt x="1273" y="630"/>
                  <a:pt x="1279" y="623"/>
                  <a:pt x="1279" y="615"/>
                </a:cubicBezTo>
                <a:close/>
                <a:moveTo>
                  <a:pt x="1320" y="599"/>
                </a:moveTo>
                <a:cubicBezTo>
                  <a:pt x="1320" y="591"/>
                  <a:pt x="1313" y="585"/>
                  <a:pt x="1305" y="585"/>
                </a:cubicBezTo>
                <a:cubicBezTo>
                  <a:pt x="1297" y="585"/>
                  <a:pt x="1291" y="591"/>
                  <a:pt x="1291" y="599"/>
                </a:cubicBezTo>
                <a:cubicBezTo>
                  <a:pt x="1291" y="607"/>
                  <a:pt x="1297" y="614"/>
                  <a:pt x="1305" y="614"/>
                </a:cubicBezTo>
                <a:cubicBezTo>
                  <a:pt x="1313" y="614"/>
                  <a:pt x="1320" y="607"/>
                  <a:pt x="1320" y="599"/>
                </a:cubicBezTo>
                <a:close/>
                <a:moveTo>
                  <a:pt x="1348" y="567"/>
                </a:moveTo>
                <a:cubicBezTo>
                  <a:pt x="1340" y="567"/>
                  <a:pt x="1334" y="573"/>
                  <a:pt x="1334" y="581"/>
                </a:cubicBezTo>
                <a:cubicBezTo>
                  <a:pt x="1334" y="589"/>
                  <a:pt x="1340" y="595"/>
                  <a:pt x="1348" y="595"/>
                </a:cubicBezTo>
                <a:cubicBezTo>
                  <a:pt x="1356" y="595"/>
                  <a:pt x="1362" y="589"/>
                  <a:pt x="1362" y="581"/>
                </a:cubicBezTo>
                <a:cubicBezTo>
                  <a:pt x="1362" y="573"/>
                  <a:pt x="1356" y="567"/>
                  <a:pt x="1348" y="567"/>
                </a:cubicBezTo>
                <a:close/>
                <a:moveTo>
                  <a:pt x="1227" y="573"/>
                </a:moveTo>
                <a:cubicBezTo>
                  <a:pt x="1227" y="581"/>
                  <a:pt x="1234" y="587"/>
                  <a:pt x="1242" y="587"/>
                </a:cubicBezTo>
                <a:cubicBezTo>
                  <a:pt x="1249" y="587"/>
                  <a:pt x="1256" y="581"/>
                  <a:pt x="1256" y="573"/>
                </a:cubicBezTo>
                <a:cubicBezTo>
                  <a:pt x="1256" y="565"/>
                  <a:pt x="1249" y="559"/>
                  <a:pt x="1242" y="559"/>
                </a:cubicBezTo>
                <a:cubicBezTo>
                  <a:pt x="1234" y="559"/>
                  <a:pt x="1227" y="565"/>
                  <a:pt x="1227" y="573"/>
                </a:cubicBezTo>
                <a:close/>
                <a:moveTo>
                  <a:pt x="1069" y="664"/>
                </a:moveTo>
                <a:cubicBezTo>
                  <a:pt x="1069" y="670"/>
                  <a:pt x="1073" y="674"/>
                  <a:pt x="1079" y="674"/>
                </a:cubicBezTo>
                <a:cubicBezTo>
                  <a:pt x="1084" y="674"/>
                  <a:pt x="1088" y="670"/>
                  <a:pt x="1088" y="664"/>
                </a:cubicBezTo>
                <a:cubicBezTo>
                  <a:pt x="1088" y="659"/>
                  <a:pt x="1084" y="655"/>
                  <a:pt x="1079" y="655"/>
                </a:cubicBezTo>
                <a:cubicBezTo>
                  <a:pt x="1073" y="655"/>
                  <a:pt x="1069" y="659"/>
                  <a:pt x="1069" y="664"/>
                </a:cubicBezTo>
                <a:close/>
                <a:moveTo>
                  <a:pt x="1043" y="658"/>
                </a:moveTo>
                <a:cubicBezTo>
                  <a:pt x="1037" y="658"/>
                  <a:pt x="1032" y="663"/>
                  <a:pt x="1032" y="669"/>
                </a:cubicBezTo>
                <a:cubicBezTo>
                  <a:pt x="1032" y="675"/>
                  <a:pt x="1037" y="680"/>
                  <a:pt x="1043" y="680"/>
                </a:cubicBezTo>
                <a:cubicBezTo>
                  <a:pt x="1049" y="680"/>
                  <a:pt x="1054" y="675"/>
                  <a:pt x="1054" y="669"/>
                </a:cubicBezTo>
                <a:cubicBezTo>
                  <a:pt x="1054" y="663"/>
                  <a:pt x="1049" y="658"/>
                  <a:pt x="1043" y="658"/>
                </a:cubicBezTo>
                <a:close/>
                <a:moveTo>
                  <a:pt x="1101" y="658"/>
                </a:moveTo>
                <a:cubicBezTo>
                  <a:pt x="1101" y="665"/>
                  <a:pt x="1107" y="671"/>
                  <a:pt x="1115" y="671"/>
                </a:cubicBezTo>
                <a:cubicBezTo>
                  <a:pt x="1122" y="671"/>
                  <a:pt x="1128" y="665"/>
                  <a:pt x="1128" y="658"/>
                </a:cubicBezTo>
                <a:cubicBezTo>
                  <a:pt x="1128" y="651"/>
                  <a:pt x="1122" y="645"/>
                  <a:pt x="1115" y="645"/>
                </a:cubicBezTo>
                <a:cubicBezTo>
                  <a:pt x="1107" y="645"/>
                  <a:pt x="1101" y="651"/>
                  <a:pt x="1101" y="658"/>
                </a:cubicBezTo>
                <a:close/>
                <a:moveTo>
                  <a:pt x="1210" y="629"/>
                </a:moveTo>
                <a:cubicBezTo>
                  <a:pt x="1210" y="637"/>
                  <a:pt x="1217" y="644"/>
                  <a:pt x="1226" y="644"/>
                </a:cubicBezTo>
                <a:cubicBezTo>
                  <a:pt x="1234" y="644"/>
                  <a:pt x="1241" y="637"/>
                  <a:pt x="1241" y="629"/>
                </a:cubicBezTo>
                <a:cubicBezTo>
                  <a:pt x="1241" y="620"/>
                  <a:pt x="1234" y="614"/>
                  <a:pt x="1226" y="614"/>
                </a:cubicBezTo>
                <a:cubicBezTo>
                  <a:pt x="1217" y="614"/>
                  <a:pt x="1210" y="620"/>
                  <a:pt x="1210" y="629"/>
                </a:cubicBezTo>
                <a:close/>
                <a:moveTo>
                  <a:pt x="1173" y="640"/>
                </a:moveTo>
                <a:cubicBezTo>
                  <a:pt x="1173" y="649"/>
                  <a:pt x="1179" y="656"/>
                  <a:pt x="1188" y="656"/>
                </a:cubicBezTo>
                <a:cubicBezTo>
                  <a:pt x="1196" y="656"/>
                  <a:pt x="1203" y="649"/>
                  <a:pt x="1203" y="640"/>
                </a:cubicBezTo>
                <a:cubicBezTo>
                  <a:pt x="1203" y="632"/>
                  <a:pt x="1196" y="625"/>
                  <a:pt x="1188" y="625"/>
                </a:cubicBezTo>
                <a:cubicBezTo>
                  <a:pt x="1179" y="625"/>
                  <a:pt x="1173" y="632"/>
                  <a:pt x="1173" y="640"/>
                </a:cubicBezTo>
                <a:close/>
                <a:moveTo>
                  <a:pt x="1136" y="650"/>
                </a:moveTo>
                <a:cubicBezTo>
                  <a:pt x="1136" y="659"/>
                  <a:pt x="1143" y="665"/>
                  <a:pt x="1151" y="665"/>
                </a:cubicBezTo>
                <a:cubicBezTo>
                  <a:pt x="1160" y="665"/>
                  <a:pt x="1166" y="659"/>
                  <a:pt x="1166" y="650"/>
                </a:cubicBezTo>
                <a:cubicBezTo>
                  <a:pt x="1166" y="642"/>
                  <a:pt x="1160" y="635"/>
                  <a:pt x="1151" y="635"/>
                </a:cubicBezTo>
                <a:cubicBezTo>
                  <a:pt x="1143" y="635"/>
                  <a:pt x="1136" y="642"/>
                  <a:pt x="1136" y="650"/>
                </a:cubicBezTo>
                <a:close/>
                <a:moveTo>
                  <a:pt x="843" y="762"/>
                </a:moveTo>
                <a:cubicBezTo>
                  <a:pt x="853" y="762"/>
                  <a:pt x="861" y="754"/>
                  <a:pt x="861" y="744"/>
                </a:cubicBezTo>
                <a:cubicBezTo>
                  <a:pt x="861" y="736"/>
                  <a:pt x="856" y="730"/>
                  <a:pt x="849" y="727"/>
                </a:cubicBezTo>
                <a:cubicBezTo>
                  <a:pt x="858" y="727"/>
                  <a:pt x="866" y="719"/>
                  <a:pt x="866" y="709"/>
                </a:cubicBezTo>
                <a:cubicBezTo>
                  <a:pt x="866" y="702"/>
                  <a:pt x="862" y="696"/>
                  <a:pt x="856" y="694"/>
                </a:cubicBezTo>
                <a:cubicBezTo>
                  <a:pt x="865" y="693"/>
                  <a:pt x="872" y="686"/>
                  <a:pt x="872" y="677"/>
                </a:cubicBezTo>
                <a:cubicBezTo>
                  <a:pt x="872" y="670"/>
                  <a:pt x="867" y="663"/>
                  <a:pt x="861" y="661"/>
                </a:cubicBezTo>
                <a:cubicBezTo>
                  <a:pt x="871" y="660"/>
                  <a:pt x="878" y="653"/>
                  <a:pt x="878" y="643"/>
                </a:cubicBezTo>
                <a:cubicBezTo>
                  <a:pt x="878" y="634"/>
                  <a:pt x="870" y="626"/>
                  <a:pt x="861" y="626"/>
                </a:cubicBezTo>
                <a:cubicBezTo>
                  <a:pt x="851" y="626"/>
                  <a:pt x="843" y="634"/>
                  <a:pt x="843" y="643"/>
                </a:cubicBezTo>
                <a:cubicBezTo>
                  <a:pt x="843" y="650"/>
                  <a:pt x="847" y="656"/>
                  <a:pt x="853" y="659"/>
                </a:cubicBezTo>
                <a:cubicBezTo>
                  <a:pt x="844" y="659"/>
                  <a:pt x="836" y="667"/>
                  <a:pt x="836" y="677"/>
                </a:cubicBezTo>
                <a:cubicBezTo>
                  <a:pt x="836" y="684"/>
                  <a:pt x="840" y="690"/>
                  <a:pt x="846" y="693"/>
                </a:cubicBezTo>
                <a:cubicBezTo>
                  <a:pt x="837" y="694"/>
                  <a:pt x="830" y="700"/>
                  <a:pt x="830" y="709"/>
                </a:cubicBezTo>
                <a:cubicBezTo>
                  <a:pt x="830" y="717"/>
                  <a:pt x="835" y="724"/>
                  <a:pt x="842" y="726"/>
                </a:cubicBezTo>
                <a:cubicBezTo>
                  <a:pt x="833" y="727"/>
                  <a:pt x="825" y="734"/>
                  <a:pt x="825" y="744"/>
                </a:cubicBezTo>
                <a:cubicBezTo>
                  <a:pt x="825" y="754"/>
                  <a:pt x="833" y="762"/>
                  <a:pt x="843" y="762"/>
                </a:cubicBezTo>
                <a:close/>
                <a:moveTo>
                  <a:pt x="1035" y="759"/>
                </a:moveTo>
                <a:cubicBezTo>
                  <a:pt x="1042" y="759"/>
                  <a:pt x="1047" y="754"/>
                  <a:pt x="1047" y="747"/>
                </a:cubicBezTo>
                <a:cubicBezTo>
                  <a:pt x="1047" y="741"/>
                  <a:pt x="1042" y="735"/>
                  <a:pt x="1035" y="735"/>
                </a:cubicBezTo>
                <a:cubicBezTo>
                  <a:pt x="1029" y="735"/>
                  <a:pt x="1023" y="741"/>
                  <a:pt x="1023" y="747"/>
                </a:cubicBezTo>
                <a:cubicBezTo>
                  <a:pt x="1023" y="754"/>
                  <a:pt x="1029" y="759"/>
                  <a:pt x="1035" y="759"/>
                </a:cubicBezTo>
                <a:close/>
                <a:moveTo>
                  <a:pt x="1000" y="760"/>
                </a:moveTo>
                <a:cubicBezTo>
                  <a:pt x="1006" y="760"/>
                  <a:pt x="1012" y="754"/>
                  <a:pt x="1012" y="748"/>
                </a:cubicBezTo>
                <a:cubicBezTo>
                  <a:pt x="1012" y="741"/>
                  <a:pt x="1006" y="735"/>
                  <a:pt x="1000" y="735"/>
                </a:cubicBezTo>
                <a:cubicBezTo>
                  <a:pt x="994" y="735"/>
                  <a:pt x="988" y="741"/>
                  <a:pt x="988" y="748"/>
                </a:cubicBezTo>
                <a:cubicBezTo>
                  <a:pt x="988" y="754"/>
                  <a:pt x="994" y="760"/>
                  <a:pt x="1000" y="760"/>
                </a:cubicBezTo>
                <a:close/>
                <a:moveTo>
                  <a:pt x="1070" y="732"/>
                </a:moveTo>
                <a:cubicBezTo>
                  <a:pt x="1062" y="732"/>
                  <a:pt x="1056" y="739"/>
                  <a:pt x="1056" y="746"/>
                </a:cubicBezTo>
                <a:cubicBezTo>
                  <a:pt x="1056" y="754"/>
                  <a:pt x="1062" y="760"/>
                  <a:pt x="1070" y="760"/>
                </a:cubicBezTo>
                <a:cubicBezTo>
                  <a:pt x="1078" y="760"/>
                  <a:pt x="1084" y="754"/>
                  <a:pt x="1084" y="746"/>
                </a:cubicBezTo>
                <a:cubicBezTo>
                  <a:pt x="1084" y="739"/>
                  <a:pt x="1078" y="732"/>
                  <a:pt x="1070" y="732"/>
                </a:cubicBezTo>
                <a:close/>
                <a:moveTo>
                  <a:pt x="1303" y="657"/>
                </a:moveTo>
                <a:cubicBezTo>
                  <a:pt x="1303" y="649"/>
                  <a:pt x="1296" y="643"/>
                  <a:pt x="1288" y="643"/>
                </a:cubicBezTo>
                <a:cubicBezTo>
                  <a:pt x="1280" y="643"/>
                  <a:pt x="1274" y="649"/>
                  <a:pt x="1274" y="657"/>
                </a:cubicBezTo>
                <a:cubicBezTo>
                  <a:pt x="1274" y="666"/>
                  <a:pt x="1280" y="672"/>
                  <a:pt x="1288" y="672"/>
                </a:cubicBezTo>
                <a:cubicBezTo>
                  <a:pt x="1296" y="672"/>
                  <a:pt x="1303" y="666"/>
                  <a:pt x="1303" y="657"/>
                </a:cubicBezTo>
                <a:close/>
                <a:moveTo>
                  <a:pt x="1351" y="698"/>
                </a:moveTo>
                <a:cubicBezTo>
                  <a:pt x="1358" y="698"/>
                  <a:pt x="1364" y="693"/>
                  <a:pt x="1364" y="685"/>
                </a:cubicBezTo>
                <a:cubicBezTo>
                  <a:pt x="1364" y="678"/>
                  <a:pt x="1358" y="671"/>
                  <a:pt x="1351" y="671"/>
                </a:cubicBezTo>
                <a:cubicBezTo>
                  <a:pt x="1343" y="671"/>
                  <a:pt x="1337" y="678"/>
                  <a:pt x="1337" y="685"/>
                </a:cubicBezTo>
                <a:cubicBezTo>
                  <a:pt x="1337" y="693"/>
                  <a:pt x="1343" y="698"/>
                  <a:pt x="1351" y="698"/>
                </a:cubicBezTo>
                <a:close/>
                <a:moveTo>
                  <a:pt x="885" y="762"/>
                </a:moveTo>
                <a:cubicBezTo>
                  <a:pt x="895" y="762"/>
                  <a:pt x="902" y="754"/>
                  <a:pt x="902" y="745"/>
                </a:cubicBezTo>
                <a:cubicBezTo>
                  <a:pt x="902" y="736"/>
                  <a:pt x="895" y="728"/>
                  <a:pt x="885" y="728"/>
                </a:cubicBezTo>
                <a:cubicBezTo>
                  <a:pt x="876" y="728"/>
                  <a:pt x="868" y="736"/>
                  <a:pt x="868" y="745"/>
                </a:cubicBezTo>
                <a:cubicBezTo>
                  <a:pt x="868" y="754"/>
                  <a:pt x="876" y="762"/>
                  <a:pt x="885" y="762"/>
                </a:cubicBezTo>
                <a:close/>
                <a:moveTo>
                  <a:pt x="925" y="762"/>
                </a:moveTo>
                <a:cubicBezTo>
                  <a:pt x="934" y="762"/>
                  <a:pt x="941" y="755"/>
                  <a:pt x="941" y="746"/>
                </a:cubicBezTo>
                <a:cubicBezTo>
                  <a:pt x="941" y="738"/>
                  <a:pt x="934" y="731"/>
                  <a:pt x="925" y="731"/>
                </a:cubicBezTo>
                <a:cubicBezTo>
                  <a:pt x="917" y="731"/>
                  <a:pt x="910" y="738"/>
                  <a:pt x="910" y="746"/>
                </a:cubicBezTo>
                <a:cubicBezTo>
                  <a:pt x="910" y="755"/>
                  <a:pt x="917" y="762"/>
                  <a:pt x="925" y="762"/>
                </a:cubicBezTo>
                <a:close/>
                <a:moveTo>
                  <a:pt x="964" y="761"/>
                </a:moveTo>
                <a:cubicBezTo>
                  <a:pt x="971" y="761"/>
                  <a:pt x="977" y="755"/>
                  <a:pt x="977" y="747"/>
                </a:cubicBezTo>
                <a:cubicBezTo>
                  <a:pt x="977" y="740"/>
                  <a:pt x="971" y="733"/>
                  <a:pt x="964" y="733"/>
                </a:cubicBezTo>
                <a:cubicBezTo>
                  <a:pt x="956" y="733"/>
                  <a:pt x="950" y="740"/>
                  <a:pt x="950" y="747"/>
                </a:cubicBezTo>
                <a:cubicBezTo>
                  <a:pt x="950" y="755"/>
                  <a:pt x="956" y="761"/>
                  <a:pt x="964" y="761"/>
                </a:cubicBezTo>
                <a:close/>
                <a:moveTo>
                  <a:pt x="1229" y="681"/>
                </a:moveTo>
                <a:cubicBezTo>
                  <a:pt x="1229" y="672"/>
                  <a:pt x="1222" y="665"/>
                  <a:pt x="1213" y="665"/>
                </a:cubicBezTo>
                <a:cubicBezTo>
                  <a:pt x="1205" y="665"/>
                  <a:pt x="1197" y="672"/>
                  <a:pt x="1197" y="681"/>
                </a:cubicBezTo>
                <a:cubicBezTo>
                  <a:pt x="1197" y="690"/>
                  <a:pt x="1205" y="696"/>
                  <a:pt x="1213" y="696"/>
                </a:cubicBezTo>
                <a:cubicBezTo>
                  <a:pt x="1222" y="696"/>
                  <a:pt x="1229" y="690"/>
                  <a:pt x="1229" y="681"/>
                </a:cubicBezTo>
                <a:close/>
                <a:moveTo>
                  <a:pt x="1038" y="719"/>
                </a:moveTo>
                <a:cubicBezTo>
                  <a:pt x="1044" y="719"/>
                  <a:pt x="1049" y="715"/>
                  <a:pt x="1049" y="708"/>
                </a:cubicBezTo>
                <a:cubicBezTo>
                  <a:pt x="1049" y="702"/>
                  <a:pt x="1044" y="697"/>
                  <a:pt x="1038" y="697"/>
                </a:cubicBezTo>
                <a:cubicBezTo>
                  <a:pt x="1032" y="697"/>
                  <a:pt x="1027" y="702"/>
                  <a:pt x="1027" y="708"/>
                </a:cubicBezTo>
                <a:cubicBezTo>
                  <a:pt x="1027" y="715"/>
                  <a:pt x="1032" y="719"/>
                  <a:pt x="1038" y="719"/>
                </a:cubicBezTo>
                <a:close/>
                <a:moveTo>
                  <a:pt x="1194" y="690"/>
                </a:moveTo>
                <a:cubicBezTo>
                  <a:pt x="1194" y="681"/>
                  <a:pt x="1187" y="673"/>
                  <a:pt x="1178" y="673"/>
                </a:cubicBezTo>
                <a:cubicBezTo>
                  <a:pt x="1169" y="673"/>
                  <a:pt x="1162" y="681"/>
                  <a:pt x="1162" y="690"/>
                </a:cubicBezTo>
                <a:cubicBezTo>
                  <a:pt x="1162" y="698"/>
                  <a:pt x="1169" y="705"/>
                  <a:pt x="1178" y="705"/>
                </a:cubicBezTo>
                <a:cubicBezTo>
                  <a:pt x="1187" y="705"/>
                  <a:pt x="1194" y="698"/>
                  <a:pt x="1194" y="690"/>
                </a:cubicBezTo>
                <a:close/>
                <a:moveTo>
                  <a:pt x="1266" y="670"/>
                </a:moveTo>
                <a:cubicBezTo>
                  <a:pt x="1266" y="662"/>
                  <a:pt x="1259" y="655"/>
                  <a:pt x="1250" y="655"/>
                </a:cubicBezTo>
                <a:cubicBezTo>
                  <a:pt x="1242" y="655"/>
                  <a:pt x="1235" y="662"/>
                  <a:pt x="1235" y="670"/>
                </a:cubicBezTo>
                <a:cubicBezTo>
                  <a:pt x="1235" y="679"/>
                  <a:pt x="1242" y="686"/>
                  <a:pt x="1250" y="686"/>
                </a:cubicBezTo>
                <a:cubicBezTo>
                  <a:pt x="1259" y="686"/>
                  <a:pt x="1266" y="679"/>
                  <a:pt x="1266" y="670"/>
                </a:cubicBezTo>
                <a:close/>
                <a:moveTo>
                  <a:pt x="1108" y="717"/>
                </a:moveTo>
                <a:cubicBezTo>
                  <a:pt x="1116" y="717"/>
                  <a:pt x="1123" y="710"/>
                  <a:pt x="1123" y="701"/>
                </a:cubicBezTo>
                <a:cubicBezTo>
                  <a:pt x="1123" y="694"/>
                  <a:pt x="1116" y="687"/>
                  <a:pt x="1108" y="687"/>
                </a:cubicBezTo>
                <a:cubicBezTo>
                  <a:pt x="1099" y="687"/>
                  <a:pt x="1092" y="694"/>
                  <a:pt x="1092" y="701"/>
                </a:cubicBezTo>
                <a:cubicBezTo>
                  <a:pt x="1092" y="710"/>
                  <a:pt x="1099" y="717"/>
                  <a:pt x="1108" y="717"/>
                </a:cubicBezTo>
                <a:close/>
                <a:moveTo>
                  <a:pt x="1160" y="696"/>
                </a:moveTo>
                <a:cubicBezTo>
                  <a:pt x="1160" y="688"/>
                  <a:pt x="1152" y="680"/>
                  <a:pt x="1143" y="680"/>
                </a:cubicBezTo>
                <a:cubicBezTo>
                  <a:pt x="1133" y="680"/>
                  <a:pt x="1126" y="688"/>
                  <a:pt x="1126" y="696"/>
                </a:cubicBezTo>
                <a:cubicBezTo>
                  <a:pt x="1126" y="705"/>
                  <a:pt x="1133" y="713"/>
                  <a:pt x="1143" y="713"/>
                </a:cubicBezTo>
                <a:cubicBezTo>
                  <a:pt x="1152" y="713"/>
                  <a:pt x="1160" y="705"/>
                  <a:pt x="1160" y="696"/>
                </a:cubicBezTo>
                <a:close/>
                <a:moveTo>
                  <a:pt x="921" y="809"/>
                </a:moveTo>
                <a:cubicBezTo>
                  <a:pt x="914" y="809"/>
                  <a:pt x="908" y="815"/>
                  <a:pt x="908" y="822"/>
                </a:cubicBezTo>
                <a:cubicBezTo>
                  <a:pt x="908" y="830"/>
                  <a:pt x="914" y="836"/>
                  <a:pt x="921" y="836"/>
                </a:cubicBezTo>
                <a:cubicBezTo>
                  <a:pt x="929" y="836"/>
                  <a:pt x="935" y="830"/>
                  <a:pt x="935" y="822"/>
                </a:cubicBezTo>
                <a:cubicBezTo>
                  <a:pt x="935" y="815"/>
                  <a:pt x="929" y="809"/>
                  <a:pt x="921" y="809"/>
                </a:cubicBezTo>
                <a:close/>
                <a:moveTo>
                  <a:pt x="772" y="885"/>
                </a:moveTo>
                <a:cubicBezTo>
                  <a:pt x="780" y="885"/>
                  <a:pt x="787" y="878"/>
                  <a:pt x="787" y="871"/>
                </a:cubicBezTo>
                <a:cubicBezTo>
                  <a:pt x="787" y="862"/>
                  <a:pt x="780" y="855"/>
                  <a:pt x="772" y="855"/>
                </a:cubicBezTo>
                <a:cubicBezTo>
                  <a:pt x="763" y="855"/>
                  <a:pt x="756" y="862"/>
                  <a:pt x="756" y="871"/>
                </a:cubicBezTo>
                <a:cubicBezTo>
                  <a:pt x="756" y="878"/>
                  <a:pt x="763" y="885"/>
                  <a:pt x="772" y="885"/>
                </a:cubicBezTo>
                <a:close/>
                <a:moveTo>
                  <a:pt x="565" y="811"/>
                </a:moveTo>
                <a:cubicBezTo>
                  <a:pt x="575" y="811"/>
                  <a:pt x="582" y="803"/>
                  <a:pt x="582" y="794"/>
                </a:cubicBezTo>
                <a:cubicBezTo>
                  <a:pt x="582" y="784"/>
                  <a:pt x="575" y="776"/>
                  <a:pt x="565" y="776"/>
                </a:cubicBezTo>
                <a:cubicBezTo>
                  <a:pt x="556" y="776"/>
                  <a:pt x="548" y="784"/>
                  <a:pt x="548" y="794"/>
                </a:cubicBezTo>
                <a:cubicBezTo>
                  <a:pt x="548" y="803"/>
                  <a:pt x="556" y="811"/>
                  <a:pt x="565" y="811"/>
                </a:cubicBezTo>
                <a:close/>
                <a:moveTo>
                  <a:pt x="1002" y="852"/>
                </a:moveTo>
                <a:cubicBezTo>
                  <a:pt x="993" y="852"/>
                  <a:pt x="986" y="859"/>
                  <a:pt x="986" y="867"/>
                </a:cubicBezTo>
                <a:cubicBezTo>
                  <a:pt x="986" y="875"/>
                  <a:pt x="993" y="881"/>
                  <a:pt x="1002" y="881"/>
                </a:cubicBezTo>
                <a:cubicBezTo>
                  <a:pt x="1009" y="881"/>
                  <a:pt x="1016" y="875"/>
                  <a:pt x="1016" y="867"/>
                </a:cubicBezTo>
                <a:cubicBezTo>
                  <a:pt x="1016" y="859"/>
                  <a:pt x="1009" y="852"/>
                  <a:pt x="1002" y="852"/>
                </a:cubicBezTo>
                <a:close/>
                <a:moveTo>
                  <a:pt x="540" y="863"/>
                </a:moveTo>
                <a:cubicBezTo>
                  <a:pt x="550" y="863"/>
                  <a:pt x="557" y="855"/>
                  <a:pt x="557" y="846"/>
                </a:cubicBezTo>
                <a:cubicBezTo>
                  <a:pt x="557" y="836"/>
                  <a:pt x="550" y="829"/>
                  <a:pt x="540" y="829"/>
                </a:cubicBezTo>
                <a:cubicBezTo>
                  <a:pt x="531" y="829"/>
                  <a:pt x="523" y="836"/>
                  <a:pt x="523" y="846"/>
                </a:cubicBezTo>
                <a:cubicBezTo>
                  <a:pt x="523" y="855"/>
                  <a:pt x="531" y="863"/>
                  <a:pt x="540" y="863"/>
                </a:cubicBezTo>
                <a:close/>
                <a:moveTo>
                  <a:pt x="1327" y="698"/>
                </a:moveTo>
                <a:cubicBezTo>
                  <a:pt x="1327" y="692"/>
                  <a:pt x="1320" y="685"/>
                  <a:pt x="1312" y="685"/>
                </a:cubicBezTo>
                <a:cubicBezTo>
                  <a:pt x="1305" y="685"/>
                  <a:pt x="1298" y="692"/>
                  <a:pt x="1298" y="698"/>
                </a:cubicBezTo>
                <a:cubicBezTo>
                  <a:pt x="1298" y="706"/>
                  <a:pt x="1305" y="713"/>
                  <a:pt x="1312" y="713"/>
                </a:cubicBezTo>
                <a:cubicBezTo>
                  <a:pt x="1320" y="713"/>
                  <a:pt x="1327" y="706"/>
                  <a:pt x="1327" y="698"/>
                </a:cubicBezTo>
                <a:close/>
                <a:moveTo>
                  <a:pt x="590" y="836"/>
                </a:moveTo>
                <a:cubicBezTo>
                  <a:pt x="590" y="845"/>
                  <a:pt x="598" y="853"/>
                  <a:pt x="607" y="853"/>
                </a:cubicBezTo>
                <a:cubicBezTo>
                  <a:pt x="617" y="853"/>
                  <a:pt x="624" y="845"/>
                  <a:pt x="624" y="836"/>
                </a:cubicBezTo>
                <a:cubicBezTo>
                  <a:pt x="624" y="827"/>
                  <a:pt x="617" y="819"/>
                  <a:pt x="607" y="819"/>
                </a:cubicBezTo>
                <a:cubicBezTo>
                  <a:pt x="598" y="819"/>
                  <a:pt x="590" y="827"/>
                  <a:pt x="590" y="836"/>
                </a:cubicBezTo>
                <a:close/>
                <a:moveTo>
                  <a:pt x="652" y="829"/>
                </a:moveTo>
                <a:cubicBezTo>
                  <a:pt x="652" y="839"/>
                  <a:pt x="660" y="846"/>
                  <a:pt x="669" y="846"/>
                </a:cubicBezTo>
                <a:cubicBezTo>
                  <a:pt x="679" y="846"/>
                  <a:pt x="687" y="839"/>
                  <a:pt x="687" y="829"/>
                </a:cubicBezTo>
                <a:cubicBezTo>
                  <a:pt x="687" y="820"/>
                  <a:pt x="679" y="812"/>
                  <a:pt x="669" y="812"/>
                </a:cubicBezTo>
                <a:cubicBezTo>
                  <a:pt x="660" y="812"/>
                  <a:pt x="652" y="820"/>
                  <a:pt x="652" y="829"/>
                </a:cubicBezTo>
                <a:close/>
                <a:moveTo>
                  <a:pt x="825" y="853"/>
                </a:moveTo>
                <a:cubicBezTo>
                  <a:pt x="817" y="853"/>
                  <a:pt x="811" y="860"/>
                  <a:pt x="811" y="868"/>
                </a:cubicBezTo>
                <a:cubicBezTo>
                  <a:pt x="811" y="875"/>
                  <a:pt x="817" y="881"/>
                  <a:pt x="825" y="881"/>
                </a:cubicBezTo>
                <a:cubicBezTo>
                  <a:pt x="833" y="881"/>
                  <a:pt x="839" y="875"/>
                  <a:pt x="839" y="868"/>
                </a:cubicBezTo>
                <a:cubicBezTo>
                  <a:pt x="839" y="860"/>
                  <a:pt x="833" y="853"/>
                  <a:pt x="825" y="853"/>
                </a:cubicBezTo>
                <a:close/>
                <a:moveTo>
                  <a:pt x="875" y="853"/>
                </a:moveTo>
                <a:cubicBezTo>
                  <a:pt x="867" y="853"/>
                  <a:pt x="861" y="859"/>
                  <a:pt x="861" y="866"/>
                </a:cubicBezTo>
                <a:cubicBezTo>
                  <a:pt x="861" y="873"/>
                  <a:pt x="867" y="879"/>
                  <a:pt x="875" y="879"/>
                </a:cubicBezTo>
                <a:cubicBezTo>
                  <a:pt x="882" y="879"/>
                  <a:pt x="888" y="873"/>
                  <a:pt x="888" y="866"/>
                </a:cubicBezTo>
                <a:cubicBezTo>
                  <a:pt x="888" y="859"/>
                  <a:pt x="882" y="853"/>
                  <a:pt x="875" y="853"/>
                </a:cubicBezTo>
                <a:close/>
                <a:moveTo>
                  <a:pt x="1072" y="884"/>
                </a:moveTo>
                <a:cubicBezTo>
                  <a:pt x="1081" y="884"/>
                  <a:pt x="1088" y="877"/>
                  <a:pt x="1088" y="869"/>
                </a:cubicBezTo>
                <a:cubicBezTo>
                  <a:pt x="1088" y="861"/>
                  <a:pt x="1081" y="853"/>
                  <a:pt x="1072" y="853"/>
                </a:cubicBezTo>
                <a:cubicBezTo>
                  <a:pt x="1064" y="853"/>
                  <a:pt x="1057" y="861"/>
                  <a:pt x="1057" y="869"/>
                </a:cubicBezTo>
                <a:cubicBezTo>
                  <a:pt x="1057" y="877"/>
                  <a:pt x="1064" y="884"/>
                  <a:pt x="1072" y="884"/>
                </a:cubicBezTo>
                <a:close/>
                <a:moveTo>
                  <a:pt x="1105" y="883"/>
                </a:moveTo>
                <a:cubicBezTo>
                  <a:pt x="1113" y="883"/>
                  <a:pt x="1119" y="876"/>
                  <a:pt x="1119" y="869"/>
                </a:cubicBezTo>
                <a:cubicBezTo>
                  <a:pt x="1119" y="862"/>
                  <a:pt x="1113" y="855"/>
                  <a:pt x="1105" y="855"/>
                </a:cubicBezTo>
                <a:cubicBezTo>
                  <a:pt x="1097" y="855"/>
                  <a:pt x="1091" y="862"/>
                  <a:pt x="1091" y="869"/>
                </a:cubicBezTo>
                <a:cubicBezTo>
                  <a:pt x="1091" y="876"/>
                  <a:pt x="1097" y="883"/>
                  <a:pt x="1105" y="883"/>
                </a:cubicBezTo>
                <a:close/>
                <a:moveTo>
                  <a:pt x="1038" y="885"/>
                </a:moveTo>
                <a:cubicBezTo>
                  <a:pt x="1048" y="885"/>
                  <a:pt x="1055" y="877"/>
                  <a:pt x="1055" y="868"/>
                </a:cubicBezTo>
                <a:cubicBezTo>
                  <a:pt x="1055" y="859"/>
                  <a:pt x="1048" y="851"/>
                  <a:pt x="1038" y="851"/>
                </a:cubicBezTo>
                <a:cubicBezTo>
                  <a:pt x="1028" y="851"/>
                  <a:pt x="1020" y="859"/>
                  <a:pt x="1020" y="868"/>
                </a:cubicBezTo>
                <a:cubicBezTo>
                  <a:pt x="1020" y="877"/>
                  <a:pt x="1028" y="885"/>
                  <a:pt x="1038" y="885"/>
                </a:cubicBezTo>
                <a:close/>
                <a:moveTo>
                  <a:pt x="962" y="853"/>
                </a:moveTo>
                <a:cubicBezTo>
                  <a:pt x="955" y="853"/>
                  <a:pt x="949" y="859"/>
                  <a:pt x="949" y="866"/>
                </a:cubicBezTo>
                <a:cubicBezTo>
                  <a:pt x="949" y="873"/>
                  <a:pt x="955" y="879"/>
                  <a:pt x="962" y="879"/>
                </a:cubicBezTo>
                <a:cubicBezTo>
                  <a:pt x="970" y="879"/>
                  <a:pt x="976" y="873"/>
                  <a:pt x="976" y="866"/>
                </a:cubicBezTo>
                <a:cubicBezTo>
                  <a:pt x="976" y="859"/>
                  <a:pt x="970" y="853"/>
                  <a:pt x="962" y="853"/>
                </a:cubicBezTo>
                <a:close/>
                <a:moveTo>
                  <a:pt x="933" y="866"/>
                </a:moveTo>
                <a:cubicBezTo>
                  <a:pt x="933" y="859"/>
                  <a:pt x="927" y="853"/>
                  <a:pt x="920" y="853"/>
                </a:cubicBezTo>
                <a:cubicBezTo>
                  <a:pt x="913" y="853"/>
                  <a:pt x="907" y="859"/>
                  <a:pt x="907" y="866"/>
                </a:cubicBezTo>
                <a:cubicBezTo>
                  <a:pt x="907" y="873"/>
                  <a:pt x="913" y="878"/>
                  <a:pt x="920" y="878"/>
                </a:cubicBezTo>
                <a:cubicBezTo>
                  <a:pt x="927" y="878"/>
                  <a:pt x="933" y="873"/>
                  <a:pt x="933" y="866"/>
                </a:cubicBezTo>
                <a:close/>
                <a:moveTo>
                  <a:pt x="610" y="787"/>
                </a:moveTo>
                <a:cubicBezTo>
                  <a:pt x="610" y="797"/>
                  <a:pt x="618" y="805"/>
                  <a:pt x="627" y="805"/>
                </a:cubicBezTo>
                <a:cubicBezTo>
                  <a:pt x="637" y="805"/>
                  <a:pt x="645" y="797"/>
                  <a:pt x="645" y="787"/>
                </a:cubicBezTo>
                <a:cubicBezTo>
                  <a:pt x="645" y="777"/>
                  <a:pt x="637" y="770"/>
                  <a:pt x="627" y="770"/>
                </a:cubicBezTo>
                <a:cubicBezTo>
                  <a:pt x="618" y="770"/>
                  <a:pt x="610" y="777"/>
                  <a:pt x="610" y="787"/>
                </a:cubicBezTo>
                <a:close/>
                <a:moveTo>
                  <a:pt x="723" y="660"/>
                </a:moveTo>
                <a:cubicBezTo>
                  <a:pt x="713" y="660"/>
                  <a:pt x="706" y="667"/>
                  <a:pt x="706" y="676"/>
                </a:cubicBezTo>
                <a:cubicBezTo>
                  <a:pt x="706" y="686"/>
                  <a:pt x="713" y="693"/>
                  <a:pt x="723" y="693"/>
                </a:cubicBezTo>
                <a:cubicBezTo>
                  <a:pt x="732" y="693"/>
                  <a:pt x="739" y="686"/>
                  <a:pt x="739" y="676"/>
                </a:cubicBezTo>
                <a:cubicBezTo>
                  <a:pt x="739" y="667"/>
                  <a:pt x="732" y="660"/>
                  <a:pt x="723" y="660"/>
                </a:cubicBezTo>
                <a:close/>
                <a:moveTo>
                  <a:pt x="1137" y="882"/>
                </a:moveTo>
                <a:cubicBezTo>
                  <a:pt x="1144" y="882"/>
                  <a:pt x="1150" y="876"/>
                  <a:pt x="1150" y="869"/>
                </a:cubicBezTo>
                <a:cubicBezTo>
                  <a:pt x="1150" y="862"/>
                  <a:pt x="1144" y="856"/>
                  <a:pt x="1137" y="856"/>
                </a:cubicBezTo>
                <a:cubicBezTo>
                  <a:pt x="1129" y="856"/>
                  <a:pt x="1124" y="862"/>
                  <a:pt x="1124" y="869"/>
                </a:cubicBezTo>
                <a:cubicBezTo>
                  <a:pt x="1124" y="876"/>
                  <a:pt x="1129" y="882"/>
                  <a:pt x="1137" y="882"/>
                </a:cubicBezTo>
                <a:close/>
                <a:moveTo>
                  <a:pt x="733" y="661"/>
                </a:moveTo>
                <a:cubicBezTo>
                  <a:pt x="742" y="661"/>
                  <a:pt x="749" y="654"/>
                  <a:pt x="749" y="645"/>
                </a:cubicBezTo>
                <a:cubicBezTo>
                  <a:pt x="749" y="636"/>
                  <a:pt x="742" y="629"/>
                  <a:pt x="733" y="629"/>
                </a:cubicBezTo>
                <a:cubicBezTo>
                  <a:pt x="725" y="629"/>
                  <a:pt x="717" y="636"/>
                  <a:pt x="717" y="645"/>
                </a:cubicBezTo>
                <a:cubicBezTo>
                  <a:pt x="717" y="654"/>
                  <a:pt x="725" y="661"/>
                  <a:pt x="733" y="661"/>
                </a:cubicBezTo>
                <a:close/>
                <a:moveTo>
                  <a:pt x="828" y="627"/>
                </a:moveTo>
                <a:cubicBezTo>
                  <a:pt x="837" y="627"/>
                  <a:pt x="845" y="620"/>
                  <a:pt x="845" y="611"/>
                </a:cubicBezTo>
                <a:cubicBezTo>
                  <a:pt x="845" y="602"/>
                  <a:pt x="837" y="595"/>
                  <a:pt x="828" y="595"/>
                </a:cubicBezTo>
                <a:cubicBezTo>
                  <a:pt x="820" y="595"/>
                  <a:pt x="812" y="602"/>
                  <a:pt x="812" y="611"/>
                </a:cubicBezTo>
                <a:cubicBezTo>
                  <a:pt x="812" y="620"/>
                  <a:pt x="820" y="627"/>
                  <a:pt x="828" y="627"/>
                </a:cubicBezTo>
                <a:close/>
                <a:moveTo>
                  <a:pt x="660" y="726"/>
                </a:moveTo>
                <a:cubicBezTo>
                  <a:pt x="669" y="726"/>
                  <a:pt x="677" y="718"/>
                  <a:pt x="677" y="709"/>
                </a:cubicBezTo>
                <a:cubicBezTo>
                  <a:pt x="677" y="700"/>
                  <a:pt x="669" y="693"/>
                  <a:pt x="660" y="693"/>
                </a:cubicBezTo>
                <a:cubicBezTo>
                  <a:pt x="651" y="693"/>
                  <a:pt x="644" y="700"/>
                  <a:pt x="644" y="709"/>
                </a:cubicBezTo>
                <a:cubicBezTo>
                  <a:pt x="644" y="718"/>
                  <a:pt x="651" y="726"/>
                  <a:pt x="660" y="726"/>
                </a:cubicBezTo>
                <a:close/>
                <a:moveTo>
                  <a:pt x="778" y="628"/>
                </a:moveTo>
                <a:cubicBezTo>
                  <a:pt x="768" y="628"/>
                  <a:pt x="761" y="636"/>
                  <a:pt x="761" y="645"/>
                </a:cubicBezTo>
                <a:cubicBezTo>
                  <a:pt x="761" y="651"/>
                  <a:pt x="764" y="657"/>
                  <a:pt x="770" y="659"/>
                </a:cubicBezTo>
                <a:cubicBezTo>
                  <a:pt x="769" y="659"/>
                  <a:pt x="769" y="659"/>
                  <a:pt x="768" y="659"/>
                </a:cubicBezTo>
                <a:cubicBezTo>
                  <a:pt x="759" y="659"/>
                  <a:pt x="751" y="667"/>
                  <a:pt x="751" y="676"/>
                </a:cubicBezTo>
                <a:cubicBezTo>
                  <a:pt x="751" y="683"/>
                  <a:pt x="755" y="689"/>
                  <a:pt x="760" y="690"/>
                </a:cubicBezTo>
                <a:cubicBezTo>
                  <a:pt x="760" y="690"/>
                  <a:pt x="760" y="690"/>
                  <a:pt x="759" y="690"/>
                </a:cubicBezTo>
                <a:cubicBezTo>
                  <a:pt x="750" y="690"/>
                  <a:pt x="742" y="698"/>
                  <a:pt x="742" y="708"/>
                </a:cubicBezTo>
                <a:cubicBezTo>
                  <a:pt x="742" y="718"/>
                  <a:pt x="750" y="726"/>
                  <a:pt x="759" y="726"/>
                </a:cubicBezTo>
                <a:cubicBezTo>
                  <a:pt x="769" y="726"/>
                  <a:pt x="777" y="718"/>
                  <a:pt x="777" y="708"/>
                </a:cubicBezTo>
                <a:cubicBezTo>
                  <a:pt x="777" y="701"/>
                  <a:pt x="773" y="696"/>
                  <a:pt x="768" y="694"/>
                </a:cubicBezTo>
                <a:cubicBezTo>
                  <a:pt x="768" y="694"/>
                  <a:pt x="768" y="694"/>
                  <a:pt x="768" y="694"/>
                </a:cubicBezTo>
                <a:cubicBezTo>
                  <a:pt x="778" y="694"/>
                  <a:pt x="786" y="686"/>
                  <a:pt x="786" y="676"/>
                </a:cubicBezTo>
                <a:cubicBezTo>
                  <a:pt x="786" y="670"/>
                  <a:pt x="782" y="664"/>
                  <a:pt x="776" y="661"/>
                </a:cubicBezTo>
                <a:cubicBezTo>
                  <a:pt x="778" y="662"/>
                  <a:pt x="778" y="662"/>
                  <a:pt x="778" y="662"/>
                </a:cubicBezTo>
                <a:cubicBezTo>
                  <a:pt x="787" y="662"/>
                  <a:pt x="794" y="654"/>
                  <a:pt x="794" y="645"/>
                </a:cubicBezTo>
                <a:cubicBezTo>
                  <a:pt x="794" y="636"/>
                  <a:pt x="787" y="628"/>
                  <a:pt x="778" y="628"/>
                </a:cubicBezTo>
                <a:close/>
                <a:moveTo>
                  <a:pt x="820" y="627"/>
                </a:moveTo>
                <a:cubicBezTo>
                  <a:pt x="811" y="627"/>
                  <a:pt x="803" y="635"/>
                  <a:pt x="803" y="644"/>
                </a:cubicBezTo>
                <a:cubicBezTo>
                  <a:pt x="803" y="651"/>
                  <a:pt x="807" y="656"/>
                  <a:pt x="812" y="659"/>
                </a:cubicBezTo>
                <a:cubicBezTo>
                  <a:pt x="803" y="659"/>
                  <a:pt x="795" y="667"/>
                  <a:pt x="795" y="677"/>
                </a:cubicBezTo>
                <a:cubicBezTo>
                  <a:pt x="795" y="683"/>
                  <a:pt x="799" y="689"/>
                  <a:pt x="804" y="692"/>
                </a:cubicBezTo>
                <a:cubicBezTo>
                  <a:pt x="795" y="693"/>
                  <a:pt x="787" y="699"/>
                  <a:pt x="787" y="708"/>
                </a:cubicBezTo>
                <a:cubicBezTo>
                  <a:pt x="787" y="716"/>
                  <a:pt x="792" y="722"/>
                  <a:pt x="798" y="725"/>
                </a:cubicBezTo>
                <a:cubicBezTo>
                  <a:pt x="798" y="725"/>
                  <a:pt x="798" y="725"/>
                  <a:pt x="798" y="725"/>
                </a:cubicBezTo>
                <a:cubicBezTo>
                  <a:pt x="788" y="725"/>
                  <a:pt x="780" y="733"/>
                  <a:pt x="780" y="743"/>
                </a:cubicBezTo>
                <a:cubicBezTo>
                  <a:pt x="780" y="753"/>
                  <a:pt x="788" y="761"/>
                  <a:pt x="798" y="761"/>
                </a:cubicBezTo>
                <a:cubicBezTo>
                  <a:pt x="808" y="761"/>
                  <a:pt x="816" y="753"/>
                  <a:pt x="816" y="743"/>
                </a:cubicBezTo>
                <a:cubicBezTo>
                  <a:pt x="816" y="735"/>
                  <a:pt x="811" y="729"/>
                  <a:pt x="805" y="726"/>
                </a:cubicBezTo>
                <a:cubicBezTo>
                  <a:pt x="805" y="726"/>
                  <a:pt x="805" y="726"/>
                  <a:pt x="805" y="726"/>
                </a:cubicBezTo>
                <a:cubicBezTo>
                  <a:pt x="815" y="726"/>
                  <a:pt x="823" y="718"/>
                  <a:pt x="823" y="708"/>
                </a:cubicBezTo>
                <a:cubicBezTo>
                  <a:pt x="823" y="702"/>
                  <a:pt x="819" y="696"/>
                  <a:pt x="814" y="694"/>
                </a:cubicBezTo>
                <a:cubicBezTo>
                  <a:pt x="823" y="693"/>
                  <a:pt x="830" y="686"/>
                  <a:pt x="830" y="677"/>
                </a:cubicBezTo>
                <a:cubicBezTo>
                  <a:pt x="830" y="670"/>
                  <a:pt x="826" y="664"/>
                  <a:pt x="821" y="661"/>
                </a:cubicBezTo>
                <a:cubicBezTo>
                  <a:pt x="829" y="661"/>
                  <a:pt x="837" y="654"/>
                  <a:pt x="837" y="644"/>
                </a:cubicBezTo>
                <a:cubicBezTo>
                  <a:pt x="837" y="635"/>
                  <a:pt x="829" y="627"/>
                  <a:pt x="820" y="627"/>
                </a:cubicBezTo>
                <a:close/>
                <a:moveTo>
                  <a:pt x="674" y="693"/>
                </a:moveTo>
                <a:cubicBezTo>
                  <a:pt x="683" y="693"/>
                  <a:pt x="690" y="686"/>
                  <a:pt x="690" y="677"/>
                </a:cubicBezTo>
                <a:cubicBezTo>
                  <a:pt x="690" y="668"/>
                  <a:pt x="683" y="661"/>
                  <a:pt x="674" y="661"/>
                </a:cubicBezTo>
                <a:cubicBezTo>
                  <a:pt x="665" y="661"/>
                  <a:pt x="658" y="668"/>
                  <a:pt x="658" y="677"/>
                </a:cubicBezTo>
                <a:cubicBezTo>
                  <a:pt x="658" y="686"/>
                  <a:pt x="665" y="693"/>
                  <a:pt x="674" y="693"/>
                </a:cubicBezTo>
                <a:close/>
                <a:moveTo>
                  <a:pt x="587" y="766"/>
                </a:moveTo>
                <a:cubicBezTo>
                  <a:pt x="596" y="766"/>
                  <a:pt x="604" y="759"/>
                  <a:pt x="604" y="749"/>
                </a:cubicBezTo>
                <a:cubicBezTo>
                  <a:pt x="604" y="740"/>
                  <a:pt x="596" y="733"/>
                  <a:pt x="587" y="733"/>
                </a:cubicBezTo>
                <a:cubicBezTo>
                  <a:pt x="578" y="733"/>
                  <a:pt x="570" y="740"/>
                  <a:pt x="570" y="749"/>
                </a:cubicBezTo>
                <a:cubicBezTo>
                  <a:pt x="570" y="759"/>
                  <a:pt x="578" y="766"/>
                  <a:pt x="587" y="766"/>
                </a:cubicBezTo>
                <a:close/>
                <a:moveTo>
                  <a:pt x="685" y="765"/>
                </a:moveTo>
                <a:cubicBezTo>
                  <a:pt x="676" y="765"/>
                  <a:pt x="668" y="773"/>
                  <a:pt x="668" y="783"/>
                </a:cubicBezTo>
                <a:cubicBezTo>
                  <a:pt x="668" y="793"/>
                  <a:pt x="676" y="801"/>
                  <a:pt x="685" y="801"/>
                </a:cubicBezTo>
                <a:cubicBezTo>
                  <a:pt x="695" y="801"/>
                  <a:pt x="703" y="793"/>
                  <a:pt x="703" y="783"/>
                </a:cubicBezTo>
                <a:cubicBezTo>
                  <a:pt x="703" y="773"/>
                  <a:pt x="695" y="765"/>
                  <a:pt x="685" y="765"/>
                </a:cubicBezTo>
                <a:close/>
                <a:moveTo>
                  <a:pt x="711" y="725"/>
                </a:moveTo>
                <a:cubicBezTo>
                  <a:pt x="721" y="725"/>
                  <a:pt x="729" y="718"/>
                  <a:pt x="729" y="708"/>
                </a:cubicBezTo>
                <a:cubicBezTo>
                  <a:pt x="729" y="698"/>
                  <a:pt x="721" y="692"/>
                  <a:pt x="711" y="692"/>
                </a:cubicBezTo>
                <a:cubicBezTo>
                  <a:pt x="702" y="692"/>
                  <a:pt x="694" y="698"/>
                  <a:pt x="694" y="708"/>
                </a:cubicBezTo>
                <a:cubicBezTo>
                  <a:pt x="694" y="718"/>
                  <a:pt x="702" y="725"/>
                  <a:pt x="711" y="725"/>
                </a:cubicBezTo>
                <a:close/>
                <a:moveTo>
                  <a:pt x="645" y="728"/>
                </a:moveTo>
                <a:cubicBezTo>
                  <a:pt x="635" y="728"/>
                  <a:pt x="628" y="736"/>
                  <a:pt x="628" y="745"/>
                </a:cubicBezTo>
                <a:cubicBezTo>
                  <a:pt x="628" y="755"/>
                  <a:pt x="635" y="763"/>
                  <a:pt x="645" y="763"/>
                </a:cubicBezTo>
                <a:cubicBezTo>
                  <a:pt x="654" y="763"/>
                  <a:pt x="662" y="755"/>
                  <a:pt x="662" y="745"/>
                </a:cubicBezTo>
                <a:cubicBezTo>
                  <a:pt x="662" y="736"/>
                  <a:pt x="654" y="728"/>
                  <a:pt x="645" y="728"/>
                </a:cubicBezTo>
                <a:close/>
                <a:moveTo>
                  <a:pt x="750" y="725"/>
                </a:moveTo>
                <a:cubicBezTo>
                  <a:pt x="740" y="725"/>
                  <a:pt x="733" y="733"/>
                  <a:pt x="733" y="743"/>
                </a:cubicBezTo>
                <a:cubicBezTo>
                  <a:pt x="733" y="752"/>
                  <a:pt x="740" y="760"/>
                  <a:pt x="750" y="760"/>
                </a:cubicBezTo>
                <a:cubicBezTo>
                  <a:pt x="760" y="760"/>
                  <a:pt x="768" y="752"/>
                  <a:pt x="768" y="743"/>
                </a:cubicBezTo>
                <a:cubicBezTo>
                  <a:pt x="768" y="733"/>
                  <a:pt x="760" y="725"/>
                  <a:pt x="750" y="725"/>
                </a:cubicBezTo>
                <a:close/>
                <a:moveTo>
                  <a:pt x="699" y="726"/>
                </a:moveTo>
                <a:cubicBezTo>
                  <a:pt x="689" y="726"/>
                  <a:pt x="682" y="733"/>
                  <a:pt x="682" y="743"/>
                </a:cubicBezTo>
                <a:cubicBezTo>
                  <a:pt x="682" y="753"/>
                  <a:pt x="689" y="761"/>
                  <a:pt x="699" y="761"/>
                </a:cubicBezTo>
                <a:cubicBezTo>
                  <a:pt x="709" y="761"/>
                  <a:pt x="717" y="753"/>
                  <a:pt x="717" y="743"/>
                </a:cubicBezTo>
                <a:cubicBezTo>
                  <a:pt x="717" y="733"/>
                  <a:pt x="709" y="726"/>
                  <a:pt x="699" y="726"/>
                </a:cubicBezTo>
                <a:close/>
                <a:moveTo>
                  <a:pt x="728" y="808"/>
                </a:moveTo>
                <a:cubicBezTo>
                  <a:pt x="719" y="808"/>
                  <a:pt x="711" y="815"/>
                  <a:pt x="711" y="825"/>
                </a:cubicBezTo>
                <a:cubicBezTo>
                  <a:pt x="711" y="834"/>
                  <a:pt x="719" y="842"/>
                  <a:pt x="728" y="842"/>
                </a:cubicBezTo>
                <a:cubicBezTo>
                  <a:pt x="737" y="842"/>
                  <a:pt x="745" y="834"/>
                  <a:pt x="745" y="825"/>
                </a:cubicBezTo>
                <a:cubicBezTo>
                  <a:pt x="745" y="815"/>
                  <a:pt x="737" y="808"/>
                  <a:pt x="728" y="808"/>
                </a:cubicBezTo>
                <a:close/>
                <a:moveTo>
                  <a:pt x="1273" y="811"/>
                </a:moveTo>
                <a:cubicBezTo>
                  <a:pt x="1273" y="804"/>
                  <a:pt x="1268" y="798"/>
                  <a:pt x="1260" y="798"/>
                </a:cubicBezTo>
                <a:cubicBezTo>
                  <a:pt x="1253" y="798"/>
                  <a:pt x="1247" y="804"/>
                  <a:pt x="1247" y="811"/>
                </a:cubicBezTo>
                <a:cubicBezTo>
                  <a:pt x="1247" y="818"/>
                  <a:pt x="1253" y="824"/>
                  <a:pt x="1260" y="824"/>
                </a:cubicBezTo>
                <a:cubicBezTo>
                  <a:pt x="1268" y="824"/>
                  <a:pt x="1273" y="818"/>
                  <a:pt x="1273" y="811"/>
                </a:cubicBezTo>
                <a:close/>
                <a:moveTo>
                  <a:pt x="1242" y="817"/>
                </a:moveTo>
                <a:cubicBezTo>
                  <a:pt x="1242" y="809"/>
                  <a:pt x="1236" y="803"/>
                  <a:pt x="1228" y="803"/>
                </a:cubicBezTo>
                <a:cubicBezTo>
                  <a:pt x="1221" y="803"/>
                  <a:pt x="1215" y="809"/>
                  <a:pt x="1215" y="817"/>
                </a:cubicBezTo>
                <a:cubicBezTo>
                  <a:pt x="1215" y="824"/>
                  <a:pt x="1221" y="830"/>
                  <a:pt x="1228" y="830"/>
                </a:cubicBezTo>
                <a:cubicBezTo>
                  <a:pt x="1236" y="830"/>
                  <a:pt x="1242" y="824"/>
                  <a:pt x="1242" y="817"/>
                </a:cubicBezTo>
                <a:close/>
                <a:moveTo>
                  <a:pt x="1306" y="803"/>
                </a:moveTo>
                <a:cubicBezTo>
                  <a:pt x="1306" y="796"/>
                  <a:pt x="1300" y="790"/>
                  <a:pt x="1293" y="790"/>
                </a:cubicBezTo>
                <a:cubicBezTo>
                  <a:pt x="1285" y="790"/>
                  <a:pt x="1279" y="796"/>
                  <a:pt x="1279" y="803"/>
                </a:cubicBezTo>
                <a:cubicBezTo>
                  <a:pt x="1279" y="811"/>
                  <a:pt x="1285" y="817"/>
                  <a:pt x="1293" y="817"/>
                </a:cubicBezTo>
                <a:cubicBezTo>
                  <a:pt x="1300" y="817"/>
                  <a:pt x="1306" y="811"/>
                  <a:pt x="1306" y="803"/>
                </a:cubicBezTo>
                <a:close/>
                <a:moveTo>
                  <a:pt x="1166" y="838"/>
                </a:moveTo>
                <a:cubicBezTo>
                  <a:pt x="1174" y="838"/>
                  <a:pt x="1180" y="832"/>
                  <a:pt x="1180" y="824"/>
                </a:cubicBezTo>
                <a:cubicBezTo>
                  <a:pt x="1180" y="817"/>
                  <a:pt x="1174" y="810"/>
                  <a:pt x="1166" y="810"/>
                </a:cubicBezTo>
                <a:cubicBezTo>
                  <a:pt x="1158" y="810"/>
                  <a:pt x="1152" y="817"/>
                  <a:pt x="1152" y="824"/>
                </a:cubicBezTo>
                <a:cubicBezTo>
                  <a:pt x="1152" y="832"/>
                  <a:pt x="1158" y="838"/>
                  <a:pt x="1166" y="838"/>
                </a:cubicBezTo>
                <a:close/>
                <a:moveTo>
                  <a:pt x="869" y="592"/>
                </a:moveTo>
                <a:cubicBezTo>
                  <a:pt x="859" y="592"/>
                  <a:pt x="852" y="599"/>
                  <a:pt x="852" y="609"/>
                </a:cubicBezTo>
                <a:cubicBezTo>
                  <a:pt x="852" y="618"/>
                  <a:pt x="859" y="626"/>
                  <a:pt x="869" y="626"/>
                </a:cubicBezTo>
                <a:cubicBezTo>
                  <a:pt x="878" y="626"/>
                  <a:pt x="885" y="618"/>
                  <a:pt x="885" y="609"/>
                </a:cubicBezTo>
                <a:cubicBezTo>
                  <a:pt x="885" y="599"/>
                  <a:pt x="878" y="592"/>
                  <a:pt x="869" y="592"/>
                </a:cubicBezTo>
                <a:close/>
                <a:moveTo>
                  <a:pt x="1326" y="781"/>
                </a:moveTo>
                <a:cubicBezTo>
                  <a:pt x="1319" y="781"/>
                  <a:pt x="1313" y="787"/>
                  <a:pt x="1313" y="794"/>
                </a:cubicBezTo>
                <a:cubicBezTo>
                  <a:pt x="1313" y="802"/>
                  <a:pt x="1319" y="808"/>
                  <a:pt x="1326" y="808"/>
                </a:cubicBezTo>
                <a:cubicBezTo>
                  <a:pt x="1334" y="808"/>
                  <a:pt x="1340" y="802"/>
                  <a:pt x="1340" y="794"/>
                </a:cubicBezTo>
                <a:cubicBezTo>
                  <a:pt x="1340" y="787"/>
                  <a:pt x="1334" y="781"/>
                  <a:pt x="1326" y="781"/>
                </a:cubicBezTo>
                <a:close/>
                <a:moveTo>
                  <a:pt x="1135" y="841"/>
                </a:moveTo>
                <a:cubicBezTo>
                  <a:pt x="1143" y="841"/>
                  <a:pt x="1150" y="834"/>
                  <a:pt x="1150" y="826"/>
                </a:cubicBezTo>
                <a:cubicBezTo>
                  <a:pt x="1150" y="818"/>
                  <a:pt x="1143" y="811"/>
                  <a:pt x="1135" y="811"/>
                </a:cubicBezTo>
                <a:cubicBezTo>
                  <a:pt x="1126" y="811"/>
                  <a:pt x="1120" y="818"/>
                  <a:pt x="1120" y="826"/>
                </a:cubicBezTo>
                <a:cubicBezTo>
                  <a:pt x="1120" y="834"/>
                  <a:pt x="1126" y="841"/>
                  <a:pt x="1135" y="841"/>
                </a:cubicBezTo>
                <a:close/>
                <a:moveTo>
                  <a:pt x="1301" y="738"/>
                </a:moveTo>
                <a:cubicBezTo>
                  <a:pt x="1293" y="738"/>
                  <a:pt x="1287" y="745"/>
                  <a:pt x="1287" y="752"/>
                </a:cubicBezTo>
                <a:cubicBezTo>
                  <a:pt x="1287" y="760"/>
                  <a:pt x="1293" y="766"/>
                  <a:pt x="1301" y="766"/>
                </a:cubicBezTo>
                <a:cubicBezTo>
                  <a:pt x="1308" y="766"/>
                  <a:pt x="1315" y="760"/>
                  <a:pt x="1315" y="752"/>
                </a:cubicBezTo>
                <a:cubicBezTo>
                  <a:pt x="1315" y="745"/>
                  <a:pt x="1308" y="738"/>
                  <a:pt x="1301" y="738"/>
                </a:cubicBezTo>
                <a:close/>
                <a:moveTo>
                  <a:pt x="1255" y="721"/>
                </a:moveTo>
                <a:cubicBezTo>
                  <a:pt x="1255" y="712"/>
                  <a:pt x="1248" y="705"/>
                  <a:pt x="1240" y="705"/>
                </a:cubicBezTo>
                <a:cubicBezTo>
                  <a:pt x="1231" y="705"/>
                  <a:pt x="1225" y="712"/>
                  <a:pt x="1225" y="721"/>
                </a:cubicBezTo>
                <a:cubicBezTo>
                  <a:pt x="1225" y="729"/>
                  <a:pt x="1231" y="736"/>
                  <a:pt x="1240" y="736"/>
                </a:cubicBezTo>
                <a:cubicBezTo>
                  <a:pt x="1248" y="736"/>
                  <a:pt x="1255" y="729"/>
                  <a:pt x="1255" y="721"/>
                </a:cubicBezTo>
                <a:close/>
                <a:moveTo>
                  <a:pt x="1247" y="769"/>
                </a:moveTo>
                <a:cubicBezTo>
                  <a:pt x="1247" y="762"/>
                  <a:pt x="1240" y="755"/>
                  <a:pt x="1232" y="755"/>
                </a:cubicBezTo>
                <a:cubicBezTo>
                  <a:pt x="1225" y="755"/>
                  <a:pt x="1218" y="762"/>
                  <a:pt x="1218" y="769"/>
                </a:cubicBezTo>
                <a:cubicBezTo>
                  <a:pt x="1218" y="777"/>
                  <a:pt x="1225" y="784"/>
                  <a:pt x="1232" y="784"/>
                </a:cubicBezTo>
                <a:cubicBezTo>
                  <a:pt x="1240" y="784"/>
                  <a:pt x="1247" y="777"/>
                  <a:pt x="1247" y="769"/>
                </a:cubicBezTo>
                <a:close/>
                <a:moveTo>
                  <a:pt x="1220" y="729"/>
                </a:moveTo>
                <a:cubicBezTo>
                  <a:pt x="1220" y="720"/>
                  <a:pt x="1213" y="713"/>
                  <a:pt x="1205" y="713"/>
                </a:cubicBezTo>
                <a:cubicBezTo>
                  <a:pt x="1196" y="713"/>
                  <a:pt x="1189" y="720"/>
                  <a:pt x="1189" y="729"/>
                </a:cubicBezTo>
                <a:cubicBezTo>
                  <a:pt x="1189" y="737"/>
                  <a:pt x="1196" y="745"/>
                  <a:pt x="1205" y="745"/>
                </a:cubicBezTo>
                <a:cubicBezTo>
                  <a:pt x="1213" y="745"/>
                  <a:pt x="1220" y="737"/>
                  <a:pt x="1220" y="729"/>
                </a:cubicBezTo>
                <a:close/>
                <a:moveTo>
                  <a:pt x="1290" y="710"/>
                </a:moveTo>
                <a:cubicBezTo>
                  <a:pt x="1290" y="702"/>
                  <a:pt x="1283" y="696"/>
                  <a:pt x="1275" y="696"/>
                </a:cubicBezTo>
                <a:cubicBezTo>
                  <a:pt x="1268" y="696"/>
                  <a:pt x="1261" y="702"/>
                  <a:pt x="1261" y="710"/>
                </a:cubicBezTo>
                <a:cubicBezTo>
                  <a:pt x="1261" y="719"/>
                  <a:pt x="1268" y="725"/>
                  <a:pt x="1275" y="725"/>
                </a:cubicBezTo>
                <a:cubicBezTo>
                  <a:pt x="1283" y="725"/>
                  <a:pt x="1290" y="719"/>
                  <a:pt x="1290" y="710"/>
                </a:cubicBezTo>
                <a:close/>
                <a:moveTo>
                  <a:pt x="1280" y="762"/>
                </a:moveTo>
                <a:cubicBezTo>
                  <a:pt x="1280" y="754"/>
                  <a:pt x="1274" y="748"/>
                  <a:pt x="1266" y="748"/>
                </a:cubicBezTo>
                <a:cubicBezTo>
                  <a:pt x="1259" y="748"/>
                  <a:pt x="1252" y="754"/>
                  <a:pt x="1252" y="762"/>
                </a:cubicBezTo>
                <a:cubicBezTo>
                  <a:pt x="1252" y="769"/>
                  <a:pt x="1259" y="776"/>
                  <a:pt x="1266" y="776"/>
                </a:cubicBezTo>
                <a:cubicBezTo>
                  <a:pt x="1274" y="776"/>
                  <a:pt x="1280" y="769"/>
                  <a:pt x="1280" y="762"/>
                </a:cubicBezTo>
                <a:close/>
                <a:moveTo>
                  <a:pt x="962" y="837"/>
                </a:moveTo>
                <a:cubicBezTo>
                  <a:pt x="969" y="837"/>
                  <a:pt x="975" y="831"/>
                  <a:pt x="975" y="824"/>
                </a:cubicBezTo>
                <a:cubicBezTo>
                  <a:pt x="975" y="817"/>
                  <a:pt x="969" y="811"/>
                  <a:pt x="962" y="811"/>
                </a:cubicBezTo>
                <a:cubicBezTo>
                  <a:pt x="955" y="811"/>
                  <a:pt x="949" y="817"/>
                  <a:pt x="949" y="824"/>
                </a:cubicBezTo>
                <a:cubicBezTo>
                  <a:pt x="949" y="831"/>
                  <a:pt x="955" y="837"/>
                  <a:pt x="962" y="837"/>
                </a:cubicBezTo>
                <a:close/>
                <a:moveTo>
                  <a:pt x="1301" y="853"/>
                </a:moveTo>
                <a:cubicBezTo>
                  <a:pt x="1301" y="846"/>
                  <a:pt x="1295" y="840"/>
                  <a:pt x="1288" y="840"/>
                </a:cubicBezTo>
                <a:cubicBezTo>
                  <a:pt x="1280" y="840"/>
                  <a:pt x="1275" y="846"/>
                  <a:pt x="1275" y="853"/>
                </a:cubicBezTo>
                <a:cubicBezTo>
                  <a:pt x="1275" y="860"/>
                  <a:pt x="1280" y="866"/>
                  <a:pt x="1288" y="866"/>
                </a:cubicBezTo>
                <a:cubicBezTo>
                  <a:pt x="1295" y="866"/>
                  <a:pt x="1301" y="860"/>
                  <a:pt x="1301" y="853"/>
                </a:cubicBezTo>
                <a:close/>
                <a:moveTo>
                  <a:pt x="987" y="825"/>
                </a:moveTo>
                <a:cubicBezTo>
                  <a:pt x="987" y="833"/>
                  <a:pt x="993" y="839"/>
                  <a:pt x="1000" y="839"/>
                </a:cubicBezTo>
                <a:cubicBezTo>
                  <a:pt x="1007" y="839"/>
                  <a:pt x="1013" y="833"/>
                  <a:pt x="1013" y="825"/>
                </a:cubicBezTo>
                <a:cubicBezTo>
                  <a:pt x="1013" y="818"/>
                  <a:pt x="1007" y="812"/>
                  <a:pt x="1000" y="812"/>
                </a:cubicBezTo>
                <a:cubicBezTo>
                  <a:pt x="993" y="812"/>
                  <a:pt x="987" y="818"/>
                  <a:pt x="987" y="825"/>
                </a:cubicBezTo>
                <a:close/>
                <a:moveTo>
                  <a:pt x="1240" y="863"/>
                </a:moveTo>
                <a:cubicBezTo>
                  <a:pt x="1240" y="856"/>
                  <a:pt x="1234" y="851"/>
                  <a:pt x="1227" y="851"/>
                </a:cubicBezTo>
                <a:cubicBezTo>
                  <a:pt x="1220" y="851"/>
                  <a:pt x="1214" y="856"/>
                  <a:pt x="1214" y="863"/>
                </a:cubicBezTo>
                <a:cubicBezTo>
                  <a:pt x="1214" y="870"/>
                  <a:pt x="1220" y="875"/>
                  <a:pt x="1227" y="875"/>
                </a:cubicBezTo>
                <a:cubicBezTo>
                  <a:pt x="1234" y="875"/>
                  <a:pt x="1240" y="870"/>
                  <a:pt x="1240" y="863"/>
                </a:cubicBezTo>
                <a:close/>
                <a:moveTo>
                  <a:pt x="1168" y="880"/>
                </a:moveTo>
                <a:cubicBezTo>
                  <a:pt x="1175" y="880"/>
                  <a:pt x="1180" y="874"/>
                  <a:pt x="1180" y="868"/>
                </a:cubicBezTo>
                <a:cubicBezTo>
                  <a:pt x="1180" y="861"/>
                  <a:pt x="1175" y="856"/>
                  <a:pt x="1168" y="856"/>
                </a:cubicBezTo>
                <a:cubicBezTo>
                  <a:pt x="1161" y="856"/>
                  <a:pt x="1155" y="861"/>
                  <a:pt x="1155" y="868"/>
                </a:cubicBezTo>
                <a:cubicBezTo>
                  <a:pt x="1155" y="874"/>
                  <a:pt x="1161" y="880"/>
                  <a:pt x="1168" y="880"/>
                </a:cubicBezTo>
                <a:close/>
                <a:moveTo>
                  <a:pt x="1197" y="854"/>
                </a:moveTo>
                <a:cubicBezTo>
                  <a:pt x="1190" y="854"/>
                  <a:pt x="1185" y="859"/>
                  <a:pt x="1185" y="866"/>
                </a:cubicBezTo>
                <a:cubicBezTo>
                  <a:pt x="1185" y="873"/>
                  <a:pt x="1190" y="878"/>
                  <a:pt x="1197" y="878"/>
                </a:cubicBezTo>
                <a:cubicBezTo>
                  <a:pt x="1204" y="878"/>
                  <a:pt x="1210" y="873"/>
                  <a:pt x="1210" y="866"/>
                </a:cubicBezTo>
                <a:cubicBezTo>
                  <a:pt x="1210" y="859"/>
                  <a:pt x="1204" y="854"/>
                  <a:pt x="1197" y="854"/>
                </a:cubicBezTo>
                <a:close/>
                <a:moveTo>
                  <a:pt x="1346" y="874"/>
                </a:moveTo>
                <a:cubicBezTo>
                  <a:pt x="1338" y="874"/>
                  <a:pt x="1332" y="880"/>
                  <a:pt x="1332" y="888"/>
                </a:cubicBezTo>
                <a:cubicBezTo>
                  <a:pt x="1332" y="896"/>
                  <a:pt x="1338" y="902"/>
                  <a:pt x="1346" y="902"/>
                </a:cubicBezTo>
                <a:cubicBezTo>
                  <a:pt x="1354" y="902"/>
                  <a:pt x="1360" y="896"/>
                  <a:pt x="1360" y="888"/>
                </a:cubicBezTo>
                <a:cubicBezTo>
                  <a:pt x="1360" y="880"/>
                  <a:pt x="1354" y="874"/>
                  <a:pt x="1346" y="874"/>
                </a:cubicBezTo>
                <a:close/>
                <a:moveTo>
                  <a:pt x="1319" y="832"/>
                </a:moveTo>
                <a:cubicBezTo>
                  <a:pt x="1312" y="832"/>
                  <a:pt x="1306" y="838"/>
                  <a:pt x="1306" y="846"/>
                </a:cubicBezTo>
                <a:cubicBezTo>
                  <a:pt x="1306" y="853"/>
                  <a:pt x="1312" y="859"/>
                  <a:pt x="1319" y="859"/>
                </a:cubicBezTo>
                <a:cubicBezTo>
                  <a:pt x="1327" y="859"/>
                  <a:pt x="1333" y="853"/>
                  <a:pt x="1333" y="846"/>
                </a:cubicBezTo>
                <a:cubicBezTo>
                  <a:pt x="1333" y="838"/>
                  <a:pt x="1327" y="832"/>
                  <a:pt x="1319" y="832"/>
                </a:cubicBezTo>
                <a:close/>
                <a:moveTo>
                  <a:pt x="1270" y="859"/>
                </a:moveTo>
                <a:cubicBezTo>
                  <a:pt x="1270" y="852"/>
                  <a:pt x="1264" y="846"/>
                  <a:pt x="1257" y="846"/>
                </a:cubicBezTo>
                <a:cubicBezTo>
                  <a:pt x="1250" y="846"/>
                  <a:pt x="1245" y="852"/>
                  <a:pt x="1245" y="859"/>
                </a:cubicBezTo>
                <a:cubicBezTo>
                  <a:pt x="1245" y="866"/>
                  <a:pt x="1250" y="872"/>
                  <a:pt x="1257" y="872"/>
                </a:cubicBezTo>
                <a:cubicBezTo>
                  <a:pt x="1264" y="872"/>
                  <a:pt x="1270" y="866"/>
                  <a:pt x="1270" y="859"/>
                </a:cubicBezTo>
                <a:close/>
                <a:moveTo>
                  <a:pt x="1036" y="842"/>
                </a:moveTo>
                <a:cubicBezTo>
                  <a:pt x="1044" y="842"/>
                  <a:pt x="1051" y="835"/>
                  <a:pt x="1051" y="826"/>
                </a:cubicBezTo>
                <a:cubicBezTo>
                  <a:pt x="1051" y="817"/>
                  <a:pt x="1044" y="810"/>
                  <a:pt x="1036" y="810"/>
                </a:cubicBezTo>
                <a:cubicBezTo>
                  <a:pt x="1027" y="810"/>
                  <a:pt x="1020" y="817"/>
                  <a:pt x="1020" y="826"/>
                </a:cubicBezTo>
                <a:cubicBezTo>
                  <a:pt x="1020" y="835"/>
                  <a:pt x="1027" y="842"/>
                  <a:pt x="1036" y="842"/>
                </a:cubicBezTo>
                <a:close/>
                <a:moveTo>
                  <a:pt x="893" y="822"/>
                </a:moveTo>
                <a:cubicBezTo>
                  <a:pt x="893" y="813"/>
                  <a:pt x="887" y="807"/>
                  <a:pt x="879" y="807"/>
                </a:cubicBezTo>
                <a:cubicBezTo>
                  <a:pt x="870" y="807"/>
                  <a:pt x="864" y="813"/>
                  <a:pt x="864" y="822"/>
                </a:cubicBezTo>
                <a:cubicBezTo>
                  <a:pt x="864" y="830"/>
                  <a:pt x="870" y="836"/>
                  <a:pt x="879" y="836"/>
                </a:cubicBezTo>
                <a:cubicBezTo>
                  <a:pt x="887" y="836"/>
                  <a:pt x="893" y="830"/>
                  <a:pt x="893" y="822"/>
                </a:cubicBezTo>
                <a:close/>
                <a:moveTo>
                  <a:pt x="1006" y="686"/>
                </a:moveTo>
                <a:cubicBezTo>
                  <a:pt x="1014" y="686"/>
                  <a:pt x="1020" y="680"/>
                  <a:pt x="1020" y="673"/>
                </a:cubicBezTo>
                <a:cubicBezTo>
                  <a:pt x="1020" y="665"/>
                  <a:pt x="1014" y="659"/>
                  <a:pt x="1006" y="659"/>
                </a:cubicBezTo>
                <a:cubicBezTo>
                  <a:pt x="1000" y="659"/>
                  <a:pt x="994" y="665"/>
                  <a:pt x="994" y="673"/>
                </a:cubicBezTo>
                <a:cubicBezTo>
                  <a:pt x="994" y="680"/>
                  <a:pt x="1000" y="686"/>
                  <a:pt x="1006" y="686"/>
                </a:cubicBezTo>
                <a:close/>
                <a:moveTo>
                  <a:pt x="782" y="839"/>
                </a:moveTo>
                <a:cubicBezTo>
                  <a:pt x="791" y="839"/>
                  <a:pt x="799" y="831"/>
                  <a:pt x="799" y="822"/>
                </a:cubicBezTo>
                <a:cubicBezTo>
                  <a:pt x="799" y="813"/>
                  <a:pt x="791" y="806"/>
                  <a:pt x="782" y="806"/>
                </a:cubicBezTo>
                <a:cubicBezTo>
                  <a:pt x="773" y="806"/>
                  <a:pt x="765" y="813"/>
                  <a:pt x="765" y="822"/>
                </a:cubicBezTo>
                <a:cubicBezTo>
                  <a:pt x="765" y="831"/>
                  <a:pt x="773" y="839"/>
                  <a:pt x="782" y="839"/>
                </a:cubicBezTo>
                <a:close/>
                <a:moveTo>
                  <a:pt x="832" y="805"/>
                </a:moveTo>
                <a:cubicBezTo>
                  <a:pt x="823" y="805"/>
                  <a:pt x="816" y="813"/>
                  <a:pt x="816" y="821"/>
                </a:cubicBezTo>
                <a:cubicBezTo>
                  <a:pt x="816" y="830"/>
                  <a:pt x="823" y="837"/>
                  <a:pt x="832" y="837"/>
                </a:cubicBezTo>
                <a:cubicBezTo>
                  <a:pt x="841" y="837"/>
                  <a:pt x="848" y="830"/>
                  <a:pt x="848" y="821"/>
                </a:cubicBezTo>
                <a:cubicBezTo>
                  <a:pt x="848" y="813"/>
                  <a:pt x="841" y="805"/>
                  <a:pt x="832" y="805"/>
                </a:cubicBezTo>
                <a:close/>
                <a:moveTo>
                  <a:pt x="1211" y="821"/>
                </a:moveTo>
                <a:cubicBezTo>
                  <a:pt x="1211" y="814"/>
                  <a:pt x="1204" y="808"/>
                  <a:pt x="1197" y="808"/>
                </a:cubicBezTo>
                <a:cubicBezTo>
                  <a:pt x="1189" y="808"/>
                  <a:pt x="1183" y="814"/>
                  <a:pt x="1183" y="821"/>
                </a:cubicBezTo>
                <a:cubicBezTo>
                  <a:pt x="1183" y="829"/>
                  <a:pt x="1189" y="835"/>
                  <a:pt x="1197" y="835"/>
                </a:cubicBezTo>
                <a:cubicBezTo>
                  <a:pt x="1204" y="835"/>
                  <a:pt x="1211" y="829"/>
                  <a:pt x="1211" y="821"/>
                </a:cubicBezTo>
                <a:close/>
                <a:moveTo>
                  <a:pt x="1087" y="829"/>
                </a:moveTo>
                <a:cubicBezTo>
                  <a:pt x="1088" y="837"/>
                  <a:pt x="1094" y="843"/>
                  <a:pt x="1103" y="843"/>
                </a:cubicBezTo>
                <a:cubicBezTo>
                  <a:pt x="1112" y="843"/>
                  <a:pt x="1119" y="836"/>
                  <a:pt x="1119" y="827"/>
                </a:cubicBezTo>
                <a:cubicBezTo>
                  <a:pt x="1119" y="818"/>
                  <a:pt x="1112" y="811"/>
                  <a:pt x="1103" y="811"/>
                </a:cubicBezTo>
                <a:cubicBezTo>
                  <a:pt x="1094" y="811"/>
                  <a:pt x="1088" y="817"/>
                  <a:pt x="1087" y="825"/>
                </a:cubicBezTo>
                <a:cubicBezTo>
                  <a:pt x="1086" y="817"/>
                  <a:pt x="1079" y="809"/>
                  <a:pt x="1070" y="809"/>
                </a:cubicBezTo>
                <a:cubicBezTo>
                  <a:pt x="1060" y="809"/>
                  <a:pt x="1052" y="817"/>
                  <a:pt x="1052" y="827"/>
                </a:cubicBezTo>
                <a:cubicBezTo>
                  <a:pt x="1052" y="837"/>
                  <a:pt x="1060" y="845"/>
                  <a:pt x="1070" y="845"/>
                </a:cubicBezTo>
                <a:cubicBezTo>
                  <a:pt x="1079" y="845"/>
                  <a:pt x="1086" y="837"/>
                  <a:pt x="1087" y="829"/>
                </a:cubicBezTo>
                <a:close/>
                <a:moveTo>
                  <a:pt x="1336" y="197"/>
                </a:moveTo>
                <a:cubicBezTo>
                  <a:pt x="1331" y="197"/>
                  <a:pt x="1327" y="201"/>
                  <a:pt x="1327" y="206"/>
                </a:cubicBezTo>
                <a:cubicBezTo>
                  <a:pt x="1327" y="211"/>
                  <a:pt x="1331" y="215"/>
                  <a:pt x="1336" y="215"/>
                </a:cubicBezTo>
                <a:cubicBezTo>
                  <a:pt x="1341" y="215"/>
                  <a:pt x="1345" y="211"/>
                  <a:pt x="1345" y="206"/>
                </a:cubicBezTo>
                <a:cubicBezTo>
                  <a:pt x="1345" y="201"/>
                  <a:pt x="1341" y="197"/>
                  <a:pt x="1336" y="197"/>
                </a:cubicBezTo>
                <a:close/>
                <a:moveTo>
                  <a:pt x="1275" y="182"/>
                </a:moveTo>
                <a:cubicBezTo>
                  <a:pt x="1275" y="180"/>
                  <a:pt x="1273" y="178"/>
                  <a:pt x="1270" y="178"/>
                </a:cubicBezTo>
                <a:cubicBezTo>
                  <a:pt x="1268" y="178"/>
                  <a:pt x="1266" y="180"/>
                  <a:pt x="1266" y="182"/>
                </a:cubicBezTo>
                <a:cubicBezTo>
                  <a:pt x="1266" y="185"/>
                  <a:pt x="1268" y="187"/>
                  <a:pt x="1270" y="187"/>
                </a:cubicBezTo>
                <a:cubicBezTo>
                  <a:pt x="1273" y="187"/>
                  <a:pt x="1275" y="185"/>
                  <a:pt x="1275" y="182"/>
                </a:cubicBezTo>
                <a:close/>
                <a:moveTo>
                  <a:pt x="1229" y="203"/>
                </a:moveTo>
                <a:cubicBezTo>
                  <a:pt x="1229" y="201"/>
                  <a:pt x="1228" y="199"/>
                  <a:pt x="1225" y="199"/>
                </a:cubicBezTo>
                <a:cubicBezTo>
                  <a:pt x="1223" y="199"/>
                  <a:pt x="1222" y="201"/>
                  <a:pt x="1222" y="203"/>
                </a:cubicBezTo>
                <a:cubicBezTo>
                  <a:pt x="1222" y="205"/>
                  <a:pt x="1223" y="207"/>
                  <a:pt x="1225" y="207"/>
                </a:cubicBezTo>
                <a:cubicBezTo>
                  <a:pt x="1228" y="207"/>
                  <a:pt x="1229" y="205"/>
                  <a:pt x="1229" y="203"/>
                </a:cubicBezTo>
                <a:close/>
                <a:moveTo>
                  <a:pt x="1297" y="227"/>
                </a:moveTo>
                <a:cubicBezTo>
                  <a:pt x="1297" y="224"/>
                  <a:pt x="1295" y="221"/>
                  <a:pt x="1291" y="221"/>
                </a:cubicBezTo>
                <a:cubicBezTo>
                  <a:pt x="1287" y="221"/>
                  <a:pt x="1284" y="224"/>
                  <a:pt x="1284" y="227"/>
                </a:cubicBezTo>
                <a:cubicBezTo>
                  <a:pt x="1284" y="231"/>
                  <a:pt x="1287" y="234"/>
                  <a:pt x="1291" y="234"/>
                </a:cubicBezTo>
                <a:cubicBezTo>
                  <a:pt x="1295" y="234"/>
                  <a:pt x="1297" y="231"/>
                  <a:pt x="1297" y="227"/>
                </a:cubicBezTo>
                <a:close/>
                <a:moveTo>
                  <a:pt x="1401" y="219"/>
                </a:moveTo>
                <a:cubicBezTo>
                  <a:pt x="1395" y="219"/>
                  <a:pt x="1390" y="224"/>
                  <a:pt x="1390" y="230"/>
                </a:cubicBezTo>
                <a:cubicBezTo>
                  <a:pt x="1390" y="237"/>
                  <a:pt x="1395" y="242"/>
                  <a:pt x="1401" y="242"/>
                </a:cubicBezTo>
                <a:cubicBezTo>
                  <a:pt x="1407" y="242"/>
                  <a:pt x="1412" y="237"/>
                  <a:pt x="1412" y="230"/>
                </a:cubicBezTo>
                <a:cubicBezTo>
                  <a:pt x="1412" y="224"/>
                  <a:pt x="1407" y="219"/>
                  <a:pt x="1401" y="219"/>
                </a:cubicBezTo>
                <a:close/>
                <a:moveTo>
                  <a:pt x="1315" y="155"/>
                </a:moveTo>
                <a:cubicBezTo>
                  <a:pt x="1311" y="155"/>
                  <a:pt x="1308" y="157"/>
                  <a:pt x="1308" y="161"/>
                </a:cubicBezTo>
                <a:cubicBezTo>
                  <a:pt x="1308" y="165"/>
                  <a:pt x="1311" y="169"/>
                  <a:pt x="1315" y="169"/>
                </a:cubicBezTo>
                <a:cubicBezTo>
                  <a:pt x="1319" y="169"/>
                  <a:pt x="1322" y="165"/>
                  <a:pt x="1322" y="161"/>
                </a:cubicBezTo>
                <a:cubicBezTo>
                  <a:pt x="1322" y="157"/>
                  <a:pt x="1319" y="155"/>
                  <a:pt x="1315" y="155"/>
                </a:cubicBezTo>
                <a:close/>
                <a:moveTo>
                  <a:pt x="1380" y="175"/>
                </a:moveTo>
                <a:cubicBezTo>
                  <a:pt x="1374" y="175"/>
                  <a:pt x="1370" y="180"/>
                  <a:pt x="1370" y="185"/>
                </a:cubicBezTo>
                <a:cubicBezTo>
                  <a:pt x="1370" y="191"/>
                  <a:pt x="1374" y="196"/>
                  <a:pt x="1380" y="196"/>
                </a:cubicBezTo>
                <a:cubicBezTo>
                  <a:pt x="1386" y="196"/>
                  <a:pt x="1391" y="191"/>
                  <a:pt x="1391" y="185"/>
                </a:cubicBezTo>
                <a:cubicBezTo>
                  <a:pt x="1391" y="180"/>
                  <a:pt x="1386" y="175"/>
                  <a:pt x="1380" y="175"/>
                </a:cubicBezTo>
                <a:close/>
                <a:moveTo>
                  <a:pt x="1249" y="141"/>
                </a:moveTo>
                <a:cubicBezTo>
                  <a:pt x="1251" y="141"/>
                  <a:pt x="1252" y="140"/>
                  <a:pt x="1252" y="137"/>
                </a:cubicBezTo>
                <a:cubicBezTo>
                  <a:pt x="1252" y="137"/>
                  <a:pt x="1251" y="136"/>
                  <a:pt x="1249" y="136"/>
                </a:cubicBezTo>
                <a:cubicBezTo>
                  <a:pt x="1248" y="136"/>
                  <a:pt x="1247" y="138"/>
                  <a:pt x="1247" y="138"/>
                </a:cubicBezTo>
                <a:cubicBezTo>
                  <a:pt x="1247" y="140"/>
                  <a:pt x="1248" y="141"/>
                  <a:pt x="1249" y="141"/>
                </a:cubicBezTo>
                <a:close/>
                <a:moveTo>
                  <a:pt x="1350" y="141"/>
                </a:moveTo>
                <a:cubicBezTo>
                  <a:pt x="1350" y="147"/>
                  <a:pt x="1355" y="151"/>
                  <a:pt x="1360" y="151"/>
                </a:cubicBezTo>
                <a:cubicBezTo>
                  <a:pt x="1364" y="151"/>
                  <a:pt x="1369" y="147"/>
                  <a:pt x="1369" y="141"/>
                </a:cubicBezTo>
                <a:cubicBezTo>
                  <a:pt x="1369" y="136"/>
                  <a:pt x="1364" y="132"/>
                  <a:pt x="1360" y="132"/>
                </a:cubicBezTo>
                <a:cubicBezTo>
                  <a:pt x="1355" y="132"/>
                  <a:pt x="1350" y="136"/>
                  <a:pt x="1350" y="141"/>
                </a:cubicBezTo>
                <a:close/>
                <a:moveTo>
                  <a:pt x="1425" y="154"/>
                </a:moveTo>
                <a:cubicBezTo>
                  <a:pt x="1418" y="154"/>
                  <a:pt x="1413" y="158"/>
                  <a:pt x="1413" y="164"/>
                </a:cubicBezTo>
                <a:cubicBezTo>
                  <a:pt x="1413" y="171"/>
                  <a:pt x="1418" y="176"/>
                  <a:pt x="1425" y="176"/>
                </a:cubicBezTo>
                <a:cubicBezTo>
                  <a:pt x="1431" y="176"/>
                  <a:pt x="1437" y="171"/>
                  <a:pt x="1437" y="164"/>
                </a:cubicBezTo>
                <a:cubicBezTo>
                  <a:pt x="1437" y="158"/>
                  <a:pt x="1431" y="154"/>
                  <a:pt x="1425" y="154"/>
                </a:cubicBezTo>
                <a:close/>
                <a:moveTo>
                  <a:pt x="1347" y="251"/>
                </a:moveTo>
                <a:cubicBezTo>
                  <a:pt x="1347" y="257"/>
                  <a:pt x="1351" y="261"/>
                  <a:pt x="1357" y="261"/>
                </a:cubicBezTo>
                <a:cubicBezTo>
                  <a:pt x="1362" y="261"/>
                  <a:pt x="1366" y="257"/>
                  <a:pt x="1366" y="251"/>
                </a:cubicBezTo>
                <a:cubicBezTo>
                  <a:pt x="1366" y="246"/>
                  <a:pt x="1362" y="241"/>
                  <a:pt x="1357" y="241"/>
                </a:cubicBezTo>
                <a:cubicBezTo>
                  <a:pt x="1351" y="241"/>
                  <a:pt x="1347" y="246"/>
                  <a:pt x="1347" y="251"/>
                </a:cubicBezTo>
                <a:close/>
                <a:moveTo>
                  <a:pt x="813" y="428"/>
                </a:moveTo>
                <a:cubicBezTo>
                  <a:pt x="813" y="427"/>
                  <a:pt x="812" y="426"/>
                  <a:pt x="811" y="426"/>
                </a:cubicBezTo>
                <a:cubicBezTo>
                  <a:pt x="809" y="426"/>
                  <a:pt x="808" y="427"/>
                  <a:pt x="808" y="429"/>
                </a:cubicBezTo>
                <a:cubicBezTo>
                  <a:pt x="808" y="429"/>
                  <a:pt x="809" y="430"/>
                  <a:pt x="811" y="430"/>
                </a:cubicBezTo>
                <a:cubicBezTo>
                  <a:pt x="812" y="430"/>
                  <a:pt x="813" y="428"/>
                  <a:pt x="813" y="428"/>
                </a:cubicBezTo>
                <a:close/>
                <a:moveTo>
                  <a:pt x="984" y="371"/>
                </a:moveTo>
                <a:cubicBezTo>
                  <a:pt x="984" y="368"/>
                  <a:pt x="982" y="367"/>
                  <a:pt x="980" y="367"/>
                </a:cubicBezTo>
                <a:cubicBezTo>
                  <a:pt x="978" y="367"/>
                  <a:pt x="976" y="368"/>
                  <a:pt x="976" y="371"/>
                </a:cubicBezTo>
                <a:cubicBezTo>
                  <a:pt x="976" y="373"/>
                  <a:pt x="978" y="375"/>
                  <a:pt x="980" y="375"/>
                </a:cubicBezTo>
                <a:cubicBezTo>
                  <a:pt x="982" y="375"/>
                  <a:pt x="984" y="373"/>
                  <a:pt x="984" y="371"/>
                </a:cubicBezTo>
                <a:close/>
                <a:moveTo>
                  <a:pt x="1089" y="365"/>
                </a:moveTo>
                <a:cubicBezTo>
                  <a:pt x="1083" y="365"/>
                  <a:pt x="1078" y="370"/>
                  <a:pt x="1078" y="376"/>
                </a:cubicBezTo>
                <a:cubicBezTo>
                  <a:pt x="1078" y="382"/>
                  <a:pt x="1083" y="386"/>
                  <a:pt x="1089" y="386"/>
                </a:cubicBezTo>
                <a:cubicBezTo>
                  <a:pt x="1094" y="386"/>
                  <a:pt x="1099" y="382"/>
                  <a:pt x="1099" y="376"/>
                </a:cubicBezTo>
                <a:cubicBezTo>
                  <a:pt x="1099" y="370"/>
                  <a:pt x="1094" y="365"/>
                  <a:pt x="1089" y="365"/>
                </a:cubicBezTo>
                <a:close/>
                <a:moveTo>
                  <a:pt x="1246" y="252"/>
                </a:moveTo>
                <a:cubicBezTo>
                  <a:pt x="1248" y="252"/>
                  <a:pt x="1250" y="250"/>
                  <a:pt x="1250" y="248"/>
                </a:cubicBezTo>
                <a:cubicBezTo>
                  <a:pt x="1250" y="246"/>
                  <a:pt x="1248" y="244"/>
                  <a:pt x="1246" y="244"/>
                </a:cubicBezTo>
                <a:cubicBezTo>
                  <a:pt x="1244" y="244"/>
                  <a:pt x="1243" y="246"/>
                  <a:pt x="1243" y="248"/>
                </a:cubicBezTo>
                <a:cubicBezTo>
                  <a:pt x="1243" y="250"/>
                  <a:pt x="1244" y="252"/>
                  <a:pt x="1246" y="252"/>
                </a:cubicBezTo>
                <a:close/>
                <a:moveTo>
                  <a:pt x="1300" y="117"/>
                </a:moveTo>
                <a:cubicBezTo>
                  <a:pt x="1300" y="114"/>
                  <a:pt x="1297" y="112"/>
                  <a:pt x="1294" y="112"/>
                </a:cubicBezTo>
                <a:cubicBezTo>
                  <a:pt x="1291" y="112"/>
                  <a:pt x="1288" y="114"/>
                  <a:pt x="1288" y="117"/>
                </a:cubicBezTo>
                <a:cubicBezTo>
                  <a:pt x="1288" y="121"/>
                  <a:pt x="1291" y="123"/>
                  <a:pt x="1294" y="123"/>
                </a:cubicBezTo>
                <a:cubicBezTo>
                  <a:pt x="1297" y="123"/>
                  <a:pt x="1300" y="121"/>
                  <a:pt x="1300" y="117"/>
                </a:cubicBezTo>
                <a:close/>
                <a:moveTo>
                  <a:pt x="1027" y="352"/>
                </a:moveTo>
                <a:cubicBezTo>
                  <a:pt x="1027" y="350"/>
                  <a:pt x="1025" y="348"/>
                  <a:pt x="1023" y="348"/>
                </a:cubicBezTo>
                <a:cubicBezTo>
                  <a:pt x="1021" y="348"/>
                  <a:pt x="1019" y="350"/>
                  <a:pt x="1019" y="352"/>
                </a:cubicBezTo>
                <a:cubicBezTo>
                  <a:pt x="1019" y="354"/>
                  <a:pt x="1021" y="356"/>
                  <a:pt x="1023" y="356"/>
                </a:cubicBezTo>
                <a:cubicBezTo>
                  <a:pt x="1025" y="356"/>
                  <a:pt x="1027" y="354"/>
                  <a:pt x="1027" y="352"/>
                </a:cubicBezTo>
                <a:close/>
                <a:moveTo>
                  <a:pt x="950" y="428"/>
                </a:moveTo>
                <a:cubicBezTo>
                  <a:pt x="950" y="433"/>
                  <a:pt x="955" y="438"/>
                  <a:pt x="960" y="438"/>
                </a:cubicBezTo>
                <a:cubicBezTo>
                  <a:pt x="965" y="438"/>
                  <a:pt x="970" y="433"/>
                  <a:pt x="970" y="428"/>
                </a:cubicBezTo>
                <a:cubicBezTo>
                  <a:pt x="970" y="423"/>
                  <a:pt x="965" y="418"/>
                  <a:pt x="960" y="418"/>
                </a:cubicBezTo>
                <a:cubicBezTo>
                  <a:pt x="955" y="418"/>
                  <a:pt x="950" y="423"/>
                  <a:pt x="950" y="428"/>
                </a:cubicBezTo>
                <a:close/>
                <a:moveTo>
                  <a:pt x="1304" y="272"/>
                </a:moveTo>
                <a:cubicBezTo>
                  <a:pt x="1304" y="277"/>
                  <a:pt x="1307" y="280"/>
                  <a:pt x="1312" y="280"/>
                </a:cubicBezTo>
                <a:cubicBezTo>
                  <a:pt x="1316" y="280"/>
                  <a:pt x="1320" y="277"/>
                  <a:pt x="1320" y="272"/>
                </a:cubicBezTo>
                <a:cubicBezTo>
                  <a:pt x="1320" y="268"/>
                  <a:pt x="1316" y="264"/>
                  <a:pt x="1312" y="264"/>
                </a:cubicBezTo>
                <a:cubicBezTo>
                  <a:pt x="1307" y="264"/>
                  <a:pt x="1304" y="268"/>
                  <a:pt x="1304" y="272"/>
                </a:cubicBezTo>
                <a:close/>
                <a:moveTo>
                  <a:pt x="1195" y="269"/>
                </a:moveTo>
                <a:cubicBezTo>
                  <a:pt x="1195" y="272"/>
                  <a:pt x="1198" y="275"/>
                  <a:pt x="1201" y="275"/>
                </a:cubicBezTo>
                <a:cubicBezTo>
                  <a:pt x="1205" y="275"/>
                  <a:pt x="1208" y="272"/>
                  <a:pt x="1208" y="269"/>
                </a:cubicBezTo>
                <a:cubicBezTo>
                  <a:pt x="1208" y="266"/>
                  <a:pt x="1205" y="263"/>
                  <a:pt x="1201" y="263"/>
                </a:cubicBezTo>
                <a:cubicBezTo>
                  <a:pt x="1198" y="263"/>
                  <a:pt x="1195" y="266"/>
                  <a:pt x="1195" y="269"/>
                </a:cubicBezTo>
                <a:close/>
                <a:moveTo>
                  <a:pt x="1133" y="345"/>
                </a:moveTo>
                <a:cubicBezTo>
                  <a:pt x="1128" y="345"/>
                  <a:pt x="1124" y="349"/>
                  <a:pt x="1124" y="355"/>
                </a:cubicBezTo>
                <a:cubicBezTo>
                  <a:pt x="1124" y="360"/>
                  <a:pt x="1128" y="365"/>
                  <a:pt x="1133" y="365"/>
                </a:cubicBezTo>
                <a:cubicBezTo>
                  <a:pt x="1139" y="365"/>
                  <a:pt x="1143" y="360"/>
                  <a:pt x="1143" y="355"/>
                </a:cubicBezTo>
                <a:cubicBezTo>
                  <a:pt x="1143" y="349"/>
                  <a:pt x="1139" y="345"/>
                  <a:pt x="1133" y="345"/>
                </a:cubicBezTo>
                <a:close/>
                <a:moveTo>
                  <a:pt x="1422" y="263"/>
                </a:moveTo>
                <a:cubicBezTo>
                  <a:pt x="1415" y="263"/>
                  <a:pt x="1410" y="268"/>
                  <a:pt x="1410" y="275"/>
                </a:cubicBezTo>
                <a:cubicBezTo>
                  <a:pt x="1410" y="282"/>
                  <a:pt x="1415" y="287"/>
                  <a:pt x="1422" y="287"/>
                </a:cubicBezTo>
                <a:cubicBezTo>
                  <a:pt x="1429" y="287"/>
                  <a:pt x="1434" y="282"/>
                  <a:pt x="1434" y="275"/>
                </a:cubicBezTo>
                <a:cubicBezTo>
                  <a:pt x="1434" y="268"/>
                  <a:pt x="1429" y="263"/>
                  <a:pt x="1422" y="263"/>
                </a:cubicBezTo>
                <a:close/>
                <a:moveTo>
                  <a:pt x="1072" y="332"/>
                </a:moveTo>
                <a:cubicBezTo>
                  <a:pt x="1072" y="330"/>
                  <a:pt x="1070" y="328"/>
                  <a:pt x="1068" y="328"/>
                </a:cubicBezTo>
                <a:cubicBezTo>
                  <a:pt x="1066" y="328"/>
                  <a:pt x="1064" y="330"/>
                  <a:pt x="1064" y="332"/>
                </a:cubicBezTo>
                <a:cubicBezTo>
                  <a:pt x="1064" y="334"/>
                  <a:pt x="1066" y="335"/>
                  <a:pt x="1068" y="335"/>
                </a:cubicBezTo>
                <a:cubicBezTo>
                  <a:pt x="1070" y="335"/>
                  <a:pt x="1072" y="334"/>
                  <a:pt x="1072" y="332"/>
                </a:cubicBezTo>
                <a:close/>
                <a:moveTo>
                  <a:pt x="1178" y="327"/>
                </a:moveTo>
                <a:cubicBezTo>
                  <a:pt x="1174" y="327"/>
                  <a:pt x="1171" y="331"/>
                  <a:pt x="1171" y="334"/>
                </a:cubicBezTo>
                <a:cubicBezTo>
                  <a:pt x="1171" y="338"/>
                  <a:pt x="1174" y="341"/>
                  <a:pt x="1178" y="341"/>
                </a:cubicBezTo>
                <a:cubicBezTo>
                  <a:pt x="1182" y="341"/>
                  <a:pt x="1185" y="338"/>
                  <a:pt x="1185" y="334"/>
                </a:cubicBezTo>
                <a:cubicBezTo>
                  <a:pt x="1185" y="331"/>
                  <a:pt x="1182" y="327"/>
                  <a:pt x="1178" y="327"/>
                </a:cubicBezTo>
                <a:close/>
                <a:moveTo>
                  <a:pt x="1404" y="110"/>
                </a:moveTo>
                <a:cubicBezTo>
                  <a:pt x="1398" y="110"/>
                  <a:pt x="1393" y="115"/>
                  <a:pt x="1393" y="120"/>
                </a:cubicBezTo>
                <a:cubicBezTo>
                  <a:pt x="1393" y="127"/>
                  <a:pt x="1398" y="131"/>
                  <a:pt x="1404" y="131"/>
                </a:cubicBezTo>
                <a:cubicBezTo>
                  <a:pt x="1410" y="131"/>
                  <a:pt x="1415" y="127"/>
                  <a:pt x="1415" y="120"/>
                </a:cubicBezTo>
                <a:cubicBezTo>
                  <a:pt x="1415" y="115"/>
                  <a:pt x="1410" y="110"/>
                  <a:pt x="1404" y="110"/>
                </a:cubicBezTo>
                <a:close/>
                <a:moveTo>
                  <a:pt x="970" y="690"/>
                </a:moveTo>
                <a:cubicBezTo>
                  <a:pt x="979" y="690"/>
                  <a:pt x="986" y="683"/>
                  <a:pt x="986" y="675"/>
                </a:cubicBezTo>
                <a:cubicBezTo>
                  <a:pt x="986" y="666"/>
                  <a:pt x="979" y="659"/>
                  <a:pt x="970" y="659"/>
                </a:cubicBezTo>
                <a:cubicBezTo>
                  <a:pt x="962" y="659"/>
                  <a:pt x="955" y="666"/>
                  <a:pt x="955" y="675"/>
                </a:cubicBezTo>
                <a:cubicBezTo>
                  <a:pt x="955" y="683"/>
                  <a:pt x="962" y="690"/>
                  <a:pt x="970" y="690"/>
                </a:cubicBezTo>
                <a:close/>
                <a:moveTo>
                  <a:pt x="1383" y="66"/>
                </a:moveTo>
                <a:cubicBezTo>
                  <a:pt x="1378" y="66"/>
                  <a:pt x="1373" y="70"/>
                  <a:pt x="1373" y="76"/>
                </a:cubicBezTo>
                <a:cubicBezTo>
                  <a:pt x="1373" y="81"/>
                  <a:pt x="1378" y="85"/>
                  <a:pt x="1383" y="85"/>
                </a:cubicBezTo>
                <a:cubicBezTo>
                  <a:pt x="1389" y="85"/>
                  <a:pt x="1393" y="81"/>
                  <a:pt x="1393" y="76"/>
                </a:cubicBezTo>
                <a:cubicBezTo>
                  <a:pt x="1393" y="70"/>
                  <a:pt x="1389" y="66"/>
                  <a:pt x="1383" y="66"/>
                </a:cubicBezTo>
                <a:close/>
                <a:moveTo>
                  <a:pt x="1277" y="73"/>
                </a:moveTo>
                <a:cubicBezTo>
                  <a:pt x="1277" y="70"/>
                  <a:pt x="1275" y="68"/>
                  <a:pt x="1273" y="68"/>
                </a:cubicBezTo>
                <a:cubicBezTo>
                  <a:pt x="1271" y="68"/>
                  <a:pt x="1269" y="70"/>
                  <a:pt x="1269" y="73"/>
                </a:cubicBezTo>
                <a:cubicBezTo>
                  <a:pt x="1269" y="75"/>
                  <a:pt x="1271" y="77"/>
                  <a:pt x="1273" y="77"/>
                </a:cubicBezTo>
                <a:cubicBezTo>
                  <a:pt x="1275" y="77"/>
                  <a:pt x="1277" y="75"/>
                  <a:pt x="1277" y="73"/>
                </a:cubicBezTo>
                <a:close/>
                <a:moveTo>
                  <a:pt x="1347" y="97"/>
                </a:moveTo>
                <a:cubicBezTo>
                  <a:pt x="1347" y="92"/>
                  <a:pt x="1343" y="88"/>
                  <a:pt x="1339" y="88"/>
                </a:cubicBezTo>
                <a:cubicBezTo>
                  <a:pt x="1334" y="88"/>
                  <a:pt x="1331" y="92"/>
                  <a:pt x="1331" y="97"/>
                </a:cubicBezTo>
                <a:cubicBezTo>
                  <a:pt x="1331" y="101"/>
                  <a:pt x="1334" y="105"/>
                  <a:pt x="1339" y="105"/>
                </a:cubicBezTo>
                <a:cubicBezTo>
                  <a:pt x="1343" y="105"/>
                  <a:pt x="1347" y="101"/>
                  <a:pt x="1347" y="97"/>
                </a:cubicBezTo>
                <a:close/>
                <a:moveTo>
                  <a:pt x="1325" y="52"/>
                </a:moveTo>
                <a:cubicBezTo>
                  <a:pt x="1325" y="48"/>
                  <a:pt x="1322" y="45"/>
                  <a:pt x="1318" y="45"/>
                </a:cubicBezTo>
                <a:cubicBezTo>
                  <a:pt x="1314" y="45"/>
                  <a:pt x="1311" y="48"/>
                  <a:pt x="1311" y="52"/>
                </a:cubicBezTo>
                <a:cubicBezTo>
                  <a:pt x="1311" y="55"/>
                  <a:pt x="1314" y="58"/>
                  <a:pt x="1318" y="58"/>
                </a:cubicBezTo>
                <a:cubicBezTo>
                  <a:pt x="1322" y="58"/>
                  <a:pt x="1325" y="55"/>
                  <a:pt x="1325" y="52"/>
                </a:cubicBezTo>
                <a:close/>
                <a:moveTo>
                  <a:pt x="1363" y="22"/>
                </a:moveTo>
                <a:cubicBezTo>
                  <a:pt x="1357" y="22"/>
                  <a:pt x="1354" y="26"/>
                  <a:pt x="1354" y="31"/>
                </a:cubicBezTo>
                <a:cubicBezTo>
                  <a:pt x="1354" y="36"/>
                  <a:pt x="1357" y="39"/>
                  <a:pt x="1363" y="39"/>
                </a:cubicBezTo>
                <a:cubicBezTo>
                  <a:pt x="1367" y="39"/>
                  <a:pt x="1371" y="36"/>
                  <a:pt x="1371" y="31"/>
                </a:cubicBezTo>
                <a:cubicBezTo>
                  <a:pt x="1371" y="26"/>
                  <a:pt x="1367" y="22"/>
                  <a:pt x="1363" y="22"/>
                </a:cubicBezTo>
                <a:close/>
                <a:moveTo>
                  <a:pt x="1407" y="0"/>
                </a:moveTo>
                <a:cubicBezTo>
                  <a:pt x="1402" y="0"/>
                  <a:pt x="1397" y="4"/>
                  <a:pt x="1397" y="10"/>
                </a:cubicBezTo>
                <a:cubicBezTo>
                  <a:pt x="1397" y="15"/>
                  <a:pt x="1402" y="20"/>
                  <a:pt x="1407" y="20"/>
                </a:cubicBezTo>
                <a:cubicBezTo>
                  <a:pt x="1412" y="20"/>
                  <a:pt x="1417" y="15"/>
                  <a:pt x="1417" y="10"/>
                </a:cubicBezTo>
                <a:cubicBezTo>
                  <a:pt x="1417" y="4"/>
                  <a:pt x="1412" y="0"/>
                  <a:pt x="1407" y="0"/>
                </a:cubicBezTo>
                <a:close/>
                <a:moveTo>
                  <a:pt x="1086" y="790"/>
                </a:moveTo>
                <a:cubicBezTo>
                  <a:pt x="1088" y="797"/>
                  <a:pt x="1094" y="803"/>
                  <a:pt x="1102" y="803"/>
                </a:cubicBezTo>
                <a:cubicBezTo>
                  <a:pt x="1111" y="803"/>
                  <a:pt x="1118" y="796"/>
                  <a:pt x="1119" y="788"/>
                </a:cubicBezTo>
                <a:cubicBezTo>
                  <a:pt x="1121" y="795"/>
                  <a:pt x="1127" y="800"/>
                  <a:pt x="1135" y="800"/>
                </a:cubicBezTo>
                <a:cubicBezTo>
                  <a:pt x="1144" y="800"/>
                  <a:pt x="1151" y="793"/>
                  <a:pt x="1151" y="783"/>
                </a:cubicBezTo>
                <a:cubicBezTo>
                  <a:pt x="1151" y="774"/>
                  <a:pt x="1144" y="767"/>
                  <a:pt x="1135" y="767"/>
                </a:cubicBezTo>
                <a:cubicBezTo>
                  <a:pt x="1127" y="767"/>
                  <a:pt x="1120" y="773"/>
                  <a:pt x="1119" y="781"/>
                </a:cubicBezTo>
                <a:cubicBezTo>
                  <a:pt x="1117" y="773"/>
                  <a:pt x="1110" y="768"/>
                  <a:pt x="1102" y="768"/>
                </a:cubicBezTo>
                <a:cubicBezTo>
                  <a:pt x="1093" y="768"/>
                  <a:pt x="1087" y="774"/>
                  <a:pt x="1085" y="782"/>
                </a:cubicBezTo>
                <a:cubicBezTo>
                  <a:pt x="1083" y="775"/>
                  <a:pt x="1077" y="769"/>
                  <a:pt x="1069" y="769"/>
                </a:cubicBezTo>
                <a:cubicBezTo>
                  <a:pt x="1059" y="769"/>
                  <a:pt x="1052" y="777"/>
                  <a:pt x="1052" y="786"/>
                </a:cubicBezTo>
                <a:cubicBezTo>
                  <a:pt x="1052" y="796"/>
                  <a:pt x="1059" y="804"/>
                  <a:pt x="1069" y="804"/>
                </a:cubicBezTo>
                <a:cubicBezTo>
                  <a:pt x="1077" y="804"/>
                  <a:pt x="1084" y="798"/>
                  <a:pt x="1086" y="790"/>
                </a:cubicBezTo>
                <a:close/>
                <a:moveTo>
                  <a:pt x="1159" y="505"/>
                </a:moveTo>
                <a:cubicBezTo>
                  <a:pt x="1159" y="503"/>
                  <a:pt x="1157" y="501"/>
                  <a:pt x="1155" y="501"/>
                </a:cubicBezTo>
                <a:cubicBezTo>
                  <a:pt x="1152" y="501"/>
                  <a:pt x="1150" y="503"/>
                  <a:pt x="1150" y="505"/>
                </a:cubicBezTo>
                <a:cubicBezTo>
                  <a:pt x="1150" y="508"/>
                  <a:pt x="1152" y="510"/>
                  <a:pt x="1155" y="510"/>
                </a:cubicBezTo>
                <a:cubicBezTo>
                  <a:pt x="1157" y="510"/>
                  <a:pt x="1159" y="508"/>
                  <a:pt x="1159" y="505"/>
                </a:cubicBezTo>
                <a:close/>
                <a:moveTo>
                  <a:pt x="962" y="771"/>
                </a:moveTo>
                <a:cubicBezTo>
                  <a:pt x="955" y="771"/>
                  <a:pt x="949" y="777"/>
                  <a:pt x="949" y="785"/>
                </a:cubicBezTo>
                <a:cubicBezTo>
                  <a:pt x="949" y="792"/>
                  <a:pt x="955" y="797"/>
                  <a:pt x="962" y="797"/>
                </a:cubicBezTo>
                <a:cubicBezTo>
                  <a:pt x="970" y="797"/>
                  <a:pt x="975" y="792"/>
                  <a:pt x="975" y="785"/>
                </a:cubicBezTo>
                <a:cubicBezTo>
                  <a:pt x="975" y="777"/>
                  <a:pt x="970" y="771"/>
                  <a:pt x="962" y="771"/>
                </a:cubicBezTo>
                <a:close/>
                <a:moveTo>
                  <a:pt x="1000" y="773"/>
                </a:moveTo>
                <a:cubicBezTo>
                  <a:pt x="993" y="773"/>
                  <a:pt x="987" y="779"/>
                  <a:pt x="987" y="786"/>
                </a:cubicBezTo>
                <a:cubicBezTo>
                  <a:pt x="987" y="793"/>
                  <a:pt x="993" y="798"/>
                  <a:pt x="1000" y="798"/>
                </a:cubicBezTo>
                <a:cubicBezTo>
                  <a:pt x="1006" y="798"/>
                  <a:pt x="1011" y="793"/>
                  <a:pt x="1011" y="786"/>
                </a:cubicBezTo>
                <a:cubicBezTo>
                  <a:pt x="1011" y="779"/>
                  <a:pt x="1006" y="773"/>
                  <a:pt x="1000" y="773"/>
                </a:cubicBezTo>
                <a:close/>
                <a:moveTo>
                  <a:pt x="882" y="798"/>
                </a:moveTo>
                <a:cubicBezTo>
                  <a:pt x="891" y="798"/>
                  <a:pt x="898" y="791"/>
                  <a:pt x="898" y="782"/>
                </a:cubicBezTo>
                <a:cubicBezTo>
                  <a:pt x="898" y="773"/>
                  <a:pt x="891" y="766"/>
                  <a:pt x="882" y="766"/>
                </a:cubicBezTo>
                <a:cubicBezTo>
                  <a:pt x="873" y="766"/>
                  <a:pt x="866" y="773"/>
                  <a:pt x="866" y="782"/>
                </a:cubicBezTo>
                <a:cubicBezTo>
                  <a:pt x="866" y="791"/>
                  <a:pt x="873" y="798"/>
                  <a:pt x="882" y="798"/>
                </a:cubicBezTo>
                <a:close/>
                <a:moveTo>
                  <a:pt x="937" y="783"/>
                </a:moveTo>
                <a:cubicBezTo>
                  <a:pt x="937" y="775"/>
                  <a:pt x="931" y="769"/>
                  <a:pt x="923" y="769"/>
                </a:cubicBezTo>
                <a:cubicBezTo>
                  <a:pt x="915" y="769"/>
                  <a:pt x="909" y="775"/>
                  <a:pt x="909" y="783"/>
                </a:cubicBezTo>
                <a:cubicBezTo>
                  <a:pt x="909" y="791"/>
                  <a:pt x="915" y="797"/>
                  <a:pt x="923" y="797"/>
                </a:cubicBezTo>
                <a:cubicBezTo>
                  <a:pt x="931" y="797"/>
                  <a:pt x="937" y="791"/>
                  <a:pt x="937" y="783"/>
                </a:cubicBezTo>
                <a:close/>
                <a:moveTo>
                  <a:pt x="1262" y="500"/>
                </a:moveTo>
                <a:cubicBezTo>
                  <a:pt x="1254" y="500"/>
                  <a:pt x="1249" y="506"/>
                  <a:pt x="1249" y="512"/>
                </a:cubicBezTo>
                <a:cubicBezTo>
                  <a:pt x="1249" y="519"/>
                  <a:pt x="1254" y="525"/>
                  <a:pt x="1262" y="525"/>
                </a:cubicBezTo>
                <a:cubicBezTo>
                  <a:pt x="1269" y="525"/>
                  <a:pt x="1274" y="519"/>
                  <a:pt x="1274" y="512"/>
                </a:cubicBezTo>
                <a:cubicBezTo>
                  <a:pt x="1274" y="506"/>
                  <a:pt x="1269" y="500"/>
                  <a:pt x="1262" y="500"/>
                </a:cubicBezTo>
                <a:close/>
                <a:moveTo>
                  <a:pt x="1351" y="459"/>
                </a:moveTo>
                <a:cubicBezTo>
                  <a:pt x="1344" y="459"/>
                  <a:pt x="1338" y="465"/>
                  <a:pt x="1338" y="472"/>
                </a:cubicBezTo>
                <a:cubicBezTo>
                  <a:pt x="1338" y="479"/>
                  <a:pt x="1344" y="484"/>
                  <a:pt x="1351" y="484"/>
                </a:cubicBezTo>
                <a:cubicBezTo>
                  <a:pt x="1357" y="484"/>
                  <a:pt x="1363" y="479"/>
                  <a:pt x="1363" y="472"/>
                </a:cubicBezTo>
                <a:cubicBezTo>
                  <a:pt x="1363" y="465"/>
                  <a:pt x="1357" y="459"/>
                  <a:pt x="1351" y="459"/>
                </a:cubicBezTo>
                <a:close/>
                <a:moveTo>
                  <a:pt x="962" y="898"/>
                </a:moveTo>
                <a:cubicBezTo>
                  <a:pt x="954" y="898"/>
                  <a:pt x="948" y="905"/>
                  <a:pt x="948" y="913"/>
                </a:cubicBezTo>
                <a:cubicBezTo>
                  <a:pt x="948" y="921"/>
                  <a:pt x="954" y="927"/>
                  <a:pt x="962" y="927"/>
                </a:cubicBezTo>
                <a:cubicBezTo>
                  <a:pt x="970" y="927"/>
                  <a:pt x="977" y="921"/>
                  <a:pt x="977" y="913"/>
                </a:cubicBezTo>
                <a:cubicBezTo>
                  <a:pt x="977" y="905"/>
                  <a:pt x="970" y="898"/>
                  <a:pt x="962" y="898"/>
                </a:cubicBezTo>
                <a:close/>
                <a:moveTo>
                  <a:pt x="917" y="900"/>
                </a:moveTo>
                <a:cubicBezTo>
                  <a:pt x="911" y="900"/>
                  <a:pt x="905" y="906"/>
                  <a:pt x="905" y="914"/>
                </a:cubicBezTo>
                <a:cubicBezTo>
                  <a:pt x="905" y="921"/>
                  <a:pt x="911" y="927"/>
                  <a:pt x="917" y="927"/>
                </a:cubicBezTo>
                <a:cubicBezTo>
                  <a:pt x="925" y="927"/>
                  <a:pt x="931" y="921"/>
                  <a:pt x="931" y="914"/>
                </a:cubicBezTo>
                <a:cubicBezTo>
                  <a:pt x="931" y="906"/>
                  <a:pt x="925" y="900"/>
                  <a:pt x="917" y="900"/>
                </a:cubicBezTo>
                <a:close/>
                <a:moveTo>
                  <a:pt x="1251" y="469"/>
                </a:moveTo>
                <a:cubicBezTo>
                  <a:pt x="1251" y="463"/>
                  <a:pt x="1246" y="458"/>
                  <a:pt x="1240" y="458"/>
                </a:cubicBezTo>
                <a:cubicBezTo>
                  <a:pt x="1234" y="458"/>
                  <a:pt x="1230" y="463"/>
                  <a:pt x="1230" y="469"/>
                </a:cubicBezTo>
                <a:cubicBezTo>
                  <a:pt x="1230" y="475"/>
                  <a:pt x="1234" y="479"/>
                  <a:pt x="1240" y="479"/>
                </a:cubicBezTo>
                <a:cubicBezTo>
                  <a:pt x="1246" y="479"/>
                  <a:pt x="1251" y="475"/>
                  <a:pt x="1251" y="469"/>
                </a:cubicBezTo>
                <a:close/>
                <a:moveTo>
                  <a:pt x="651" y="898"/>
                </a:moveTo>
                <a:cubicBezTo>
                  <a:pt x="659" y="898"/>
                  <a:pt x="667" y="891"/>
                  <a:pt x="667" y="882"/>
                </a:cubicBezTo>
                <a:cubicBezTo>
                  <a:pt x="667" y="874"/>
                  <a:pt x="659" y="867"/>
                  <a:pt x="651" y="867"/>
                </a:cubicBezTo>
                <a:cubicBezTo>
                  <a:pt x="642" y="867"/>
                  <a:pt x="635" y="874"/>
                  <a:pt x="635" y="882"/>
                </a:cubicBezTo>
                <a:cubicBezTo>
                  <a:pt x="635" y="891"/>
                  <a:pt x="642" y="898"/>
                  <a:pt x="651" y="898"/>
                </a:cubicBezTo>
                <a:close/>
                <a:moveTo>
                  <a:pt x="837" y="798"/>
                </a:moveTo>
                <a:cubicBezTo>
                  <a:pt x="847" y="798"/>
                  <a:pt x="854" y="790"/>
                  <a:pt x="854" y="781"/>
                </a:cubicBezTo>
                <a:cubicBezTo>
                  <a:pt x="854" y="771"/>
                  <a:pt x="847" y="764"/>
                  <a:pt x="837" y="764"/>
                </a:cubicBezTo>
                <a:cubicBezTo>
                  <a:pt x="828" y="764"/>
                  <a:pt x="821" y="771"/>
                  <a:pt x="821" y="781"/>
                </a:cubicBezTo>
                <a:cubicBezTo>
                  <a:pt x="821" y="790"/>
                  <a:pt x="828" y="798"/>
                  <a:pt x="837" y="798"/>
                </a:cubicBezTo>
                <a:close/>
                <a:moveTo>
                  <a:pt x="698" y="875"/>
                </a:moveTo>
                <a:cubicBezTo>
                  <a:pt x="698" y="884"/>
                  <a:pt x="705" y="891"/>
                  <a:pt x="714" y="891"/>
                </a:cubicBezTo>
                <a:cubicBezTo>
                  <a:pt x="722" y="891"/>
                  <a:pt x="729" y="884"/>
                  <a:pt x="729" y="875"/>
                </a:cubicBezTo>
                <a:cubicBezTo>
                  <a:pt x="729" y="867"/>
                  <a:pt x="722" y="860"/>
                  <a:pt x="714" y="860"/>
                </a:cubicBezTo>
                <a:cubicBezTo>
                  <a:pt x="705" y="860"/>
                  <a:pt x="698" y="867"/>
                  <a:pt x="698" y="875"/>
                </a:cubicBezTo>
                <a:close/>
                <a:moveTo>
                  <a:pt x="933" y="659"/>
                </a:moveTo>
                <a:cubicBezTo>
                  <a:pt x="923" y="659"/>
                  <a:pt x="916" y="667"/>
                  <a:pt x="916" y="676"/>
                </a:cubicBezTo>
                <a:cubicBezTo>
                  <a:pt x="916" y="686"/>
                  <a:pt x="923" y="693"/>
                  <a:pt x="933" y="693"/>
                </a:cubicBezTo>
                <a:cubicBezTo>
                  <a:pt x="942" y="693"/>
                  <a:pt x="950" y="686"/>
                  <a:pt x="950" y="676"/>
                </a:cubicBezTo>
                <a:cubicBezTo>
                  <a:pt x="950" y="667"/>
                  <a:pt x="942" y="659"/>
                  <a:pt x="933" y="659"/>
                </a:cubicBezTo>
                <a:close/>
                <a:moveTo>
                  <a:pt x="1003" y="723"/>
                </a:moveTo>
                <a:cubicBezTo>
                  <a:pt x="1009" y="723"/>
                  <a:pt x="1015" y="717"/>
                  <a:pt x="1015" y="710"/>
                </a:cubicBezTo>
                <a:cubicBezTo>
                  <a:pt x="1015" y="703"/>
                  <a:pt x="1009" y="697"/>
                  <a:pt x="1003" y="697"/>
                </a:cubicBezTo>
                <a:cubicBezTo>
                  <a:pt x="996" y="697"/>
                  <a:pt x="990" y="703"/>
                  <a:pt x="990" y="710"/>
                </a:cubicBezTo>
                <a:cubicBezTo>
                  <a:pt x="990" y="717"/>
                  <a:pt x="996" y="723"/>
                  <a:pt x="1003" y="723"/>
                </a:cubicBezTo>
                <a:close/>
                <a:moveTo>
                  <a:pt x="928" y="727"/>
                </a:moveTo>
                <a:cubicBezTo>
                  <a:pt x="937" y="727"/>
                  <a:pt x="944" y="720"/>
                  <a:pt x="944" y="711"/>
                </a:cubicBezTo>
                <a:cubicBezTo>
                  <a:pt x="944" y="702"/>
                  <a:pt x="937" y="695"/>
                  <a:pt x="928" y="695"/>
                </a:cubicBezTo>
                <a:cubicBezTo>
                  <a:pt x="919" y="695"/>
                  <a:pt x="912" y="702"/>
                  <a:pt x="912" y="711"/>
                </a:cubicBezTo>
                <a:cubicBezTo>
                  <a:pt x="912" y="720"/>
                  <a:pt x="919" y="727"/>
                  <a:pt x="928" y="727"/>
                </a:cubicBezTo>
                <a:close/>
                <a:moveTo>
                  <a:pt x="1313" y="536"/>
                </a:moveTo>
                <a:cubicBezTo>
                  <a:pt x="1313" y="544"/>
                  <a:pt x="1319" y="550"/>
                  <a:pt x="1327" y="550"/>
                </a:cubicBezTo>
                <a:cubicBezTo>
                  <a:pt x="1334" y="550"/>
                  <a:pt x="1340" y="544"/>
                  <a:pt x="1340" y="536"/>
                </a:cubicBezTo>
                <a:cubicBezTo>
                  <a:pt x="1340" y="529"/>
                  <a:pt x="1334" y="523"/>
                  <a:pt x="1327" y="523"/>
                </a:cubicBezTo>
                <a:cubicBezTo>
                  <a:pt x="1319" y="523"/>
                  <a:pt x="1313" y="529"/>
                  <a:pt x="1313" y="536"/>
                </a:cubicBezTo>
                <a:close/>
                <a:moveTo>
                  <a:pt x="966" y="725"/>
                </a:moveTo>
                <a:cubicBezTo>
                  <a:pt x="974" y="725"/>
                  <a:pt x="980" y="719"/>
                  <a:pt x="980" y="711"/>
                </a:cubicBezTo>
                <a:cubicBezTo>
                  <a:pt x="980" y="703"/>
                  <a:pt x="974" y="696"/>
                  <a:pt x="966" y="696"/>
                </a:cubicBezTo>
                <a:cubicBezTo>
                  <a:pt x="958" y="696"/>
                  <a:pt x="952" y="703"/>
                  <a:pt x="952" y="711"/>
                </a:cubicBezTo>
                <a:cubicBezTo>
                  <a:pt x="952" y="719"/>
                  <a:pt x="958" y="725"/>
                  <a:pt x="966" y="725"/>
                </a:cubicBezTo>
                <a:close/>
                <a:moveTo>
                  <a:pt x="1073" y="695"/>
                </a:moveTo>
                <a:cubicBezTo>
                  <a:pt x="1067" y="695"/>
                  <a:pt x="1062" y="699"/>
                  <a:pt x="1062" y="705"/>
                </a:cubicBezTo>
                <a:cubicBezTo>
                  <a:pt x="1062" y="712"/>
                  <a:pt x="1067" y="717"/>
                  <a:pt x="1073" y="717"/>
                </a:cubicBezTo>
                <a:cubicBezTo>
                  <a:pt x="1079" y="717"/>
                  <a:pt x="1085" y="712"/>
                  <a:pt x="1085" y="705"/>
                </a:cubicBezTo>
                <a:cubicBezTo>
                  <a:pt x="1085" y="699"/>
                  <a:pt x="1079" y="695"/>
                  <a:pt x="1073" y="695"/>
                </a:cubicBezTo>
                <a:close/>
                <a:moveTo>
                  <a:pt x="856" y="916"/>
                </a:moveTo>
                <a:cubicBezTo>
                  <a:pt x="856" y="923"/>
                  <a:pt x="862" y="929"/>
                  <a:pt x="869" y="929"/>
                </a:cubicBezTo>
                <a:cubicBezTo>
                  <a:pt x="876" y="929"/>
                  <a:pt x="882" y="923"/>
                  <a:pt x="882" y="916"/>
                </a:cubicBezTo>
                <a:cubicBezTo>
                  <a:pt x="882" y="909"/>
                  <a:pt x="876" y="903"/>
                  <a:pt x="869" y="903"/>
                </a:cubicBezTo>
                <a:cubicBezTo>
                  <a:pt x="862" y="903"/>
                  <a:pt x="856" y="909"/>
                  <a:pt x="856" y="916"/>
                </a:cubicBezTo>
                <a:close/>
                <a:moveTo>
                  <a:pt x="889" y="728"/>
                </a:moveTo>
                <a:cubicBezTo>
                  <a:pt x="899" y="728"/>
                  <a:pt x="907" y="720"/>
                  <a:pt x="907" y="710"/>
                </a:cubicBezTo>
                <a:cubicBezTo>
                  <a:pt x="907" y="702"/>
                  <a:pt x="901" y="696"/>
                  <a:pt x="894" y="695"/>
                </a:cubicBezTo>
                <a:cubicBezTo>
                  <a:pt x="904" y="695"/>
                  <a:pt x="912" y="687"/>
                  <a:pt x="912" y="677"/>
                </a:cubicBezTo>
                <a:cubicBezTo>
                  <a:pt x="912" y="667"/>
                  <a:pt x="904" y="659"/>
                  <a:pt x="894" y="659"/>
                </a:cubicBezTo>
                <a:cubicBezTo>
                  <a:pt x="884" y="659"/>
                  <a:pt x="876" y="667"/>
                  <a:pt x="876" y="677"/>
                </a:cubicBezTo>
                <a:cubicBezTo>
                  <a:pt x="876" y="685"/>
                  <a:pt x="882" y="690"/>
                  <a:pt x="889" y="694"/>
                </a:cubicBezTo>
                <a:cubicBezTo>
                  <a:pt x="880" y="694"/>
                  <a:pt x="872" y="700"/>
                  <a:pt x="872" y="710"/>
                </a:cubicBezTo>
                <a:cubicBezTo>
                  <a:pt x="872" y="720"/>
                  <a:pt x="880" y="728"/>
                  <a:pt x="889" y="728"/>
                </a:cubicBezTo>
                <a:close/>
                <a:moveTo>
                  <a:pt x="1035" y="800"/>
                </a:moveTo>
                <a:cubicBezTo>
                  <a:pt x="1042" y="800"/>
                  <a:pt x="1048" y="794"/>
                  <a:pt x="1048" y="786"/>
                </a:cubicBezTo>
                <a:cubicBezTo>
                  <a:pt x="1048" y="779"/>
                  <a:pt x="1042" y="773"/>
                  <a:pt x="1035" y="773"/>
                </a:cubicBezTo>
                <a:cubicBezTo>
                  <a:pt x="1027" y="773"/>
                  <a:pt x="1021" y="779"/>
                  <a:pt x="1021" y="786"/>
                </a:cubicBezTo>
                <a:cubicBezTo>
                  <a:pt x="1021" y="794"/>
                  <a:pt x="1027" y="800"/>
                  <a:pt x="1035" y="800"/>
                </a:cubicBezTo>
                <a:close/>
                <a:moveTo>
                  <a:pt x="740" y="799"/>
                </a:moveTo>
                <a:cubicBezTo>
                  <a:pt x="749" y="799"/>
                  <a:pt x="757" y="791"/>
                  <a:pt x="757" y="781"/>
                </a:cubicBezTo>
                <a:cubicBezTo>
                  <a:pt x="757" y="771"/>
                  <a:pt x="749" y="763"/>
                  <a:pt x="740" y="763"/>
                </a:cubicBezTo>
                <a:cubicBezTo>
                  <a:pt x="730" y="763"/>
                  <a:pt x="722" y="771"/>
                  <a:pt x="722" y="781"/>
                </a:cubicBezTo>
                <a:cubicBezTo>
                  <a:pt x="722" y="791"/>
                  <a:pt x="730" y="799"/>
                  <a:pt x="740" y="799"/>
                </a:cubicBezTo>
                <a:close/>
                <a:moveTo>
                  <a:pt x="1167" y="765"/>
                </a:moveTo>
                <a:cubicBezTo>
                  <a:pt x="1159" y="765"/>
                  <a:pt x="1152" y="772"/>
                  <a:pt x="1152" y="780"/>
                </a:cubicBezTo>
                <a:cubicBezTo>
                  <a:pt x="1152" y="789"/>
                  <a:pt x="1159" y="796"/>
                  <a:pt x="1167" y="796"/>
                </a:cubicBezTo>
                <a:cubicBezTo>
                  <a:pt x="1176" y="796"/>
                  <a:pt x="1182" y="789"/>
                  <a:pt x="1182" y="780"/>
                </a:cubicBezTo>
                <a:cubicBezTo>
                  <a:pt x="1182" y="772"/>
                  <a:pt x="1176" y="765"/>
                  <a:pt x="1167" y="765"/>
                </a:cubicBezTo>
                <a:close/>
                <a:moveTo>
                  <a:pt x="1297" y="556"/>
                </a:moveTo>
                <a:cubicBezTo>
                  <a:pt x="1297" y="548"/>
                  <a:pt x="1291" y="542"/>
                  <a:pt x="1283" y="542"/>
                </a:cubicBezTo>
                <a:cubicBezTo>
                  <a:pt x="1275" y="542"/>
                  <a:pt x="1269" y="548"/>
                  <a:pt x="1269" y="556"/>
                </a:cubicBezTo>
                <a:cubicBezTo>
                  <a:pt x="1269" y="564"/>
                  <a:pt x="1275" y="570"/>
                  <a:pt x="1283" y="570"/>
                </a:cubicBezTo>
                <a:cubicBezTo>
                  <a:pt x="1291" y="570"/>
                  <a:pt x="1297" y="564"/>
                  <a:pt x="1297" y="556"/>
                </a:cubicBezTo>
                <a:close/>
                <a:moveTo>
                  <a:pt x="791" y="763"/>
                </a:moveTo>
                <a:cubicBezTo>
                  <a:pt x="781" y="763"/>
                  <a:pt x="773" y="771"/>
                  <a:pt x="773" y="780"/>
                </a:cubicBezTo>
                <a:cubicBezTo>
                  <a:pt x="773" y="790"/>
                  <a:pt x="781" y="798"/>
                  <a:pt x="791" y="798"/>
                </a:cubicBezTo>
                <a:cubicBezTo>
                  <a:pt x="800" y="798"/>
                  <a:pt x="808" y="790"/>
                  <a:pt x="808" y="780"/>
                </a:cubicBezTo>
                <a:cubicBezTo>
                  <a:pt x="808" y="771"/>
                  <a:pt x="800" y="763"/>
                  <a:pt x="791" y="763"/>
                </a:cubicBezTo>
                <a:close/>
                <a:moveTo>
                  <a:pt x="1199" y="761"/>
                </a:moveTo>
                <a:cubicBezTo>
                  <a:pt x="1191" y="761"/>
                  <a:pt x="1185" y="767"/>
                  <a:pt x="1185" y="776"/>
                </a:cubicBezTo>
                <a:cubicBezTo>
                  <a:pt x="1185" y="784"/>
                  <a:pt x="1191" y="791"/>
                  <a:pt x="1199" y="791"/>
                </a:cubicBezTo>
                <a:cubicBezTo>
                  <a:pt x="1208" y="791"/>
                  <a:pt x="1214" y="784"/>
                  <a:pt x="1214" y="776"/>
                </a:cubicBezTo>
                <a:cubicBezTo>
                  <a:pt x="1214" y="767"/>
                  <a:pt x="1208" y="761"/>
                  <a:pt x="1199" y="761"/>
                </a:cubicBezTo>
                <a:close/>
                <a:moveTo>
                  <a:pt x="1121" y="744"/>
                </a:moveTo>
                <a:cubicBezTo>
                  <a:pt x="1123" y="752"/>
                  <a:pt x="1129" y="758"/>
                  <a:pt x="1137" y="758"/>
                </a:cubicBezTo>
                <a:cubicBezTo>
                  <a:pt x="1147" y="758"/>
                  <a:pt x="1155" y="750"/>
                  <a:pt x="1155" y="740"/>
                </a:cubicBezTo>
                <a:cubicBezTo>
                  <a:pt x="1155" y="731"/>
                  <a:pt x="1147" y="723"/>
                  <a:pt x="1137" y="723"/>
                </a:cubicBezTo>
                <a:cubicBezTo>
                  <a:pt x="1128" y="723"/>
                  <a:pt x="1120" y="731"/>
                  <a:pt x="1120" y="740"/>
                </a:cubicBezTo>
                <a:cubicBezTo>
                  <a:pt x="1118" y="732"/>
                  <a:pt x="1112" y="727"/>
                  <a:pt x="1104" y="727"/>
                </a:cubicBezTo>
                <a:cubicBezTo>
                  <a:pt x="1094" y="727"/>
                  <a:pt x="1087" y="734"/>
                  <a:pt x="1087" y="744"/>
                </a:cubicBezTo>
                <a:cubicBezTo>
                  <a:pt x="1087" y="753"/>
                  <a:pt x="1094" y="761"/>
                  <a:pt x="1104" y="761"/>
                </a:cubicBezTo>
                <a:cubicBezTo>
                  <a:pt x="1113" y="761"/>
                  <a:pt x="1121" y="754"/>
                  <a:pt x="1121" y="744"/>
                </a:cubicBezTo>
                <a:close/>
                <a:moveTo>
                  <a:pt x="838" y="1045"/>
                </a:moveTo>
                <a:cubicBezTo>
                  <a:pt x="838" y="1051"/>
                  <a:pt x="844" y="1057"/>
                  <a:pt x="851" y="1057"/>
                </a:cubicBezTo>
                <a:cubicBezTo>
                  <a:pt x="859" y="1057"/>
                  <a:pt x="864" y="1051"/>
                  <a:pt x="864" y="1045"/>
                </a:cubicBezTo>
                <a:cubicBezTo>
                  <a:pt x="864" y="1038"/>
                  <a:pt x="859" y="1032"/>
                  <a:pt x="851" y="1032"/>
                </a:cubicBezTo>
                <a:cubicBezTo>
                  <a:pt x="844" y="1032"/>
                  <a:pt x="838" y="1038"/>
                  <a:pt x="838" y="1045"/>
                </a:cubicBezTo>
                <a:close/>
                <a:moveTo>
                  <a:pt x="997" y="1090"/>
                </a:moveTo>
                <a:cubicBezTo>
                  <a:pt x="997" y="1093"/>
                  <a:pt x="1000" y="1096"/>
                  <a:pt x="1003" y="1096"/>
                </a:cubicBezTo>
                <a:cubicBezTo>
                  <a:pt x="1006" y="1096"/>
                  <a:pt x="1008" y="1093"/>
                  <a:pt x="1008" y="1090"/>
                </a:cubicBezTo>
                <a:cubicBezTo>
                  <a:pt x="1008" y="1087"/>
                  <a:pt x="1006" y="1084"/>
                  <a:pt x="1003" y="1084"/>
                </a:cubicBezTo>
                <a:cubicBezTo>
                  <a:pt x="1000" y="1084"/>
                  <a:pt x="997" y="1087"/>
                  <a:pt x="997" y="1090"/>
                </a:cubicBezTo>
                <a:close/>
                <a:moveTo>
                  <a:pt x="1188" y="1078"/>
                </a:moveTo>
                <a:cubicBezTo>
                  <a:pt x="1195" y="1078"/>
                  <a:pt x="1201" y="1073"/>
                  <a:pt x="1201" y="1065"/>
                </a:cubicBezTo>
                <a:cubicBezTo>
                  <a:pt x="1201" y="1058"/>
                  <a:pt x="1195" y="1052"/>
                  <a:pt x="1188" y="1052"/>
                </a:cubicBezTo>
                <a:cubicBezTo>
                  <a:pt x="1181" y="1052"/>
                  <a:pt x="1176" y="1058"/>
                  <a:pt x="1176" y="1065"/>
                </a:cubicBezTo>
                <a:cubicBezTo>
                  <a:pt x="1176" y="1073"/>
                  <a:pt x="1181" y="1078"/>
                  <a:pt x="1188" y="1078"/>
                </a:cubicBezTo>
                <a:close/>
                <a:moveTo>
                  <a:pt x="1040" y="1083"/>
                </a:moveTo>
                <a:cubicBezTo>
                  <a:pt x="1040" y="1087"/>
                  <a:pt x="1044" y="1090"/>
                  <a:pt x="1047" y="1090"/>
                </a:cubicBezTo>
                <a:cubicBezTo>
                  <a:pt x="1051" y="1090"/>
                  <a:pt x="1054" y="1087"/>
                  <a:pt x="1054" y="1083"/>
                </a:cubicBezTo>
                <a:cubicBezTo>
                  <a:pt x="1054" y="1079"/>
                  <a:pt x="1051" y="1076"/>
                  <a:pt x="1047" y="1076"/>
                </a:cubicBezTo>
                <a:cubicBezTo>
                  <a:pt x="1044" y="1076"/>
                  <a:pt x="1040" y="1079"/>
                  <a:pt x="1040" y="1083"/>
                </a:cubicBezTo>
                <a:close/>
                <a:moveTo>
                  <a:pt x="1158" y="1080"/>
                </a:moveTo>
                <a:cubicBezTo>
                  <a:pt x="1164" y="1080"/>
                  <a:pt x="1169" y="1075"/>
                  <a:pt x="1169" y="1069"/>
                </a:cubicBezTo>
                <a:cubicBezTo>
                  <a:pt x="1169" y="1062"/>
                  <a:pt x="1164" y="1057"/>
                  <a:pt x="1158" y="1057"/>
                </a:cubicBezTo>
                <a:cubicBezTo>
                  <a:pt x="1151" y="1057"/>
                  <a:pt x="1146" y="1062"/>
                  <a:pt x="1146" y="1069"/>
                </a:cubicBezTo>
                <a:cubicBezTo>
                  <a:pt x="1146" y="1075"/>
                  <a:pt x="1151" y="1080"/>
                  <a:pt x="1158" y="1080"/>
                </a:cubicBezTo>
                <a:close/>
                <a:moveTo>
                  <a:pt x="722" y="1083"/>
                </a:moveTo>
                <a:cubicBezTo>
                  <a:pt x="728" y="1083"/>
                  <a:pt x="733" y="1078"/>
                  <a:pt x="733" y="1072"/>
                </a:cubicBezTo>
                <a:cubicBezTo>
                  <a:pt x="733" y="1066"/>
                  <a:pt x="728" y="1061"/>
                  <a:pt x="722" y="1061"/>
                </a:cubicBezTo>
                <a:cubicBezTo>
                  <a:pt x="716" y="1061"/>
                  <a:pt x="711" y="1066"/>
                  <a:pt x="711" y="1072"/>
                </a:cubicBezTo>
                <a:cubicBezTo>
                  <a:pt x="711" y="1078"/>
                  <a:pt x="716" y="1083"/>
                  <a:pt x="722" y="1083"/>
                </a:cubicBezTo>
                <a:close/>
                <a:moveTo>
                  <a:pt x="1124" y="1083"/>
                </a:moveTo>
                <a:cubicBezTo>
                  <a:pt x="1130" y="1083"/>
                  <a:pt x="1134" y="1078"/>
                  <a:pt x="1134" y="1072"/>
                </a:cubicBezTo>
                <a:cubicBezTo>
                  <a:pt x="1134" y="1067"/>
                  <a:pt x="1130" y="1062"/>
                  <a:pt x="1124" y="1062"/>
                </a:cubicBezTo>
                <a:cubicBezTo>
                  <a:pt x="1119" y="1062"/>
                  <a:pt x="1114" y="1067"/>
                  <a:pt x="1114" y="1072"/>
                </a:cubicBezTo>
                <a:cubicBezTo>
                  <a:pt x="1114" y="1078"/>
                  <a:pt x="1119" y="1083"/>
                  <a:pt x="1124" y="1083"/>
                </a:cubicBezTo>
                <a:close/>
                <a:moveTo>
                  <a:pt x="1003" y="929"/>
                </a:moveTo>
                <a:cubicBezTo>
                  <a:pt x="1012" y="929"/>
                  <a:pt x="1019" y="922"/>
                  <a:pt x="1019" y="912"/>
                </a:cubicBezTo>
                <a:cubicBezTo>
                  <a:pt x="1019" y="903"/>
                  <a:pt x="1012" y="896"/>
                  <a:pt x="1003" y="896"/>
                </a:cubicBezTo>
                <a:cubicBezTo>
                  <a:pt x="994" y="896"/>
                  <a:pt x="987" y="903"/>
                  <a:pt x="987" y="912"/>
                </a:cubicBezTo>
                <a:cubicBezTo>
                  <a:pt x="987" y="922"/>
                  <a:pt x="994" y="929"/>
                  <a:pt x="1003" y="929"/>
                </a:cubicBezTo>
                <a:close/>
                <a:moveTo>
                  <a:pt x="946" y="1099"/>
                </a:moveTo>
                <a:cubicBezTo>
                  <a:pt x="946" y="1103"/>
                  <a:pt x="949" y="1107"/>
                  <a:pt x="953" y="1107"/>
                </a:cubicBezTo>
                <a:cubicBezTo>
                  <a:pt x="957" y="1107"/>
                  <a:pt x="960" y="1103"/>
                  <a:pt x="960" y="1099"/>
                </a:cubicBezTo>
                <a:cubicBezTo>
                  <a:pt x="960" y="1095"/>
                  <a:pt x="957" y="1092"/>
                  <a:pt x="953" y="1092"/>
                </a:cubicBezTo>
                <a:cubicBezTo>
                  <a:pt x="949" y="1092"/>
                  <a:pt x="946" y="1095"/>
                  <a:pt x="946" y="1099"/>
                </a:cubicBezTo>
                <a:close/>
                <a:moveTo>
                  <a:pt x="1298" y="382"/>
                </a:moveTo>
                <a:cubicBezTo>
                  <a:pt x="1298" y="388"/>
                  <a:pt x="1303" y="392"/>
                  <a:pt x="1309" y="392"/>
                </a:cubicBezTo>
                <a:cubicBezTo>
                  <a:pt x="1315" y="392"/>
                  <a:pt x="1320" y="388"/>
                  <a:pt x="1320" y="382"/>
                </a:cubicBezTo>
                <a:cubicBezTo>
                  <a:pt x="1320" y="376"/>
                  <a:pt x="1315" y="371"/>
                  <a:pt x="1309" y="371"/>
                </a:cubicBezTo>
                <a:cubicBezTo>
                  <a:pt x="1303" y="371"/>
                  <a:pt x="1298" y="376"/>
                  <a:pt x="1298" y="382"/>
                </a:cubicBezTo>
                <a:close/>
                <a:moveTo>
                  <a:pt x="1359" y="1045"/>
                </a:moveTo>
                <a:cubicBezTo>
                  <a:pt x="1362" y="1048"/>
                  <a:pt x="1365" y="1051"/>
                  <a:pt x="1370" y="1051"/>
                </a:cubicBezTo>
                <a:cubicBezTo>
                  <a:pt x="1378" y="1051"/>
                  <a:pt x="1384" y="1045"/>
                  <a:pt x="1384" y="1037"/>
                </a:cubicBezTo>
                <a:cubicBezTo>
                  <a:pt x="1384" y="1029"/>
                  <a:pt x="1378" y="1022"/>
                  <a:pt x="1370" y="1022"/>
                </a:cubicBezTo>
                <a:cubicBezTo>
                  <a:pt x="1363" y="1022"/>
                  <a:pt x="1357" y="1028"/>
                  <a:pt x="1357" y="1035"/>
                </a:cubicBezTo>
                <a:cubicBezTo>
                  <a:pt x="1354" y="1031"/>
                  <a:pt x="1350" y="1028"/>
                  <a:pt x="1345" y="1028"/>
                </a:cubicBezTo>
                <a:cubicBezTo>
                  <a:pt x="1339" y="1028"/>
                  <a:pt x="1335" y="1032"/>
                  <a:pt x="1332" y="1038"/>
                </a:cubicBezTo>
                <a:cubicBezTo>
                  <a:pt x="1329" y="1034"/>
                  <a:pt x="1325" y="1032"/>
                  <a:pt x="1320" y="1032"/>
                </a:cubicBezTo>
                <a:cubicBezTo>
                  <a:pt x="1314" y="1032"/>
                  <a:pt x="1308" y="1035"/>
                  <a:pt x="1305" y="1040"/>
                </a:cubicBezTo>
                <a:cubicBezTo>
                  <a:pt x="1302" y="1038"/>
                  <a:pt x="1299" y="1036"/>
                  <a:pt x="1295" y="1036"/>
                </a:cubicBezTo>
                <a:cubicBezTo>
                  <a:pt x="1289" y="1036"/>
                  <a:pt x="1283" y="1040"/>
                  <a:pt x="1280" y="1045"/>
                </a:cubicBezTo>
                <a:cubicBezTo>
                  <a:pt x="1277" y="1042"/>
                  <a:pt x="1274" y="1040"/>
                  <a:pt x="1269" y="1040"/>
                </a:cubicBezTo>
                <a:cubicBezTo>
                  <a:pt x="1263" y="1040"/>
                  <a:pt x="1258" y="1044"/>
                  <a:pt x="1255" y="1050"/>
                </a:cubicBezTo>
                <a:cubicBezTo>
                  <a:pt x="1252" y="1046"/>
                  <a:pt x="1248" y="1044"/>
                  <a:pt x="1244" y="1044"/>
                </a:cubicBezTo>
                <a:cubicBezTo>
                  <a:pt x="1236" y="1044"/>
                  <a:pt x="1230" y="1050"/>
                  <a:pt x="1229" y="1057"/>
                </a:cubicBezTo>
                <a:cubicBezTo>
                  <a:pt x="1227" y="1052"/>
                  <a:pt x="1223" y="1049"/>
                  <a:pt x="1217" y="1049"/>
                </a:cubicBezTo>
                <a:cubicBezTo>
                  <a:pt x="1209" y="1049"/>
                  <a:pt x="1202" y="1054"/>
                  <a:pt x="1202" y="1062"/>
                </a:cubicBezTo>
                <a:cubicBezTo>
                  <a:pt x="1202" y="1070"/>
                  <a:pt x="1209" y="1077"/>
                  <a:pt x="1217" y="1077"/>
                </a:cubicBezTo>
                <a:cubicBezTo>
                  <a:pt x="1224" y="1077"/>
                  <a:pt x="1229" y="1071"/>
                  <a:pt x="1230" y="1064"/>
                </a:cubicBezTo>
                <a:cubicBezTo>
                  <a:pt x="1232" y="1070"/>
                  <a:pt x="1237" y="1075"/>
                  <a:pt x="1244" y="1075"/>
                </a:cubicBezTo>
                <a:cubicBezTo>
                  <a:pt x="1250" y="1075"/>
                  <a:pt x="1254" y="1071"/>
                  <a:pt x="1257" y="1065"/>
                </a:cubicBezTo>
                <a:cubicBezTo>
                  <a:pt x="1260" y="1069"/>
                  <a:pt x="1264" y="1072"/>
                  <a:pt x="1269" y="1072"/>
                </a:cubicBezTo>
                <a:cubicBezTo>
                  <a:pt x="1275" y="1072"/>
                  <a:pt x="1280" y="1069"/>
                  <a:pt x="1283" y="1064"/>
                </a:cubicBezTo>
                <a:cubicBezTo>
                  <a:pt x="1286" y="1067"/>
                  <a:pt x="1290" y="1069"/>
                  <a:pt x="1295" y="1069"/>
                </a:cubicBezTo>
                <a:cubicBezTo>
                  <a:pt x="1301" y="1069"/>
                  <a:pt x="1306" y="1065"/>
                  <a:pt x="1309" y="1060"/>
                </a:cubicBezTo>
                <a:cubicBezTo>
                  <a:pt x="1312" y="1062"/>
                  <a:pt x="1316" y="1064"/>
                  <a:pt x="1320" y="1064"/>
                </a:cubicBezTo>
                <a:cubicBezTo>
                  <a:pt x="1327" y="1064"/>
                  <a:pt x="1333" y="1059"/>
                  <a:pt x="1335" y="1053"/>
                </a:cubicBezTo>
                <a:cubicBezTo>
                  <a:pt x="1338" y="1055"/>
                  <a:pt x="1341" y="1057"/>
                  <a:pt x="1345" y="1057"/>
                </a:cubicBezTo>
                <a:cubicBezTo>
                  <a:pt x="1353" y="1057"/>
                  <a:pt x="1358" y="1051"/>
                  <a:pt x="1359" y="1045"/>
                </a:cubicBezTo>
                <a:close/>
                <a:moveTo>
                  <a:pt x="1199" y="381"/>
                </a:moveTo>
                <a:cubicBezTo>
                  <a:pt x="1200" y="381"/>
                  <a:pt x="1201" y="379"/>
                  <a:pt x="1201" y="379"/>
                </a:cubicBezTo>
                <a:cubicBezTo>
                  <a:pt x="1201" y="378"/>
                  <a:pt x="1200" y="377"/>
                  <a:pt x="1199" y="377"/>
                </a:cubicBezTo>
                <a:cubicBezTo>
                  <a:pt x="1197" y="377"/>
                  <a:pt x="1196" y="378"/>
                  <a:pt x="1196" y="379"/>
                </a:cubicBezTo>
                <a:cubicBezTo>
                  <a:pt x="1196" y="380"/>
                  <a:pt x="1197" y="381"/>
                  <a:pt x="1199" y="381"/>
                </a:cubicBezTo>
                <a:close/>
                <a:moveTo>
                  <a:pt x="440" y="1081"/>
                </a:moveTo>
                <a:cubicBezTo>
                  <a:pt x="446" y="1081"/>
                  <a:pt x="452" y="1075"/>
                  <a:pt x="452" y="1069"/>
                </a:cubicBezTo>
                <a:cubicBezTo>
                  <a:pt x="452" y="1062"/>
                  <a:pt x="446" y="1057"/>
                  <a:pt x="440" y="1057"/>
                </a:cubicBezTo>
                <a:cubicBezTo>
                  <a:pt x="433" y="1057"/>
                  <a:pt x="428" y="1062"/>
                  <a:pt x="428" y="1069"/>
                </a:cubicBezTo>
                <a:cubicBezTo>
                  <a:pt x="428" y="1075"/>
                  <a:pt x="433" y="1081"/>
                  <a:pt x="440" y="1081"/>
                </a:cubicBezTo>
                <a:close/>
                <a:moveTo>
                  <a:pt x="885" y="1111"/>
                </a:moveTo>
                <a:cubicBezTo>
                  <a:pt x="885" y="1118"/>
                  <a:pt x="891" y="1124"/>
                  <a:pt x="898" y="1124"/>
                </a:cubicBezTo>
                <a:cubicBezTo>
                  <a:pt x="905" y="1124"/>
                  <a:pt x="911" y="1118"/>
                  <a:pt x="911" y="1111"/>
                </a:cubicBezTo>
                <a:cubicBezTo>
                  <a:pt x="911" y="1104"/>
                  <a:pt x="905" y="1098"/>
                  <a:pt x="898" y="1098"/>
                </a:cubicBezTo>
                <a:cubicBezTo>
                  <a:pt x="891" y="1098"/>
                  <a:pt x="885" y="1104"/>
                  <a:pt x="885" y="1111"/>
                </a:cubicBezTo>
                <a:close/>
                <a:moveTo>
                  <a:pt x="1096" y="1077"/>
                </a:moveTo>
                <a:cubicBezTo>
                  <a:pt x="1096" y="1072"/>
                  <a:pt x="1092" y="1069"/>
                  <a:pt x="1088" y="1069"/>
                </a:cubicBezTo>
                <a:cubicBezTo>
                  <a:pt x="1083" y="1069"/>
                  <a:pt x="1079" y="1072"/>
                  <a:pt x="1079" y="1077"/>
                </a:cubicBezTo>
                <a:cubicBezTo>
                  <a:pt x="1079" y="1082"/>
                  <a:pt x="1083" y="1085"/>
                  <a:pt x="1088" y="1085"/>
                </a:cubicBezTo>
                <a:cubicBezTo>
                  <a:pt x="1092" y="1085"/>
                  <a:pt x="1096" y="1082"/>
                  <a:pt x="1096" y="1077"/>
                </a:cubicBezTo>
                <a:close/>
                <a:moveTo>
                  <a:pt x="745" y="926"/>
                </a:moveTo>
                <a:cubicBezTo>
                  <a:pt x="745" y="934"/>
                  <a:pt x="751" y="940"/>
                  <a:pt x="759" y="940"/>
                </a:cubicBezTo>
                <a:cubicBezTo>
                  <a:pt x="766" y="940"/>
                  <a:pt x="772" y="934"/>
                  <a:pt x="772" y="926"/>
                </a:cubicBezTo>
                <a:cubicBezTo>
                  <a:pt x="772" y="919"/>
                  <a:pt x="766" y="913"/>
                  <a:pt x="759" y="913"/>
                </a:cubicBezTo>
                <a:cubicBezTo>
                  <a:pt x="751" y="913"/>
                  <a:pt x="745" y="919"/>
                  <a:pt x="745" y="926"/>
                </a:cubicBezTo>
                <a:close/>
                <a:moveTo>
                  <a:pt x="710" y="935"/>
                </a:moveTo>
                <a:cubicBezTo>
                  <a:pt x="710" y="927"/>
                  <a:pt x="704" y="921"/>
                  <a:pt x="696" y="921"/>
                </a:cubicBezTo>
                <a:cubicBezTo>
                  <a:pt x="688" y="921"/>
                  <a:pt x="682" y="927"/>
                  <a:pt x="682" y="935"/>
                </a:cubicBezTo>
                <a:cubicBezTo>
                  <a:pt x="682" y="943"/>
                  <a:pt x="688" y="949"/>
                  <a:pt x="696" y="949"/>
                </a:cubicBezTo>
                <a:cubicBezTo>
                  <a:pt x="704" y="949"/>
                  <a:pt x="710" y="943"/>
                  <a:pt x="710" y="935"/>
                </a:cubicBezTo>
                <a:close/>
                <a:moveTo>
                  <a:pt x="1076" y="926"/>
                </a:moveTo>
                <a:cubicBezTo>
                  <a:pt x="1083" y="926"/>
                  <a:pt x="1089" y="920"/>
                  <a:pt x="1089" y="913"/>
                </a:cubicBezTo>
                <a:cubicBezTo>
                  <a:pt x="1089" y="906"/>
                  <a:pt x="1083" y="900"/>
                  <a:pt x="1076" y="900"/>
                </a:cubicBezTo>
                <a:cubicBezTo>
                  <a:pt x="1069" y="900"/>
                  <a:pt x="1063" y="906"/>
                  <a:pt x="1063" y="913"/>
                </a:cubicBezTo>
                <a:cubicBezTo>
                  <a:pt x="1063" y="920"/>
                  <a:pt x="1069" y="926"/>
                  <a:pt x="1076" y="926"/>
                </a:cubicBezTo>
                <a:close/>
                <a:moveTo>
                  <a:pt x="803" y="920"/>
                </a:moveTo>
                <a:cubicBezTo>
                  <a:pt x="803" y="928"/>
                  <a:pt x="809" y="933"/>
                  <a:pt x="817" y="933"/>
                </a:cubicBezTo>
                <a:cubicBezTo>
                  <a:pt x="824" y="933"/>
                  <a:pt x="829" y="928"/>
                  <a:pt x="829" y="920"/>
                </a:cubicBezTo>
                <a:cubicBezTo>
                  <a:pt x="829" y="913"/>
                  <a:pt x="824" y="907"/>
                  <a:pt x="817" y="907"/>
                </a:cubicBezTo>
                <a:cubicBezTo>
                  <a:pt x="809" y="907"/>
                  <a:pt x="803" y="913"/>
                  <a:pt x="803" y="920"/>
                </a:cubicBezTo>
                <a:close/>
                <a:moveTo>
                  <a:pt x="1041" y="927"/>
                </a:moveTo>
                <a:cubicBezTo>
                  <a:pt x="1049" y="927"/>
                  <a:pt x="1056" y="921"/>
                  <a:pt x="1056" y="913"/>
                </a:cubicBezTo>
                <a:cubicBezTo>
                  <a:pt x="1056" y="904"/>
                  <a:pt x="1049" y="898"/>
                  <a:pt x="1041" y="898"/>
                </a:cubicBezTo>
                <a:cubicBezTo>
                  <a:pt x="1032" y="898"/>
                  <a:pt x="1026" y="904"/>
                  <a:pt x="1026" y="913"/>
                </a:cubicBezTo>
                <a:cubicBezTo>
                  <a:pt x="1026" y="921"/>
                  <a:pt x="1032" y="927"/>
                  <a:pt x="1041" y="927"/>
                </a:cubicBezTo>
                <a:close/>
                <a:moveTo>
                  <a:pt x="1109" y="925"/>
                </a:moveTo>
                <a:cubicBezTo>
                  <a:pt x="1116" y="925"/>
                  <a:pt x="1121" y="920"/>
                  <a:pt x="1121" y="913"/>
                </a:cubicBezTo>
                <a:cubicBezTo>
                  <a:pt x="1121" y="907"/>
                  <a:pt x="1116" y="901"/>
                  <a:pt x="1109" y="901"/>
                </a:cubicBezTo>
                <a:cubicBezTo>
                  <a:pt x="1102" y="901"/>
                  <a:pt x="1097" y="907"/>
                  <a:pt x="1097" y="913"/>
                </a:cubicBezTo>
                <a:cubicBezTo>
                  <a:pt x="1097" y="920"/>
                  <a:pt x="1102" y="925"/>
                  <a:pt x="1109" y="925"/>
                </a:cubicBezTo>
                <a:close/>
                <a:moveTo>
                  <a:pt x="1175" y="447"/>
                </a:moveTo>
                <a:cubicBezTo>
                  <a:pt x="1177" y="447"/>
                  <a:pt x="1178" y="446"/>
                  <a:pt x="1178" y="443"/>
                </a:cubicBezTo>
                <a:cubicBezTo>
                  <a:pt x="1178" y="443"/>
                  <a:pt x="1177" y="441"/>
                  <a:pt x="1175" y="441"/>
                </a:cubicBezTo>
                <a:cubicBezTo>
                  <a:pt x="1174" y="441"/>
                  <a:pt x="1172" y="444"/>
                  <a:pt x="1172" y="444"/>
                </a:cubicBezTo>
                <a:cubicBezTo>
                  <a:pt x="1172" y="446"/>
                  <a:pt x="1174" y="447"/>
                  <a:pt x="1175" y="447"/>
                </a:cubicBezTo>
                <a:close/>
                <a:moveTo>
                  <a:pt x="893" y="1036"/>
                </a:moveTo>
                <a:cubicBezTo>
                  <a:pt x="893" y="1044"/>
                  <a:pt x="900" y="1050"/>
                  <a:pt x="908" y="1050"/>
                </a:cubicBezTo>
                <a:cubicBezTo>
                  <a:pt x="915" y="1050"/>
                  <a:pt x="922" y="1044"/>
                  <a:pt x="922" y="1036"/>
                </a:cubicBezTo>
                <a:cubicBezTo>
                  <a:pt x="922" y="1028"/>
                  <a:pt x="915" y="1021"/>
                  <a:pt x="908" y="1021"/>
                </a:cubicBezTo>
                <a:cubicBezTo>
                  <a:pt x="900" y="1021"/>
                  <a:pt x="893" y="1028"/>
                  <a:pt x="893" y="1036"/>
                </a:cubicBezTo>
                <a:close/>
                <a:moveTo>
                  <a:pt x="778" y="1056"/>
                </a:moveTo>
                <a:cubicBezTo>
                  <a:pt x="778" y="1063"/>
                  <a:pt x="783" y="1068"/>
                  <a:pt x="790" y="1068"/>
                </a:cubicBezTo>
                <a:cubicBezTo>
                  <a:pt x="796" y="1068"/>
                  <a:pt x="801" y="1063"/>
                  <a:pt x="801" y="1056"/>
                </a:cubicBezTo>
                <a:cubicBezTo>
                  <a:pt x="801" y="1051"/>
                  <a:pt x="796" y="1046"/>
                  <a:pt x="790" y="1046"/>
                </a:cubicBezTo>
                <a:cubicBezTo>
                  <a:pt x="783" y="1046"/>
                  <a:pt x="778" y="1051"/>
                  <a:pt x="778" y="1056"/>
                </a:cubicBezTo>
                <a:close/>
                <a:moveTo>
                  <a:pt x="945" y="1028"/>
                </a:moveTo>
                <a:cubicBezTo>
                  <a:pt x="945" y="1036"/>
                  <a:pt x="951" y="1043"/>
                  <a:pt x="959" y="1043"/>
                </a:cubicBezTo>
                <a:cubicBezTo>
                  <a:pt x="966" y="1043"/>
                  <a:pt x="973" y="1036"/>
                  <a:pt x="973" y="1028"/>
                </a:cubicBezTo>
                <a:cubicBezTo>
                  <a:pt x="973" y="1021"/>
                  <a:pt x="966" y="1014"/>
                  <a:pt x="959" y="1014"/>
                </a:cubicBezTo>
                <a:cubicBezTo>
                  <a:pt x="951" y="1014"/>
                  <a:pt x="945" y="1021"/>
                  <a:pt x="945" y="1028"/>
                </a:cubicBezTo>
                <a:close/>
                <a:moveTo>
                  <a:pt x="1274" y="448"/>
                </a:moveTo>
                <a:cubicBezTo>
                  <a:pt x="1274" y="454"/>
                  <a:pt x="1279" y="459"/>
                  <a:pt x="1285" y="459"/>
                </a:cubicBezTo>
                <a:cubicBezTo>
                  <a:pt x="1291" y="459"/>
                  <a:pt x="1296" y="454"/>
                  <a:pt x="1296" y="448"/>
                </a:cubicBezTo>
                <a:cubicBezTo>
                  <a:pt x="1296" y="441"/>
                  <a:pt x="1291" y="436"/>
                  <a:pt x="1285" y="436"/>
                </a:cubicBezTo>
                <a:cubicBezTo>
                  <a:pt x="1279" y="436"/>
                  <a:pt x="1274" y="441"/>
                  <a:pt x="1274" y="448"/>
                </a:cubicBezTo>
                <a:close/>
                <a:moveTo>
                  <a:pt x="1330" y="415"/>
                </a:moveTo>
                <a:cubicBezTo>
                  <a:pt x="1323" y="415"/>
                  <a:pt x="1318" y="420"/>
                  <a:pt x="1318" y="427"/>
                </a:cubicBezTo>
                <a:cubicBezTo>
                  <a:pt x="1318" y="433"/>
                  <a:pt x="1323" y="439"/>
                  <a:pt x="1330" y="439"/>
                </a:cubicBezTo>
                <a:cubicBezTo>
                  <a:pt x="1336" y="439"/>
                  <a:pt x="1342" y="433"/>
                  <a:pt x="1342" y="427"/>
                </a:cubicBezTo>
                <a:cubicBezTo>
                  <a:pt x="1342" y="420"/>
                  <a:pt x="1336" y="415"/>
                  <a:pt x="1330" y="415"/>
                </a:cubicBezTo>
                <a:close/>
                <a:moveTo>
                  <a:pt x="1219" y="417"/>
                </a:moveTo>
                <a:cubicBezTo>
                  <a:pt x="1216" y="417"/>
                  <a:pt x="1212" y="420"/>
                  <a:pt x="1212" y="424"/>
                </a:cubicBezTo>
                <a:cubicBezTo>
                  <a:pt x="1212" y="428"/>
                  <a:pt x="1216" y="431"/>
                  <a:pt x="1219" y="431"/>
                </a:cubicBezTo>
                <a:cubicBezTo>
                  <a:pt x="1223" y="431"/>
                  <a:pt x="1227" y="428"/>
                  <a:pt x="1227" y="424"/>
                </a:cubicBezTo>
                <a:cubicBezTo>
                  <a:pt x="1227" y="420"/>
                  <a:pt x="1223" y="417"/>
                  <a:pt x="1219" y="417"/>
                </a:cubicBezTo>
                <a:close/>
                <a:moveTo>
                  <a:pt x="257" y="972"/>
                </a:moveTo>
                <a:cubicBezTo>
                  <a:pt x="257" y="980"/>
                  <a:pt x="264" y="987"/>
                  <a:pt x="272" y="987"/>
                </a:cubicBezTo>
                <a:cubicBezTo>
                  <a:pt x="280" y="987"/>
                  <a:pt x="286" y="980"/>
                  <a:pt x="286" y="972"/>
                </a:cubicBezTo>
                <a:cubicBezTo>
                  <a:pt x="286" y="964"/>
                  <a:pt x="280" y="958"/>
                  <a:pt x="272" y="958"/>
                </a:cubicBezTo>
                <a:cubicBezTo>
                  <a:pt x="264" y="958"/>
                  <a:pt x="257" y="964"/>
                  <a:pt x="257" y="972"/>
                </a:cubicBezTo>
                <a:close/>
                <a:moveTo>
                  <a:pt x="153" y="962"/>
                </a:moveTo>
                <a:cubicBezTo>
                  <a:pt x="160" y="962"/>
                  <a:pt x="166" y="956"/>
                  <a:pt x="166" y="948"/>
                </a:cubicBezTo>
                <a:cubicBezTo>
                  <a:pt x="166" y="940"/>
                  <a:pt x="160" y="934"/>
                  <a:pt x="153" y="934"/>
                </a:cubicBezTo>
                <a:cubicBezTo>
                  <a:pt x="145" y="934"/>
                  <a:pt x="139" y="940"/>
                  <a:pt x="139" y="948"/>
                </a:cubicBezTo>
                <a:cubicBezTo>
                  <a:pt x="139" y="956"/>
                  <a:pt x="145" y="962"/>
                  <a:pt x="153" y="962"/>
                </a:cubicBezTo>
                <a:close/>
                <a:moveTo>
                  <a:pt x="69" y="994"/>
                </a:moveTo>
                <a:cubicBezTo>
                  <a:pt x="76" y="994"/>
                  <a:pt x="82" y="988"/>
                  <a:pt x="82" y="981"/>
                </a:cubicBezTo>
                <a:cubicBezTo>
                  <a:pt x="82" y="973"/>
                  <a:pt x="76" y="968"/>
                  <a:pt x="69" y="968"/>
                </a:cubicBezTo>
                <a:cubicBezTo>
                  <a:pt x="62" y="968"/>
                  <a:pt x="56" y="973"/>
                  <a:pt x="56" y="981"/>
                </a:cubicBezTo>
                <a:cubicBezTo>
                  <a:pt x="56" y="988"/>
                  <a:pt x="62" y="994"/>
                  <a:pt x="69" y="994"/>
                </a:cubicBezTo>
                <a:close/>
                <a:moveTo>
                  <a:pt x="465" y="658"/>
                </a:moveTo>
                <a:cubicBezTo>
                  <a:pt x="465" y="664"/>
                  <a:pt x="471" y="670"/>
                  <a:pt x="477" y="670"/>
                </a:cubicBezTo>
                <a:cubicBezTo>
                  <a:pt x="484" y="670"/>
                  <a:pt x="489" y="664"/>
                  <a:pt x="489" y="658"/>
                </a:cubicBezTo>
                <a:cubicBezTo>
                  <a:pt x="489" y="651"/>
                  <a:pt x="484" y="646"/>
                  <a:pt x="477" y="646"/>
                </a:cubicBezTo>
                <a:cubicBezTo>
                  <a:pt x="471" y="646"/>
                  <a:pt x="465" y="651"/>
                  <a:pt x="465" y="658"/>
                </a:cubicBezTo>
                <a:close/>
                <a:moveTo>
                  <a:pt x="122" y="913"/>
                </a:moveTo>
                <a:cubicBezTo>
                  <a:pt x="129" y="913"/>
                  <a:pt x="135" y="907"/>
                  <a:pt x="135" y="900"/>
                </a:cubicBezTo>
                <a:cubicBezTo>
                  <a:pt x="135" y="893"/>
                  <a:pt x="129" y="887"/>
                  <a:pt x="122" y="887"/>
                </a:cubicBezTo>
                <a:cubicBezTo>
                  <a:pt x="114" y="887"/>
                  <a:pt x="109" y="893"/>
                  <a:pt x="109" y="900"/>
                </a:cubicBezTo>
                <a:cubicBezTo>
                  <a:pt x="109" y="907"/>
                  <a:pt x="114" y="913"/>
                  <a:pt x="122" y="913"/>
                </a:cubicBezTo>
                <a:close/>
                <a:moveTo>
                  <a:pt x="355" y="932"/>
                </a:moveTo>
                <a:cubicBezTo>
                  <a:pt x="347" y="932"/>
                  <a:pt x="340" y="938"/>
                  <a:pt x="340" y="947"/>
                </a:cubicBezTo>
                <a:cubicBezTo>
                  <a:pt x="340" y="955"/>
                  <a:pt x="347" y="962"/>
                  <a:pt x="355" y="962"/>
                </a:cubicBezTo>
                <a:cubicBezTo>
                  <a:pt x="363" y="962"/>
                  <a:pt x="370" y="955"/>
                  <a:pt x="370" y="947"/>
                </a:cubicBezTo>
                <a:cubicBezTo>
                  <a:pt x="370" y="938"/>
                  <a:pt x="363" y="932"/>
                  <a:pt x="355" y="932"/>
                </a:cubicBezTo>
                <a:close/>
                <a:moveTo>
                  <a:pt x="301" y="895"/>
                </a:moveTo>
                <a:cubicBezTo>
                  <a:pt x="301" y="903"/>
                  <a:pt x="308" y="910"/>
                  <a:pt x="316" y="910"/>
                </a:cubicBezTo>
                <a:cubicBezTo>
                  <a:pt x="325" y="910"/>
                  <a:pt x="332" y="903"/>
                  <a:pt x="332" y="895"/>
                </a:cubicBezTo>
                <a:cubicBezTo>
                  <a:pt x="332" y="886"/>
                  <a:pt x="325" y="879"/>
                  <a:pt x="316" y="879"/>
                </a:cubicBezTo>
                <a:cubicBezTo>
                  <a:pt x="308" y="879"/>
                  <a:pt x="301" y="886"/>
                  <a:pt x="301" y="895"/>
                </a:cubicBezTo>
                <a:close/>
                <a:moveTo>
                  <a:pt x="186" y="1016"/>
                </a:moveTo>
                <a:cubicBezTo>
                  <a:pt x="194" y="1016"/>
                  <a:pt x="200" y="1010"/>
                  <a:pt x="200" y="1002"/>
                </a:cubicBezTo>
                <a:cubicBezTo>
                  <a:pt x="200" y="995"/>
                  <a:pt x="194" y="989"/>
                  <a:pt x="186" y="989"/>
                </a:cubicBezTo>
                <a:cubicBezTo>
                  <a:pt x="179" y="989"/>
                  <a:pt x="173" y="995"/>
                  <a:pt x="173" y="1002"/>
                </a:cubicBezTo>
                <a:cubicBezTo>
                  <a:pt x="173" y="1010"/>
                  <a:pt x="179" y="1016"/>
                  <a:pt x="186" y="1016"/>
                </a:cubicBezTo>
                <a:close/>
                <a:moveTo>
                  <a:pt x="511" y="1045"/>
                </a:moveTo>
                <a:cubicBezTo>
                  <a:pt x="511" y="1051"/>
                  <a:pt x="516" y="1056"/>
                  <a:pt x="523" y="1056"/>
                </a:cubicBezTo>
                <a:cubicBezTo>
                  <a:pt x="530" y="1056"/>
                  <a:pt x="535" y="1051"/>
                  <a:pt x="535" y="1045"/>
                </a:cubicBezTo>
                <a:cubicBezTo>
                  <a:pt x="535" y="1038"/>
                  <a:pt x="530" y="1033"/>
                  <a:pt x="523" y="1033"/>
                </a:cubicBezTo>
                <a:cubicBezTo>
                  <a:pt x="516" y="1033"/>
                  <a:pt x="511" y="1038"/>
                  <a:pt x="511" y="1045"/>
                </a:cubicBezTo>
                <a:close/>
                <a:moveTo>
                  <a:pt x="210" y="1063"/>
                </a:moveTo>
                <a:cubicBezTo>
                  <a:pt x="210" y="1070"/>
                  <a:pt x="216" y="1075"/>
                  <a:pt x="223" y="1075"/>
                </a:cubicBezTo>
                <a:cubicBezTo>
                  <a:pt x="230" y="1075"/>
                  <a:pt x="235" y="1070"/>
                  <a:pt x="235" y="1063"/>
                </a:cubicBezTo>
                <a:cubicBezTo>
                  <a:pt x="235" y="1056"/>
                  <a:pt x="230" y="1051"/>
                  <a:pt x="223" y="1051"/>
                </a:cubicBezTo>
                <a:cubicBezTo>
                  <a:pt x="216" y="1051"/>
                  <a:pt x="210" y="1056"/>
                  <a:pt x="210" y="1063"/>
                </a:cubicBezTo>
                <a:close/>
                <a:moveTo>
                  <a:pt x="100" y="1050"/>
                </a:moveTo>
                <a:cubicBezTo>
                  <a:pt x="107" y="1050"/>
                  <a:pt x="112" y="1044"/>
                  <a:pt x="112" y="1037"/>
                </a:cubicBezTo>
                <a:cubicBezTo>
                  <a:pt x="112" y="1029"/>
                  <a:pt x="107" y="1024"/>
                  <a:pt x="100" y="1024"/>
                </a:cubicBezTo>
                <a:cubicBezTo>
                  <a:pt x="93" y="1024"/>
                  <a:pt x="87" y="1029"/>
                  <a:pt x="87" y="1037"/>
                </a:cubicBezTo>
                <a:cubicBezTo>
                  <a:pt x="87" y="1044"/>
                  <a:pt x="93" y="1050"/>
                  <a:pt x="100" y="1050"/>
                </a:cubicBezTo>
                <a:close/>
                <a:moveTo>
                  <a:pt x="589" y="1024"/>
                </a:moveTo>
                <a:cubicBezTo>
                  <a:pt x="589" y="1031"/>
                  <a:pt x="595" y="1036"/>
                  <a:pt x="601" y="1036"/>
                </a:cubicBezTo>
                <a:cubicBezTo>
                  <a:pt x="608" y="1036"/>
                  <a:pt x="614" y="1031"/>
                  <a:pt x="614" y="1024"/>
                </a:cubicBezTo>
                <a:cubicBezTo>
                  <a:pt x="614" y="1017"/>
                  <a:pt x="608" y="1012"/>
                  <a:pt x="601" y="1012"/>
                </a:cubicBezTo>
                <a:cubicBezTo>
                  <a:pt x="595" y="1012"/>
                  <a:pt x="589" y="1017"/>
                  <a:pt x="589" y="1024"/>
                </a:cubicBezTo>
                <a:close/>
                <a:moveTo>
                  <a:pt x="297" y="1032"/>
                </a:moveTo>
                <a:cubicBezTo>
                  <a:pt x="297" y="1040"/>
                  <a:pt x="303" y="1045"/>
                  <a:pt x="311" y="1045"/>
                </a:cubicBezTo>
                <a:cubicBezTo>
                  <a:pt x="318" y="1045"/>
                  <a:pt x="324" y="1040"/>
                  <a:pt x="324" y="1032"/>
                </a:cubicBezTo>
                <a:cubicBezTo>
                  <a:pt x="324" y="1025"/>
                  <a:pt x="318" y="1019"/>
                  <a:pt x="311" y="1019"/>
                </a:cubicBezTo>
                <a:cubicBezTo>
                  <a:pt x="303" y="1019"/>
                  <a:pt x="297" y="1025"/>
                  <a:pt x="297" y="1032"/>
                </a:cubicBezTo>
                <a:close/>
                <a:moveTo>
                  <a:pt x="13" y="1086"/>
                </a:moveTo>
                <a:cubicBezTo>
                  <a:pt x="20" y="1086"/>
                  <a:pt x="25" y="1080"/>
                  <a:pt x="25" y="1073"/>
                </a:cubicBezTo>
                <a:cubicBezTo>
                  <a:pt x="25" y="1066"/>
                  <a:pt x="20" y="1061"/>
                  <a:pt x="13" y="1061"/>
                </a:cubicBezTo>
                <a:cubicBezTo>
                  <a:pt x="6" y="1061"/>
                  <a:pt x="0" y="1066"/>
                  <a:pt x="0" y="1073"/>
                </a:cubicBezTo>
                <a:cubicBezTo>
                  <a:pt x="0" y="1080"/>
                  <a:pt x="6" y="1086"/>
                  <a:pt x="13" y="1086"/>
                </a:cubicBezTo>
                <a:close/>
                <a:moveTo>
                  <a:pt x="396" y="1018"/>
                </a:moveTo>
                <a:cubicBezTo>
                  <a:pt x="403" y="1018"/>
                  <a:pt x="410" y="1012"/>
                  <a:pt x="410" y="1005"/>
                </a:cubicBezTo>
                <a:cubicBezTo>
                  <a:pt x="410" y="997"/>
                  <a:pt x="403" y="991"/>
                  <a:pt x="396" y="991"/>
                </a:cubicBezTo>
                <a:cubicBezTo>
                  <a:pt x="388" y="991"/>
                  <a:pt x="382" y="997"/>
                  <a:pt x="382" y="1005"/>
                </a:cubicBezTo>
                <a:cubicBezTo>
                  <a:pt x="382" y="1012"/>
                  <a:pt x="388" y="1018"/>
                  <a:pt x="396" y="1018"/>
                </a:cubicBezTo>
                <a:close/>
                <a:moveTo>
                  <a:pt x="202" y="887"/>
                </a:moveTo>
                <a:cubicBezTo>
                  <a:pt x="209" y="887"/>
                  <a:pt x="216" y="880"/>
                  <a:pt x="216" y="873"/>
                </a:cubicBezTo>
                <a:cubicBezTo>
                  <a:pt x="216" y="866"/>
                  <a:pt x="209" y="860"/>
                  <a:pt x="202" y="860"/>
                </a:cubicBezTo>
                <a:cubicBezTo>
                  <a:pt x="194" y="860"/>
                  <a:pt x="188" y="866"/>
                  <a:pt x="188" y="873"/>
                </a:cubicBezTo>
                <a:cubicBezTo>
                  <a:pt x="188" y="880"/>
                  <a:pt x="194" y="887"/>
                  <a:pt x="202" y="887"/>
                </a:cubicBezTo>
                <a:close/>
                <a:moveTo>
                  <a:pt x="314" y="711"/>
                </a:moveTo>
                <a:cubicBezTo>
                  <a:pt x="314" y="717"/>
                  <a:pt x="319" y="722"/>
                  <a:pt x="325" y="722"/>
                </a:cubicBezTo>
                <a:cubicBezTo>
                  <a:pt x="331" y="722"/>
                  <a:pt x="335" y="717"/>
                  <a:pt x="335" y="711"/>
                </a:cubicBezTo>
                <a:cubicBezTo>
                  <a:pt x="335" y="705"/>
                  <a:pt x="331" y="701"/>
                  <a:pt x="325" y="701"/>
                </a:cubicBezTo>
                <a:cubicBezTo>
                  <a:pt x="319" y="701"/>
                  <a:pt x="314" y="705"/>
                  <a:pt x="314" y="711"/>
                </a:cubicBezTo>
                <a:close/>
                <a:moveTo>
                  <a:pt x="257" y="735"/>
                </a:moveTo>
                <a:cubicBezTo>
                  <a:pt x="263" y="735"/>
                  <a:pt x="267" y="731"/>
                  <a:pt x="267" y="726"/>
                </a:cubicBezTo>
                <a:cubicBezTo>
                  <a:pt x="267" y="721"/>
                  <a:pt x="263" y="716"/>
                  <a:pt x="257" y="716"/>
                </a:cubicBezTo>
                <a:cubicBezTo>
                  <a:pt x="252" y="716"/>
                  <a:pt x="248" y="721"/>
                  <a:pt x="248" y="726"/>
                </a:cubicBezTo>
                <a:cubicBezTo>
                  <a:pt x="248" y="731"/>
                  <a:pt x="252" y="735"/>
                  <a:pt x="257" y="735"/>
                </a:cubicBezTo>
                <a:close/>
                <a:moveTo>
                  <a:pt x="378" y="700"/>
                </a:moveTo>
                <a:cubicBezTo>
                  <a:pt x="378" y="707"/>
                  <a:pt x="383" y="712"/>
                  <a:pt x="390" y="712"/>
                </a:cubicBezTo>
                <a:cubicBezTo>
                  <a:pt x="396" y="712"/>
                  <a:pt x="402" y="707"/>
                  <a:pt x="402" y="700"/>
                </a:cubicBezTo>
                <a:cubicBezTo>
                  <a:pt x="402" y="694"/>
                  <a:pt x="396" y="689"/>
                  <a:pt x="390" y="689"/>
                </a:cubicBezTo>
                <a:cubicBezTo>
                  <a:pt x="383" y="689"/>
                  <a:pt x="378" y="694"/>
                  <a:pt x="378" y="700"/>
                </a:cubicBezTo>
                <a:close/>
                <a:moveTo>
                  <a:pt x="408" y="665"/>
                </a:moveTo>
                <a:cubicBezTo>
                  <a:pt x="408" y="671"/>
                  <a:pt x="413" y="675"/>
                  <a:pt x="419" y="675"/>
                </a:cubicBezTo>
                <a:cubicBezTo>
                  <a:pt x="425" y="675"/>
                  <a:pt x="430" y="671"/>
                  <a:pt x="430" y="665"/>
                </a:cubicBezTo>
                <a:cubicBezTo>
                  <a:pt x="430" y="659"/>
                  <a:pt x="425" y="654"/>
                  <a:pt x="419" y="654"/>
                </a:cubicBezTo>
                <a:cubicBezTo>
                  <a:pt x="413" y="654"/>
                  <a:pt x="408" y="659"/>
                  <a:pt x="408" y="665"/>
                </a:cubicBezTo>
                <a:close/>
                <a:moveTo>
                  <a:pt x="439" y="692"/>
                </a:moveTo>
                <a:cubicBezTo>
                  <a:pt x="439" y="698"/>
                  <a:pt x="445" y="704"/>
                  <a:pt x="452" y="704"/>
                </a:cubicBezTo>
                <a:cubicBezTo>
                  <a:pt x="460" y="704"/>
                  <a:pt x="465" y="698"/>
                  <a:pt x="465" y="692"/>
                </a:cubicBezTo>
                <a:cubicBezTo>
                  <a:pt x="465" y="685"/>
                  <a:pt x="460" y="679"/>
                  <a:pt x="452" y="679"/>
                </a:cubicBezTo>
                <a:cubicBezTo>
                  <a:pt x="445" y="679"/>
                  <a:pt x="439" y="685"/>
                  <a:pt x="439" y="692"/>
                </a:cubicBezTo>
                <a:close/>
                <a:moveTo>
                  <a:pt x="358" y="683"/>
                </a:moveTo>
                <a:cubicBezTo>
                  <a:pt x="363" y="683"/>
                  <a:pt x="367" y="679"/>
                  <a:pt x="367" y="674"/>
                </a:cubicBezTo>
                <a:cubicBezTo>
                  <a:pt x="367" y="668"/>
                  <a:pt x="363" y="664"/>
                  <a:pt x="358" y="664"/>
                </a:cubicBezTo>
                <a:cubicBezTo>
                  <a:pt x="353" y="664"/>
                  <a:pt x="349" y="668"/>
                  <a:pt x="349" y="674"/>
                </a:cubicBezTo>
                <a:cubicBezTo>
                  <a:pt x="349" y="679"/>
                  <a:pt x="353" y="683"/>
                  <a:pt x="358" y="683"/>
                </a:cubicBezTo>
                <a:close/>
                <a:moveTo>
                  <a:pt x="344" y="742"/>
                </a:moveTo>
                <a:cubicBezTo>
                  <a:pt x="344" y="749"/>
                  <a:pt x="350" y="755"/>
                  <a:pt x="357" y="755"/>
                </a:cubicBezTo>
                <a:cubicBezTo>
                  <a:pt x="365" y="755"/>
                  <a:pt x="371" y="749"/>
                  <a:pt x="371" y="742"/>
                </a:cubicBezTo>
                <a:cubicBezTo>
                  <a:pt x="371" y="735"/>
                  <a:pt x="365" y="729"/>
                  <a:pt x="357" y="729"/>
                </a:cubicBezTo>
                <a:cubicBezTo>
                  <a:pt x="350" y="729"/>
                  <a:pt x="344" y="735"/>
                  <a:pt x="344" y="742"/>
                </a:cubicBezTo>
                <a:close/>
                <a:moveTo>
                  <a:pt x="171" y="845"/>
                </a:moveTo>
                <a:cubicBezTo>
                  <a:pt x="178" y="845"/>
                  <a:pt x="184" y="839"/>
                  <a:pt x="184" y="832"/>
                </a:cubicBezTo>
                <a:cubicBezTo>
                  <a:pt x="184" y="825"/>
                  <a:pt x="178" y="820"/>
                  <a:pt x="171" y="820"/>
                </a:cubicBezTo>
                <a:cubicBezTo>
                  <a:pt x="164" y="820"/>
                  <a:pt x="159" y="825"/>
                  <a:pt x="159" y="832"/>
                </a:cubicBezTo>
                <a:cubicBezTo>
                  <a:pt x="159" y="839"/>
                  <a:pt x="164" y="845"/>
                  <a:pt x="171" y="845"/>
                </a:cubicBezTo>
                <a:close/>
                <a:moveTo>
                  <a:pt x="247" y="823"/>
                </a:moveTo>
                <a:cubicBezTo>
                  <a:pt x="254" y="823"/>
                  <a:pt x="260" y="817"/>
                  <a:pt x="260" y="810"/>
                </a:cubicBezTo>
                <a:cubicBezTo>
                  <a:pt x="260" y="803"/>
                  <a:pt x="254" y="797"/>
                  <a:pt x="247" y="797"/>
                </a:cubicBezTo>
                <a:cubicBezTo>
                  <a:pt x="240" y="797"/>
                  <a:pt x="233" y="803"/>
                  <a:pt x="233" y="810"/>
                </a:cubicBezTo>
                <a:cubicBezTo>
                  <a:pt x="233" y="817"/>
                  <a:pt x="240" y="823"/>
                  <a:pt x="247" y="823"/>
                </a:cubicBezTo>
                <a:close/>
                <a:moveTo>
                  <a:pt x="266" y="850"/>
                </a:moveTo>
                <a:cubicBezTo>
                  <a:pt x="266" y="858"/>
                  <a:pt x="272" y="865"/>
                  <a:pt x="280" y="865"/>
                </a:cubicBezTo>
                <a:cubicBezTo>
                  <a:pt x="288" y="865"/>
                  <a:pt x="295" y="858"/>
                  <a:pt x="295" y="850"/>
                </a:cubicBezTo>
                <a:cubicBezTo>
                  <a:pt x="295" y="842"/>
                  <a:pt x="288" y="835"/>
                  <a:pt x="280" y="835"/>
                </a:cubicBezTo>
                <a:cubicBezTo>
                  <a:pt x="272" y="835"/>
                  <a:pt x="266" y="842"/>
                  <a:pt x="266" y="850"/>
                </a:cubicBezTo>
                <a:close/>
                <a:moveTo>
                  <a:pt x="216" y="786"/>
                </a:moveTo>
                <a:cubicBezTo>
                  <a:pt x="222" y="786"/>
                  <a:pt x="227" y="781"/>
                  <a:pt x="227" y="775"/>
                </a:cubicBezTo>
                <a:cubicBezTo>
                  <a:pt x="227" y="768"/>
                  <a:pt x="222" y="763"/>
                  <a:pt x="216" y="763"/>
                </a:cubicBezTo>
                <a:cubicBezTo>
                  <a:pt x="210" y="763"/>
                  <a:pt x="205" y="768"/>
                  <a:pt x="205" y="775"/>
                </a:cubicBezTo>
                <a:cubicBezTo>
                  <a:pt x="205" y="781"/>
                  <a:pt x="210" y="786"/>
                  <a:pt x="216" y="786"/>
                </a:cubicBezTo>
                <a:close/>
                <a:moveTo>
                  <a:pt x="276" y="757"/>
                </a:moveTo>
                <a:cubicBezTo>
                  <a:pt x="276" y="763"/>
                  <a:pt x="281" y="769"/>
                  <a:pt x="288" y="769"/>
                </a:cubicBezTo>
                <a:cubicBezTo>
                  <a:pt x="294" y="769"/>
                  <a:pt x="300" y="763"/>
                  <a:pt x="300" y="757"/>
                </a:cubicBezTo>
                <a:cubicBezTo>
                  <a:pt x="300" y="750"/>
                  <a:pt x="294" y="744"/>
                  <a:pt x="288" y="744"/>
                </a:cubicBezTo>
                <a:cubicBezTo>
                  <a:pt x="281" y="744"/>
                  <a:pt x="276" y="750"/>
                  <a:pt x="276" y="757"/>
                </a:cubicBezTo>
                <a:close/>
                <a:moveTo>
                  <a:pt x="306" y="791"/>
                </a:moveTo>
                <a:cubicBezTo>
                  <a:pt x="306" y="799"/>
                  <a:pt x="313" y="806"/>
                  <a:pt x="321" y="806"/>
                </a:cubicBezTo>
                <a:cubicBezTo>
                  <a:pt x="329" y="806"/>
                  <a:pt x="335" y="799"/>
                  <a:pt x="335" y="791"/>
                </a:cubicBezTo>
                <a:cubicBezTo>
                  <a:pt x="335" y="783"/>
                  <a:pt x="329" y="777"/>
                  <a:pt x="321" y="777"/>
                </a:cubicBezTo>
                <a:cubicBezTo>
                  <a:pt x="313" y="777"/>
                  <a:pt x="306" y="783"/>
                  <a:pt x="306" y="791"/>
                </a:cubicBezTo>
                <a:close/>
                <a:moveTo>
                  <a:pt x="235" y="934"/>
                </a:moveTo>
                <a:cubicBezTo>
                  <a:pt x="243" y="934"/>
                  <a:pt x="250" y="928"/>
                  <a:pt x="250" y="919"/>
                </a:cubicBezTo>
                <a:cubicBezTo>
                  <a:pt x="250" y="911"/>
                  <a:pt x="243" y="905"/>
                  <a:pt x="235" y="905"/>
                </a:cubicBezTo>
                <a:cubicBezTo>
                  <a:pt x="227" y="905"/>
                  <a:pt x="221" y="911"/>
                  <a:pt x="221" y="919"/>
                </a:cubicBezTo>
                <a:cubicBezTo>
                  <a:pt x="221" y="928"/>
                  <a:pt x="227" y="934"/>
                  <a:pt x="235" y="934"/>
                </a:cubicBezTo>
                <a:close/>
                <a:moveTo>
                  <a:pt x="1437" y="1022"/>
                </a:moveTo>
                <a:cubicBezTo>
                  <a:pt x="1437" y="1014"/>
                  <a:pt x="1431" y="1008"/>
                  <a:pt x="1424" y="1008"/>
                </a:cubicBezTo>
                <a:cubicBezTo>
                  <a:pt x="1416" y="1008"/>
                  <a:pt x="1410" y="1014"/>
                  <a:pt x="1410" y="1022"/>
                </a:cubicBezTo>
                <a:cubicBezTo>
                  <a:pt x="1410" y="1029"/>
                  <a:pt x="1416" y="1035"/>
                  <a:pt x="1424" y="1035"/>
                </a:cubicBezTo>
                <a:cubicBezTo>
                  <a:pt x="1431" y="1035"/>
                  <a:pt x="1437" y="1029"/>
                  <a:pt x="1437" y="1022"/>
                </a:cubicBezTo>
                <a:close/>
                <a:moveTo>
                  <a:pt x="1410" y="1030"/>
                </a:moveTo>
                <a:cubicBezTo>
                  <a:pt x="1410" y="1022"/>
                  <a:pt x="1404" y="1016"/>
                  <a:pt x="1396" y="1016"/>
                </a:cubicBezTo>
                <a:cubicBezTo>
                  <a:pt x="1388" y="1016"/>
                  <a:pt x="1382" y="1022"/>
                  <a:pt x="1382" y="1030"/>
                </a:cubicBezTo>
                <a:cubicBezTo>
                  <a:pt x="1382" y="1038"/>
                  <a:pt x="1388" y="1044"/>
                  <a:pt x="1396" y="1044"/>
                </a:cubicBezTo>
                <a:cubicBezTo>
                  <a:pt x="1404" y="1044"/>
                  <a:pt x="1410" y="1038"/>
                  <a:pt x="1410" y="1030"/>
                </a:cubicBezTo>
                <a:close/>
                <a:moveTo>
                  <a:pt x="1384" y="984"/>
                </a:moveTo>
                <a:cubicBezTo>
                  <a:pt x="1384" y="976"/>
                  <a:pt x="1378" y="969"/>
                  <a:pt x="1370" y="969"/>
                </a:cubicBezTo>
                <a:cubicBezTo>
                  <a:pt x="1362" y="969"/>
                  <a:pt x="1356" y="976"/>
                  <a:pt x="1356" y="984"/>
                </a:cubicBezTo>
                <a:cubicBezTo>
                  <a:pt x="1353" y="979"/>
                  <a:pt x="1349" y="975"/>
                  <a:pt x="1343" y="975"/>
                </a:cubicBezTo>
                <a:cubicBezTo>
                  <a:pt x="1335" y="975"/>
                  <a:pt x="1329" y="981"/>
                  <a:pt x="1328" y="989"/>
                </a:cubicBezTo>
                <a:cubicBezTo>
                  <a:pt x="1325" y="984"/>
                  <a:pt x="1322" y="981"/>
                  <a:pt x="1316" y="981"/>
                </a:cubicBezTo>
                <a:cubicBezTo>
                  <a:pt x="1309" y="981"/>
                  <a:pt x="1303" y="987"/>
                  <a:pt x="1302" y="994"/>
                </a:cubicBezTo>
                <a:cubicBezTo>
                  <a:pt x="1300" y="989"/>
                  <a:pt x="1296" y="986"/>
                  <a:pt x="1290" y="986"/>
                </a:cubicBezTo>
                <a:cubicBezTo>
                  <a:pt x="1282" y="986"/>
                  <a:pt x="1276" y="992"/>
                  <a:pt x="1276" y="999"/>
                </a:cubicBezTo>
                <a:cubicBezTo>
                  <a:pt x="1274" y="994"/>
                  <a:pt x="1269" y="990"/>
                  <a:pt x="1264" y="990"/>
                </a:cubicBezTo>
                <a:cubicBezTo>
                  <a:pt x="1256" y="990"/>
                  <a:pt x="1250" y="996"/>
                  <a:pt x="1250" y="1004"/>
                </a:cubicBezTo>
                <a:cubicBezTo>
                  <a:pt x="1250" y="1012"/>
                  <a:pt x="1256" y="1018"/>
                  <a:pt x="1264" y="1018"/>
                </a:cubicBezTo>
                <a:cubicBezTo>
                  <a:pt x="1271" y="1018"/>
                  <a:pt x="1276" y="1012"/>
                  <a:pt x="1277" y="1005"/>
                </a:cubicBezTo>
                <a:cubicBezTo>
                  <a:pt x="1279" y="1011"/>
                  <a:pt x="1284" y="1015"/>
                  <a:pt x="1290" y="1015"/>
                </a:cubicBezTo>
                <a:cubicBezTo>
                  <a:pt x="1297" y="1015"/>
                  <a:pt x="1303" y="1010"/>
                  <a:pt x="1304" y="1002"/>
                </a:cubicBezTo>
                <a:cubicBezTo>
                  <a:pt x="1306" y="1007"/>
                  <a:pt x="1310" y="1011"/>
                  <a:pt x="1316" y="1011"/>
                </a:cubicBezTo>
                <a:cubicBezTo>
                  <a:pt x="1324" y="1011"/>
                  <a:pt x="1329" y="1005"/>
                  <a:pt x="1330" y="998"/>
                </a:cubicBezTo>
                <a:cubicBezTo>
                  <a:pt x="1333" y="1003"/>
                  <a:pt x="1337" y="1006"/>
                  <a:pt x="1343" y="1006"/>
                </a:cubicBezTo>
                <a:cubicBezTo>
                  <a:pt x="1351" y="1006"/>
                  <a:pt x="1357" y="999"/>
                  <a:pt x="1358" y="991"/>
                </a:cubicBezTo>
                <a:cubicBezTo>
                  <a:pt x="1361" y="995"/>
                  <a:pt x="1364" y="999"/>
                  <a:pt x="1370" y="999"/>
                </a:cubicBezTo>
                <a:cubicBezTo>
                  <a:pt x="1378" y="999"/>
                  <a:pt x="1384" y="992"/>
                  <a:pt x="1384" y="984"/>
                </a:cubicBezTo>
                <a:close/>
                <a:moveTo>
                  <a:pt x="1435" y="1075"/>
                </a:moveTo>
                <a:cubicBezTo>
                  <a:pt x="1435" y="1068"/>
                  <a:pt x="1429" y="1062"/>
                  <a:pt x="1422" y="1062"/>
                </a:cubicBezTo>
                <a:cubicBezTo>
                  <a:pt x="1415" y="1062"/>
                  <a:pt x="1409" y="1068"/>
                  <a:pt x="1409" y="1075"/>
                </a:cubicBezTo>
                <a:cubicBezTo>
                  <a:pt x="1409" y="1083"/>
                  <a:pt x="1415" y="1089"/>
                  <a:pt x="1422" y="1089"/>
                </a:cubicBezTo>
                <a:cubicBezTo>
                  <a:pt x="1429" y="1089"/>
                  <a:pt x="1435" y="1083"/>
                  <a:pt x="1435" y="1075"/>
                </a:cubicBezTo>
                <a:close/>
                <a:moveTo>
                  <a:pt x="1402" y="937"/>
                </a:moveTo>
                <a:cubicBezTo>
                  <a:pt x="1410" y="937"/>
                  <a:pt x="1417" y="931"/>
                  <a:pt x="1417" y="923"/>
                </a:cubicBezTo>
                <a:cubicBezTo>
                  <a:pt x="1417" y="915"/>
                  <a:pt x="1410" y="908"/>
                  <a:pt x="1402" y="908"/>
                </a:cubicBezTo>
                <a:cubicBezTo>
                  <a:pt x="1394" y="908"/>
                  <a:pt x="1388" y="915"/>
                  <a:pt x="1388" y="923"/>
                </a:cubicBezTo>
                <a:cubicBezTo>
                  <a:pt x="1388" y="931"/>
                  <a:pt x="1394" y="937"/>
                  <a:pt x="1402" y="937"/>
                </a:cubicBezTo>
                <a:close/>
                <a:moveTo>
                  <a:pt x="1412" y="976"/>
                </a:moveTo>
                <a:cubicBezTo>
                  <a:pt x="1412" y="968"/>
                  <a:pt x="1406" y="962"/>
                  <a:pt x="1398" y="962"/>
                </a:cubicBezTo>
                <a:cubicBezTo>
                  <a:pt x="1390" y="962"/>
                  <a:pt x="1383" y="968"/>
                  <a:pt x="1383" y="976"/>
                </a:cubicBezTo>
                <a:cubicBezTo>
                  <a:pt x="1383" y="984"/>
                  <a:pt x="1390" y="990"/>
                  <a:pt x="1398" y="990"/>
                </a:cubicBezTo>
                <a:cubicBezTo>
                  <a:pt x="1406" y="990"/>
                  <a:pt x="1412" y="984"/>
                  <a:pt x="1412" y="976"/>
                </a:cubicBezTo>
                <a:close/>
                <a:moveTo>
                  <a:pt x="1386" y="932"/>
                </a:moveTo>
                <a:cubicBezTo>
                  <a:pt x="1386" y="924"/>
                  <a:pt x="1380" y="917"/>
                  <a:pt x="1372" y="917"/>
                </a:cubicBezTo>
                <a:cubicBezTo>
                  <a:pt x="1364" y="917"/>
                  <a:pt x="1357" y="924"/>
                  <a:pt x="1357" y="932"/>
                </a:cubicBezTo>
                <a:cubicBezTo>
                  <a:pt x="1357" y="940"/>
                  <a:pt x="1364" y="946"/>
                  <a:pt x="1372" y="946"/>
                </a:cubicBezTo>
                <a:cubicBezTo>
                  <a:pt x="1380" y="946"/>
                  <a:pt x="1386" y="940"/>
                  <a:pt x="1386" y="932"/>
                </a:cubicBezTo>
                <a:close/>
                <a:moveTo>
                  <a:pt x="638" y="1091"/>
                </a:moveTo>
                <a:cubicBezTo>
                  <a:pt x="638" y="1097"/>
                  <a:pt x="642" y="1101"/>
                  <a:pt x="648" y="1101"/>
                </a:cubicBezTo>
                <a:cubicBezTo>
                  <a:pt x="654" y="1101"/>
                  <a:pt x="659" y="1097"/>
                  <a:pt x="659" y="1091"/>
                </a:cubicBezTo>
                <a:cubicBezTo>
                  <a:pt x="659" y="1085"/>
                  <a:pt x="654" y="1080"/>
                  <a:pt x="648" y="1080"/>
                </a:cubicBezTo>
                <a:cubicBezTo>
                  <a:pt x="642" y="1080"/>
                  <a:pt x="638" y="1085"/>
                  <a:pt x="638" y="1091"/>
                </a:cubicBezTo>
                <a:close/>
                <a:moveTo>
                  <a:pt x="559" y="1113"/>
                </a:moveTo>
                <a:cubicBezTo>
                  <a:pt x="559" y="1119"/>
                  <a:pt x="563" y="1124"/>
                  <a:pt x="569" y="1124"/>
                </a:cubicBezTo>
                <a:cubicBezTo>
                  <a:pt x="575" y="1124"/>
                  <a:pt x="580" y="1119"/>
                  <a:pt x="580" y="1113"/>
                </a:cubicBezTo>
                <a:cubicBezTo>
                  <a:pt x="580" y="1108"/>
                  <a:pt x="575" y="1103"/>
                  <a:pt x="569" y="1103"/>
                </a:cubicBezTo>
                <a:cubicBezTo>
                  <a:pt x="563" y="1103"/>
                  <a:pt x="559" y="1108"/>
                  <a:pt x="559" y="1113"/>
                </a:cubicBezTo>
                <a:close/>
                <a:moveTo>
                  <a:pt x="133" y="1086"/>
                </a:moveTo>
                <a:cubicBezTo>
                  <a:pt x="127" y="1086"/>
                  <a:pt x="121" y="1092"/>
                  <a:pt x="121" y="1099"/>
                </a:cubicBezTo>
                <a:cubicBezTo>
                  <a:pt x="121" y="1105"/>
                  <a:pt x="127" y="1111"/>
                  <a:pt x="133" y="1111"/>
                </a:cubicBezTo>
                <a:cubicBezTo>
                  <a:pt x="140" y="1111"/>
                  <a:pt x="145" y="1105"/>
                  <a:pt x="145" y="1099"/>
                </a:cubicBezTo>
                <a:cubicBezTo>
                  <a:pt x="145" y="1092"/>
                  <a:pt x="140" y="1086"/>
                  <a:pt x="133" y="1086"/>
                </a:cubicBezTo>
                <a:close/>
                <a:moveTo>
                  <a:pt x="353" y="1086"/>
                </a:moveTo>
                <a:cubicBezTo>
                  <a:pt x="346" y="1086"/>
                  <a:pt x="341" y="1091"/>
                  <a:pt x="341" y="1098"/>
                </a:cubicBezTo>
                <a:cubicBezTo>
                  <a:pt x="341" y="1104"/>
                  <a:pt x="346" y="1110"/>
                  <a:pt x="353" y="1110"/>
                </a:cubicBezTo>
                <a:cubicBezTo>
                  <a:pt x="359" y="1110"/>
                  <a:pt x="364" y="1104"/>
                  <a:pt x="364" y="1098"/>
                </a:cubicBezTo>
                <a:cubicBezTo>
                  <a:pt x="364" y="1091"/>
                  <a:pt x="359" y="1086"/>
                  <a:pt x="353" y="1086"/>
                </a:cubicBezTo>
                <a:close/>
                <a:moveTo>
                  <a:pt x="1034" y="395"/>
                </a:moveTo>
                <a:cubicBezTo>
                  <a:pt x="1034" y="401"/>
                  <a:pt x="1039" y="406"/>
                  <a:pt x="1045" y="406"/>
                </a:cubicBezTo>
                <a:cubicBezTo>
                  <a:pt x="1050" y="406"/>
                  <a:pt x="1055" y="401"/>
                  <a:pt x="1055" y="395"/>
                </a:cubicBezTo>
                <a:cubicBezTo>
                  <a:pt x="1055" y="389"/>
                  <a:pt x="1050" y="385"/>
                  <a:pt x="1045" y="385"/>
                </a:cubicBezTo>
                <a:cubicBezTo>
                  <a:pt x="1039" y="385"/>
                  <a:pt x="1034" y="389"/>
                  <a:pt x="1034" y="395"/>
                </a:cubicBezTo>
                <a:close/>
                <a:moveTo>
                  <a:pt x="1333" y="327"/>
                </a:moveTo>
                <a:cubicBezTo>
                  <a:pt x="1338" y="327"/>
                  <a:pt x="1343" y="323"/>
                  <a:pt x="1343" y="317"/>
                </a:cubicBezTo>
                <a:cubicBezTo>
                  <a:pt x="1343" y="311"/>
                  <a:pt x="1338" y="307"/>
                  <a:pt x="1333" y="307"/>
                </a:cubicBezTo>
                <a:cubicBezTo>
                  <a:pt x="1327" y="307"/>
                  <a:pt x="1323" y="311"/>
                  <a:pt x="1323" y="317"/>
                </a:cubicBezTo>
                <a:cubicBezTo>
                  <a:pt x="1323" y="323"/>
                  <a:pt x="1327" y="327"/>
                  <a:pt x="1333" y="327"/>
                </a:cubicBezTo>
                <a:close/>
                <a:moveTo>
                  <a:pt x="1250" y="358"/>
                </a:moveTo>
                <a:cubicBezTo>
                  <a:pt x="1250" y="354"/>
                  <a:pt x="1247" y="352"/>
                  <a:pt x="1243" y="352"/>
                </a:cubicBezTo>
                <a:cubicBezTo>
                  <a:pt x="1240" y="352"/>
                  <a:pt x="1237" y="354"/>
                  <a:pt x="1237" y="358"/>
                </a:cubicBezTo>
                <a:cubicBezTo>
                  <a:pt x="1237" y="361"/>
                  <a:pt x="1240" y="364"/>
                  <a:pt x="1243" y="364"/>
                </a:cubicBezTo>
                <a:cubicBezTo>
                  <a:pt x="1247" y="364"/>
                  <a:pt x="1250" y="361"/>
                  <a:pt x="1250" y="358"/>
                </a:cubicBezTo>
                <a:close/>
                <a:moveTo>
                  <a:pt x="1288" y="345"/>
                </a:moveTo>
                <a:cubicBezTo>
                  <a:pt x="1293" y="345"/>
                  <a:pt x="1296" y="342"/>
                  <a:pt x="1296" y="337"/>
                </a:cubicBezTo>
                <a:cubicBezTo>
                  <a:pt x="1296" y="333"/>
                  <a:pt x="1293" y="329"/>
                  <a:pt x="1288" y="329"/>
                </a:cubicBezTo>
                <a:cubicBezTo>
                  <a:pt x="1283" y="329"/>
                  <a:pt x="1279" y="333"/>
                  <a:pt x="1279" y="337"/>
                </a:cubicBezTo>
                <a:cubicBezTo>
                  <a:pt x="1279" y="342"/>
                  <a:pt x="1283" y="345"/>
                  <a:pt x="1288" y="345"/>
                </a:cubicBezTo>
                <a:close/>
                <a:moveTo>
                  <a:pt x="1377" y="307"/>
                </a:moveTo>
                <a:cubicBezTo>
                  <a:pt x="1383" y="307"/>
                  <a:pt x="1388" y="302"/>
                  <a:pt x="1388" y="296"/>
                </a:cubicBezTo>
                <a:cubicBezTo>
                  <a:pt x="1388" y="290"/>
                  <a:pt x="1383" y="285"/>
                  <a:pt x="1377" y="285"/>
                </a:cubicBezTo>
                <a:cubicBezTo>
                  <a:pt x="1371" y="285"/>
                  <a:pt x="1366" y="290"/>
                  <a:pt x="1366" y="296"/>
                </a:cubicBezTo>
                <a:cubicBezTo>
                  <a:pt x="1366" y="302"/>
                  <a:pt x="1371" y="307"/>
                  <a:pt x="1377" y="307"/>
                </a:cubicBezTo>
                <a:close/>
                <a:moveTo>
                  <a:pt x="1220" y="314"/>
                </a:moveTo>
                <a:cubicBezTo>
                  <a:pt x="1220" y="315"/>
                  <a:pt x="1221" y="316"/>
                  <a:pt x="1222" y="316"/>
                </a:cubicBezTo>
                <a:cubicBezTo>
                  <a:pt x="1224" y="316"/>
                  <a:pt x="1225" y="315"/>
                  <a:pt x="1225" y="313"/>
                </a:cubicBezTo>
                <a:cubicBezTo>
                  <a:pt x="1225" y="313"/>
                  <a:pt x="1224" y="312"/>
                  <a:pt x="1222" y="312"/>
                </a:cubicBezTo>
                <a:cubicBezTo>
                  <a:pt x="1221" y="312"/>
                  <a:pt x="1220" y="314"/>
                  <a:pt x="1220" y="314"/>
                </a:cubicBezTo>
                <a:close/>
                <a:moveTo>
                  <a:pt x="1108" y="311"/>
                </a:moveTo>
                <a:cubicBezTo>
                  <a:pt x="1108" y="314"/>
                  <a:pt x="1110" y="316"/>
                  <a:pt x="1112" y="316"/>
                </a:cubicBezTo>
                <a:cubicBezTo>
                  <a:pt x="1115" y="316"/>
                  <a:pt x="1117" y="314"/>
                  <a:pt x="1117" y="311"/>
                </a:cubicBezTo>
                <a:cubicBezTo>
                  <a:pt x="1117" y="308"/>
                  <a:pt x="1115" y="306"/>
                  <a:pt x="1112" y="306"/>
                </a:cubicBezTo>
                <a:cubicBezTo>
                  <a:pt x="1110" y="306"/>
                  <a:pt x="1108" y="308"/>
                  <a:pt x="1108" y="311"/>
                </a:cubicBezTo>
                <a:close/>
                <a:moveTo>
                  <a:pt x="992" y="413"/>
                </a:moveTo>
                <a:cubicBezTo>
                  <a:pt x="992" y="418"/>
                  <a:pt x="996" y="423"/>
                  <a:pt x="1002" y="423"/>
                </a:cubicBezTo>
                <a:cubicBezTo>
                  <a:pt x="1007" y="423"/>
                  <a:pt x="1012" y="418"/>
                  <a:pt x="1012" y="413"/>
                </a:cubicBezTo>
                <a:cubicBezTo>
                  <a:pt x="1012" y="407"/>
                  <a:pt x="1007" y="402"/>
                  <a:pt x="1002" y="402"/>
                </a:cubicBezTo>
                <a:cubicBezTo>
                  <a:pt x="996" y="402"/>
                  <a:pt x="992" y="407"/>
                  <a:pt x="992" y="413"/>
                </a:cubicBezTo>
                <a:close/>
                <a:moveTo>
                  <a:pt x="1342" y="361"/>
                </a:moveTo>
                <a:cubicBezTo>
                  <a:pt x="1342" y="367"/>
                  <a:pt x="1347" y="372"/>
                  <a:pt x="1354" y="372"/>
                </a:cubicBezTo>
                <a:cubicBezTo>
                  <a:pt x="1360" y="372"/>
                  <a:pt x="1365" y="367"/>
                  <a:pt x="1365" y="361"/>
                </a:cubicBezTo>
                <a:cubicBezTo>
                  <a:pt x="1365" y="355"/>
                  <a:pt x="1360" y="350"/>
                  <a:pt x="1354" y="350"/>
                </a:cubicBezTo>
                <a:cubicBezTo>
                  <a:pt x="1347" y="350"/>
                  <a:pt x="1342" y="355"/>
                  <a:pt x="1342" y="361"/>
                </a:cubicBezTo>
                <a:close/>
                <a:moveTo>
                  <a:pt x="1261" y="293"/>
                </a:moveTo>
                <a:cubicBezTo>
                  <a:pt x="1261" y="296"/>
                  <a:pt x="1264" y="299"/>
                  <a:pt x="1267" y="299"/>
                </a:cubicBezTo>
                <a:cubicBezTo>
                  <a:pt x="1270" y="299"/>
                  <a:pt x="1273" y="296"/>
                  <a:pt x="1273" y="293"/>
                </a:cubicBezTo>
                <a:cubicBezTo>
                  <a:pt x="1273" y="290"/>
                  <a:pt x="1270" y="287"/>
                  <a:pt x="1267" y="287"/>
                </a:cubicBezTo>
                <a:cubicBezTo>
                  <a:pt x="1264" y="287"/>
                  <a:pt x="1261" y="290"/>
                  <a:pt x="1261" y="293"/>
                </a:cubicBezTo>
                <a:close/>
                <a:moveTo>
                  <a:pt x="849" y="416"/>
                </a:moveTo>
                <a:cubicBezTo>
                  <a:pt x="849" y="418"/>
                  <a:pt x="851" y="419"/>
                  <a:pt x="852" y="419"/>
                </a:cubicBezTo>
                <a:cubicBezTo>
                  <a:pt x="854" y="419"/>
                  <a:pt x="855" y="418"/>
                  <a:pt x="855" y="416"/>
                </a:cubicBezTo>
                <a:cubicBezTo>
                  <a:pt x="855" y="414"/>
                  <a:pt x="854" y="413"/>
                  <a:pt x="852" y="413"/>
                </a:cubicBezTo>
                <a:cubicBezTo>
                  <a:pt x="851" y="413"/>
                  <a:pt x="849" y="414"/>
                  <a:pt x="849" y="416"/>
                </a:cubicBezTo>
                <a:close/>
                <a:moveTo>
                  <a:pt x="891" y="403"/>
                </a:moveTo>
                <a:cubicBezTo>
                  <a:pt x="891" y="405"/>
                  <a:pt x="893" y="406"/>
                  <a:pt x="895" y="406"/>
                </a:cubicBezTo>
                <a:cubicBezTo>
                  <a:pt x="896" y="406"/>
                  <a:pt x="898" y="405"/>
                  <a:pt x="898" y="403"/>
                </a:cubicBezTo>
                <a:cubicBezTo>
                  <a:pt x="898" y="401"/>
                  <a:pt x="896" y="399"/>
                  <a:pt x="895" y="399"/>
                </a:cubicBezTo>
                <a:cubicBezTo>
                  <a:pt x="893" y="399"/>
                  <a:pt x="891" y="401"/>
                  <a:pt x="891" y="403"/>
                </a:cubicBezTo>
                <a:close/>
                <a:moveTo>
                  <a:pt x="933" y="388"/>
                </a:moveTo>
                <a:cubicBezTo>
                  <a:pt x="933" y="390"/>
                  <a:pt x="934" y="392"/>
                  <a:pt x="937" y="392"/>
                </a:cubicBezTo>
                <a:cubicBezTo>
                  <a:pt x="939" y="392"/>
                  <a:pt x="940" y="390"/>
                  <a:pt x="940" y="388"/>
                </a:cubicBezTo>
                <a:cubicBezTo>
                  <a:pt x="940" y="385"/>
                  <a:pt x="939" y="384"/>
                  <a:pt x="937" y="384"/>
                </a:cubicBezTo>
                <a:cubicBezTo>
                  <a:pt x="934" y="384"/>
                  <a:pt x="933" y="385"/>
                  <a:pt x="933" y="388"/>
                </a:cubicBezTo>
                <a:close/>
                <a:moveTo>
                  <a:pt x="387" y="647"/>
                </a:moveTo>
                <a:cubicBezTo>
                  <a:pt x="391" y="647"/>
                  <a:pt x="395" y="643"/>
                  <a:pt x="395" y="639"/>
                </a:cubicBezTo>
                <a:cubicBezTo>
                  <a:pt x="395" y="635"/>
                  <a:pt x="391" y="632"/>
                  <a:pt x="387" y="632"/>
                </a:cubicBezTo>
                <a:cubicBezTo>
                  <a:pt x="383" y="632"/>
                  <a:pt x="380" y="635"/>
                  <a:pt x="380" y="639"/>
                </a:cubicBezTo>
                <a:cubicBezTo>
                  <a:pt x="380" y="643"/>
                  <a:pt x="383" y="647"/>
                  <a:pt x="387" y="647"/>
                </a:cubicBezTo>
                <a:close/>
                <a:moveTo>
                  <a:pt x="1151" y="290"/>
                </a:moveTo>
                <a:cubicBezTo>
                  <a:pt x="1151" y="293"/>
                  <a:pt x="1154" y="296"/>
                  <a:pt x="1157" y="296"/>
                </a:cubicBezTo>
                <a:cubicBezTo>
                  <a:pt x="1161" y="296"/>
                  <a:pt x="1163" y="293"/>
                  <a:pt x="1163" y="290"/>
                </a:cubicBezTo>
                <a:cubicBezTo>
                  <a:pt x="1163" y="287"/>
                  <a:pt x="1161" y="284"/>
                  <a:pt x="1157" y="284"/>
                </a:cubicBezTo>
                <a:cubicBezTo>
                  <a:pt x="1154" y="284"/>
                  <a:pt x="1151" y="287"/>
                  <a:pt x="1151" y="290"/>
                </a:cubicBezTo>
                <a:close/>
                <a:moveTo>
                  <a:pt x="909" y="441"/>
                </a:moveTo>
                <a:cubicBezTo>
                  <a:pt x="909" y="446"/>
                  <a:pt x="913" y="451"/>
                  <a:pt x="918" y="451"/>
                </a:cubicBezTo>
                <a:cubicBezTo>
                  <a:pt x="923" y="451"/>
                  <a:pt x="927" y="446"/>
                  <a:pt x="927" y="441"/>
                </a:cubicBezTo>
                <a:cubicBezTo>
                  <a:pt x="927" y="436"/>
                  <a:pt x="923" y="432"/>
                  <a:pt x="918" y="432"/>
                </a:cubicBezTo>
                <a:cubicBezTo>
                  <a:pt x="913" y="432"/>
                  <a:pt x="909" y="436"/>
                  <a:pt x="909" y="441"/>
                </a:cubicBezTo>
                <a:close/>
                <a:moveTo>
                  <a:pt x="868" y="453"/>
                </a:moveTo>
                <a:cubicBezTo>
                  <a:pt x="868" y="458"/>
                  <a:pt x="872" y="462"/>
                  <a:pt x="877" y="462"/>
                </a:cubicBezTo>
                <a:cubicBezTo>
                  <a:pt x="882" y="462"/>
                  <a:pt x="886" y="458"/>
                  <a:pt x="886" y="453"/>
                </a:cubicBezTo>
                <a:cubicBezTo>
                  <a:pt x="886" y="448"/>
                  <a:pt x="882" y="445"/>
                  <a:pt x="877" y="445"/>
                </a:cubicBezTo>
                <a:cubicBezTo>
                  <a:pt x="872" y="445"/>
                  <a:pt x="868" y="448"/>
                  <a:pt x="868" y="453"/>
                </a:cubicBezTo>
                <a:close/>
                <a:moveTo>
                  <a:pt x="486" y="573"/>
                </a:moveTo>
                <a:cubicBezTo>
                  <a:pt x="486" y="575"/>
                  <a:pt x="488" y="577"/>
                  <a:pt x="491" y="577"/>
                </a:cubicBezTo>
                <a:cubicBezTo>
                  <a:pt x="494" y="577"/>
                  <a:pt x="496" y="575"/>
                  <a:pt x="496" y="573"/>
                </a:cubicBezTo>
                <a:cubicBezTo>
                  <a:pt x="496" y="570"/>
                  <a:pt x="494" y="568"/>
                  <a:pt x="491" y="568"/>
                </a:cubicBezTo>
                <a:cubicBezTo>
                  <a:pt x="488" y="568"/>
                  <a:pt x="486" y="570"/>
                  <a:pt x="486" y="573"/>
                </a:cubicBezTo>
                <a:close/>
                <a:moveTo>
                  <a:pt x="609" y="590"/>
                </a:moveTo>
                <a:cubicBezTo>
                  <a:pt x="609" y="596"/>
                  <a:pt x="614" y="601"/>
                  <a:pt x="620" y="601"/>
                </a:cubicBezTo>
                <a:cubicBezTo>
                  <a:pt x="627" y="601"/>
                  <a:pt x="632" y="596"/>
                  <a:pt x="632" y="590"/>
                </a:cubicBezTo>
                <a:cubicBezTo>
                  <a:pt x="632" y="584"/>
                  <a:pt x="627" y="579"/>
                  <a:pt x="620" y="579"/>
                </a:cubicBezTo>
                <a:cubicBezTo>
                  <a:pt x="614" y="579"/>
                  <a:pt x="609" y="584"/>
                  <a:pt x="609" y="590"/>
                </a:cubicBezTo>
                <a:close/>
                <a:moveTo>
                  <a:pt x="670" y="556"/>
                </a:moveTo>
                <a:cubicBezTo>
                  <a:pt x="670" y="562"/>
                  <a:pt x="675" y="567"/>
                  <a:pt x="681" y="567"/>
                </a:cubicBezTo>
                <a:cubicBezTo>
                  <a:pt x="687" y="567"/>
                  <a:pt x="692" y="562"/>
                  <a:pt x="692" y="556"/>
                </a:cubicBezTo>
                <a:cubicBezTo>
                  <a:pt x="692" y="550"/>
                  <a:pt x="687" y="545"/>
                  <a:pt x="681" y="545"/>
                </a:cubicBezTo>
                <a:cubicBezTo>
                  <a:pt x="675" y="545"/>
                  <a:pt x="670" y="550"/>
                  <a:pt x="670" y="556"/>
                </a:cubicBezTo>
                <a:close/>
                <a:moveTo>
                  <a:pt x="626" y="560"/>
                </a:moveTo>
                <a:cubicBezTo>
                  <a:pt x="626" y="565"/>
                  <a:pt x="631" y="570"/>
                  <a:pt x="636" y="570"/>
                </a:cubicBezTo>
                <a:cubicBezTo>
                  <a:pt x="642" y="570"/>
                  <a:pt x="646" y="565"/>
                  <a:pt x="646" y="560"/>
                </a:cubicBezTo>
                <a:cubicBezTo>
                  <a:pt x="646" y="555"/>
                  <a:pt x="642" y="550"/>
                  <a:pt x="636" y="550"/>
                </a:cubicBezTo>
                <a:cubicBezTo>
                  <a:pt x="631" y="550"/>
                  <a:pt x="626" y="555"/>
                  <a:pt x="626" y="560"/>
                </a:cubicBezTo>
                <a:close/>
                <a:moveTo>
                  <a:pt x="534" y="568"/>
                </a:moveTo>
                <a:cubicBezTo>
                  <a:pt x="534" y="572"/>
                  <a:pt x="537" y="575"/>
                  <a:pt x="541" y="575"/>
                </a:cubicBezTo>
                <a:cubicBezTo>
                  <a:pt x="545" y="575"/>
                  <a:pt x="548" y="572"/>
                  <a:pt x="548" y="568"/>
                </a:cubicBezTo>
                <a:cubicBezTo>
                  <a:pt x="548" y="564"/>
                  <a:pt x="545" y="561"/>
                  <a:pt x="541" y="561"/>
                </a:cubicBezTo>
                <a:cubicBezTo>
                  <a:pt x="537" y="561"/>
                  <a:pt x="534" y="564"/>
                  <a:pt x="534" y="568"/>
                </a:cubicBezTo>
                <a:close/>
                <a:moveTo>
                  <a:pt x="581" y="564"/>
                </a:moveTo>
                <a:cubicBezTo>
                  <a:pt x="581" y="568"/>
                  <a:pt x="585" y="572"/>
                  <a:pt x="589" y="572"/>
                </a:cubicBezTo>
                <a:cubicBezTo>
                  <a:pt x="594" y="572"/>
                  <a:pt x="598" y="568"/>
                  <a:pt x="598" y="564"/>
                </a:cubicBezTo>
                <a:cubicBezTo>
                  <a:pt x="598" y="559"/>
                  <a:pt x="594" y="555"/>
                  <a:pt x="589" y="555"/>
                </a:cubicBezTo>
                <a:cubicBezTo>
                  <a:pt x="585" y="555"/>
                  <a:pt x="581" y="559"/>
                  <a:pt x="581" y="564"/>
                </a:cubicBezTo>
                <a:close/>
                <a:moveTo>
                  <a:pt x="654" y="587"/>
                </a:moveTo>
                <a:cubicBezTo>
                  <a:pt x="654" y="594"/>
                  <a:pt x="660" y="600"/>
                  <a:pt x="667" y="600"/>
                </a:cubicBezTo>
                <a:cubicBezTo>
                  <a:pt x="674" y="600"/>
                  <a:pt x="679" y="594"/>
                  <a:pt x="679" y="587"/>
                </a:cubicBezTo>
                <a:cubicBezTo>
                  <a:pt x="679" y="580"/>
                  <a:pt x="674" y="575"/>
                  <a:pt x="667" y="575"/>
                </a:cubicBezTo>
                <a:cubicBezTo>
                  <a:pt x="660" y="575"/>
                  <a:pt x="654" y="580"/>
                  <a:pt x="654" y="587"/>
                </a:cubicBezTo>
                <a:close/>
                <a:moveTo>
                  <a:pt x="490" y="627"/>
                </a:moveTo>
                <a:cubicBezTo>
                  <a:pt x="490" y="632"/>
                  <a:pt x="495" y="637"/>
                  <a:pt x="501" y="637"/>
                </a:cubicBezTo>
                <a:cubicBezTo>
                  <a:pt x="506" y="637"/>
                  <a:pt x="511" y="632"/>
                  <a:pt x="511" y="627"/>
                </a:cubicBezTo>
                <a:cubicBezTo>
                  <a:pt x="511" y="621"/>
                  <a:pt x="506" y="616"/>
                  <a:pt x="501" y="616"/>
                </a:cubicBezTo>
                <a:cubicBezTo>
                  <a:pt x="495" y="616"/>
                  <a:pt x="490" y="621"/>
                  <a:pt x="490" y="627"/>
                </a:cubicBezTo>
                <a:close/>
                <a:moveTo>
                  <a:pt x="436" y="632"/>
                </a:moveTo>
                <a:cubicBezTo>
                  <a:pt x="436" y="637"/>
                  <a:pt x="440" y="641"/>
                  <a:pt x="445" y="641"/>
                </a:cubicBezTo>
                <a:cubicBezTo>
                  <a:pt x="450" y="641"/>
                  <a:pt x="454" y="637"/>
                  <a:pt x="454" y="632"/>
                </a:cubicBezTo>
                <a:cubicBezTo>
                  <a:pt x="454" y="627"/>
                  <a:pt x="450" y="623"/>
                  <a:pt x="445" y="623"/>
                </a:cubicBezTo>
                <a:cubicBezTo>
                  <a:pt x="440" y="623"/>
                  <a:pt x="436" y="627"/>
                  <a:pt x="436" y="632"/>
                </a:cubicBezTo>
                <a:close/>
                <a:moveTo>
                  <a:pt x="542" y="622"/>
                </a:moveTo>
                <a:cubicBezTo>
                  <a:pt x="542" y="629"/>
                  <a:pt x="547" y="634"/>
                  <a:pt x="553" y="634"/>
                </a:cubicBezTo>
                <a:cubicBezTo>
                  <a:pt x="560" y="634"/>
                  <a:pt x="565" y="629"/>
                  <a:pt x="565" y="622"/>
                </a:cubicBezTo>
                <a:cubicBezTo>
                  <a:pt x="565" y="616"/>
                  <a:pt x="560" y="611"/>
                  <a:pt x="553" y="611"/>
                </a:cubicBezTo>
                <a:cubicBezTo>
                  <a:pt x="547" y="611"/>
                  <a:pt x="542" y="616"/>
                  <a:pt x="542" y="622"/>
                </a:cubicBezTo>
                <a:close/>
                <a:moveTo>
                  <a:pt x="462" y="602"/>
                </a:moveTo>
                <a:cubicBezTo>
                  <a:pt x="462" y="606"/>
                  <a:pt x="465" y="609"/>
                  <a:pt x="469" y="609"/>
                </a:cubicBezTo>
                <a:cubicBezTo>
                  <a:pt x="473" y="609"/>
                  <a:pt x="476" y="606"/>
                  <a:pt x="476" y="602"/>
                </a:cubicBezTo>
                <a:cubicBezTo>
                  <a:pt x="476" y="598"/>
                  <a:pt x="473" y="595"/>
                  <a:pt x="469" y="595"/>
                </a:cubicBezTo>
                <a:cubicBezTo>
                  <a:pt x="465" y="595"/>
                  <a:pt x="462" y="598"/>
                  <a:pt x="462" y="602"/>
                </a:cubicBezTo>
                <a:close/>
                <a:moveTo>
                  <a:pt x="513" y="597"/>
                </a:moveTo>
                <a:cubicBezTo>
                  <a:pt x="513" y="602"/>
                  <a:pt x="517" y="606"/>
                  <a:pt x="522" y="606"/>
                </a:cubicBezTo>
                <a:cubicBezTo>
                  <a:pt x="526" y="606"/>
                  <a:pt x="530" y="602"/>
                  <a:pt x="530" y="597"/>
                </a:cubicBezTo>
                <a:cubicBezTo>
                  <a:pt x="530" y="592"/>
                  <a:pt x="526" y="588"/>
                  <a:pt x="522" y="588"/>
                </a:cubicBezTo>
                <a:cubicBezTo>
                  <a:pt x="517" y="588"/>
                  <a:pt x="513" y="592"/>
                  <a:pt x="513" y="597"/>
                </a:cubicBezTo>
                <a:close/>
                <a:moveTo>
                  <a:pt x="409" y="608"/>
                </a:moveTo>
                <a:cubicBezTo>
                  <a:pt x="409" y="611"/>
                  <a:pt x="412" y="613"/>
                  <a:pt x="415" y="613"/>
                </a:cubicBezTo>
                <a:cubicBezTo>
                  <a:pt x="417" y="613"/>
                  <a:pt x="420" y="611"/>
                  <a:pt x="420" y="608"/>
                </a:cubicBezTo>
                <a:cubicBezTo>
                  <a:pt x="420" y="605"/>
                  <a:pt x="417" y="603"/>
                  <a:pt x="415" y="603"/>
                </a:cubicBezTo>
                <a:cubicBezTo>
                  <a:pt x="412" y="603"/>
                  <a:pt x="409" y="605"/>
                  <a:pt x="409" y="608"/>
                </a:cubicBezTo>
                <a:close/>
                <a:moveTo>
                  <a:pt x="562" y="593"/>
                </a:moveTo>
                <a:cubicBezTo>
                  <a:pt x="562" y="599"/>
                  <a:pt x="566" y="603"/>
                  <a:pt x="572" y="603"/>
                </a:cubicBezTo>
                <a:cubicBezTo>
                  <a:pt x="577" y="603"/>
                  <a:pt x="582" y="599"/>
                  <a:pt x="582" y="593"/>
                </a:cubicBezTo>
                <a:cubicBezTo>
                  <a:pt x="582" y="588"/>
                  <a:pt x="577" y="583"/>
                  <a:pt x="572" y="583"/>
                </a:cubicBezTo>
                <a:cubicBezTo>
                  <a:pt x="566" y="583"/>
                  <a:pt x="562" y="588"/>
                  <a:pt x="562" y="593"/>
                </a:cubicBezTo>
                <a:close/>
                <a:moveTo>
                  <a:pt x="746" y="481"/>
                </a:moveTo>
                <a:cubicBezTo>
                  <a:pt x="746" y="485"/>
                  <a:pt x="749" y="487"/>
                  <a:pt x="753" y="487"/>
                </a:cubicBezTo>
                <a:cubicBezTo>
                  <a:pt x="756" y="487"/>
                  <a:pt x="759" y="485"/>
                  <a:pt x="759" y="481"/>
                </a:cubicBezTo>
                <a:cubicBezTo>
                  <a:pt x="759" y="477"/>
                  <a:pt x="756" y="474"/>
                  <a:pt x="753" y="474"/>
                </a:cubicBezTo>
                <a:cubicBezTo>
                  <a:pt x="749" y="474"/>
                  <a:pt x="746" y="477"/>
                  <a:pt x="746" y="481"/>
                </a:cubicBezTo>
                <a:close/>
                <a:moveTo>
                  <a:pt x="705" y="488"/>
                </a:moveTo>
                <a:cubicBezTo>
                  <a:pt x="705" y="491"/>
                  <a:pt x="708" y="493"/>
                  <a:pt x="710" y="493"/>
                </a:cubicBezTo>
                <a:cubicBezTo>
                  <a:pt x="713" y="493"/>
                  <a:pt x="716" y="491"/>
                  <a:pt x="716" y="488"/>
                </a:cubicBezTo>
                <a:cubicBezTo>
                  <a:pt x="716" y="485"/>
                  <a:pt x="713" y="483"/>
                  <a:pt x="710" y="483"/>
                </a:cubicBezTo>
                <a:cubicBezTo>
                  <a:pt x="708" y="483"/>
                  <a:pt x="705" y="485"/>
                  <a:pt x="705" y="488"/>
                </a:cubicBezTo>
                <a:close/>
                <a:moveTo>
                  <a:pt x="663" y="495"/>
                </a:moveTo>
                <a:cubicBezTo>
                  <a:pt x="663" y="497"/>
                  <a:pt x="665" y="499"/>
                  <a:pt x="667" y="499"/>
                </a:cubicBezTo>
                <a:cubicBezTo>
                  <a:pt x="669" y="499"/>
                  <a:pt x="671" y="497"/>
                  <a:pt x="671" y="495"/>
                </a:cubicBezTo>
                <a:cubicBezTo>
                  <a:pt x="671" y="493"/>
                  <a:pt x="669" y="491"/>
                  <a:pt x="667" y="491"/>
                </a:cubicBezTo>
                <a:cubicBezTo>
                  <a:pt x="665" y="491"/>
                  <a:pt x="663" y="493"/>
                  <a:pt x="663" y="495"/>
                </a:cubicBezTo>
                <a:close/>
                <a:moveTo>
                  <a:pt x="828" y="464"/>
                </a:moveTo>
                <a:cubicBezTo>
                  <a:pt x="828" y="468"/>
                  <a:pt x="831" y="472"/>
                  <a:pt x="836" y="472"/>
                </a:cubicBezTo>
                <a:cubicBezTo>
                  <a:pt x="840" y="472"/>
                  <a:pt x="844" y="468"/>
                  <a:pt x="844" y="464"/>
                </a:cubicBezTo>
                <a:cubicBezTo>
                  <a:pt x="844" y="459"/>
                  <a:pt x="840" y="456"/>
                  <a:pt x="836" y="456"/>
                </a:cubicBezTo>
                <a:cubicBezTo>
                  <a:pt x="831" y="456"/>
                  <a:pt x="828" y="459"/>
                  <a:pt x="828" y="464"/>
                </a:cubicBezTo>
                <a:close/>
                <a:moveTo>
                  <a:pt x="787" y="473"/>
                </a:moveTo>
                <a:cubicBezTo>
                  <a:pt x="787" y="477"/>
                  <a:pt x="790" y="480"/>
                  <a:pt x="795" y="480"/>
                </a:cubicBezTo>
                <a:cubicBezTo>
                  <a:pt x="799" y="480"/>
                  <a:pt x="802" y="477"/>
                  <a:pt x="802" y="473"/>
                </a:cubicBezTo>
                <a:cubicBezTo>
                  <a:pt x="802" y="469"/>
                  <a:pt x="799" y="465"/>
                  <a:pt x="795" y="465"/>
                </a:cubicBezTo>
                <a:cubicBezTo>
                  <a:pt x="790" y="465"/>
                  <a:pt x="787" y="469"/>
                  <a:pt x="787" y="473"/>
                </a:cubicBezTo>
                <a:close/>
                <a:moveTo>
                  <a:pt x="810" y="506"/>
                </a:moveTo>
                <a:cubicBezTo>
                  <a:pt x="810" y="512"/>
                  <a:pt x="815" y="517"/>
                  <a:pt x="822" y="517"/>
                </a:cubicBezTo>
                <a:cubicBezTo>
                  <a:pt x="827" y="517"/>
                  <a:pt x="832" y="512"/>
                  <a:pt x="832" y="506"/>
                </a:cubicBezTo>
                <a:cubicBezTo>
                  <a:pt x="832" y="500"/>
                  <a:pt x="827" y="495"/>
                  <a:pt x="822" y="495"/>
                </a:cubicBezTo>
                <a:cubicBezTo>
                  <a:pt x="815" y="495"/>
                  <a:pt x="810" y="500"/>
                  <a:pt x="810" y="506"/>
                </a:cubicBezTo>
                <a:close/>
                <a:moveTo>
                  <a:pt x="770" y="512"/>
                </a:moveTo>
                <a:cubicBezTo>
                  <a:pt x="770" y="518"/>
                  <a:pt x="774" y="522"/>
                  <a:pt x="780" y="522"/>
                </a:cubicBezTo>
                <a:cubicBezTo>
                  <a:pt x="786" y="522"/>
                  <a:pt x="790" y="518"/>
                  <a:pt x="790" y="512"/>
                </a:cubicBezTo>
                <a:cubicBezTo>
                  <a:pt x="790" y="507"/>
                  <a:pt x="786" y="503"/>
                  <a:pt x="780" y="503"/>
                </a:cubicBezTo>
                <a:cubicBezTo>
                  <a:pt x="774" y="503"/>
                  <a:pt x="770" y="507"/>
                  <a:pt x="770" y="512"/>
                </a:cubicBezTo>
                <a:close/>
                <a:moveTo>
                  <a:pt x="600" y="533"/>
                </a:moveTo>
                <a:cubicBezTo>
                  <a:pt x="600" y="536"/>
                  <a:pt x="603" y="539"/>
                  <a:pt x="606" y="539"/>
                </a:cubicBezTo>
                <a:cubicBezTo>
                  <a:pt x="610" y="539"/>
                  <a:pt x="612" y="536"/>
                  <a:pt x="612" y="533"/>
                </a:cubicBezTo>
                <a:cubicBezTo>
                  <a:pt x="612" y="530"/>
                  <a:pt x="610" y="527"/>
                  <a:pt x="606" y="527"/>
                </a:cubicBezTo>
                <a:cubicBezTo>
                  <a:pt x="603" y="527"/>
                  <a:pt x="600" y="530"/>
                  <a:pt x="600" y="533"/>
                </a:cubicBezTo>
                <a:close/>
                <a:moveTo>
                  <a:pt x="555" y="538"/>
                </a:moveTo>
                <a:cubicBezTo>
                  <a:pt x="555" y="540"/>
                  <a:pt x="557" y="542"/>
                  <a:pt x="560" y="542"/>
                </a:cubicBezTo>
                <a:cubicBezTo>
                  <a:pt x="562" y="542"/>
                  <a:pt x="564" y="540"/>
                  <a:pt x="564" y="538"/>
                </a:cubicBezTo>
                <a:cubicBezTo>
                  <a:pt x="564" y="536"/>
                  <a:pt x="562" y="534"/>
                  <a:pt x="560" y="534"/>
                </a:cubicBezTo>
                <a:cubicBezTo>
                  <a:pt x="557" y="534"/>
                  <a:pt x="555" y="536"/>
                  <a:pt x="555" y="538"/>
                </a:cubicBezTo>
                <a:close/>
                <a:moveTo>
                  <a:pt x="644" y="528"/>
                </a:moveTo>
                <a:cubicBezTo>
                  <a:pt x="644" y="532"/>
                  <a:pt x="647" y="536"/>
                  <a:pt x="651" y="536"/>
                </a:cubicBezTo>
                <a:cubicBezTo>
                  <a:pt x="655" y="536"/>
                  <a:pt x="659" y="532"/>
                  <a:pt x="659" y="528"/>
                </a:cubicBezTo>
                <a:cubicBezTo>
                  <a:pt x="659" y="524"/>
                  <a:pt x="655" y="521"/>
                  <a:pt x="651" y="521"/>
                </a:cubicBezTo>
                <a:cubicBezTo>
                  <a:pt x="647" y="521"/>
                  <a:pt x="644" y="524"/>
                  <a:pt x="644" y="528"/>
                </a:cubicBezTo>
                <a:close/>
                <a:moveTo>
                  <a:pt x="713" y="553"/>
                </a:moveTo>
                <a:cubicBezTo>
                  <a:pt x="713" y="559"/>
                  <a:pt x="718" y="565"/>
                  <a:pt x="725" y="565"/>
                </a:cubicBezTo>
                <a:cubicBezTo>
                  <a:pt x="731" y="565"/>
                  <a:pt x="736" y="559"/>
                  <a:pt x="736" y="553"/>
                </a:cubicBezTo>
                <a:cubicBezTo>
                  <a:pt x="736" y="546"/>
                  <a:pt x="731" y="541"/>
                  <a:pt x="725" y="541"/>
                </a:cubicBezTo>
                <a:cubicBezTo>
                  <a:pt x="718" y="541"/>
                  <a:pt x="713" y="546"/>
                  <a:pt x="713" y="553"/>
                </a:cubicBezTo>
                <a:close/>
                <a:moveTo>
                  <a:pt x="729" y="518"/>
                </a:moveTo>
                <a:cubicBezTo>
                  <a:pt x="729" y="523"/>
                  <a:pt x="733" y="528"/>
                  <a:pt x="738" y="528"/>
                </a:cubicBezTo>
                <a:cubicBezTo>
                  <a:pt x="743" y="528"/>
                  <a:pt x="748" y="523"/>
                  <a:pt x="748" y="518"/>
                </a:cubicBezTo>
                <a:cubicBezTo>
                  <a:pt x="748" y="513"/>
                  <a:pt x="743" y="509"/>
                  <a:pt x="738" y="509"/>
                </a:cubicBezTo>
                <a:cubicBezTo>
                  <a:pt x="733" y="509"/>
                  <a:pt x="729" y="513"/>
                  <a:pt x="729" y="518"/>
                </a:cubicBezTo>
                <a:close/>
                <a:moveTo>
                  <a:pt x="687" y="523"/>
                </a:moveTo>
                <a:cubicBezTo>
                  <a:pt x="687" y="528"/>
                  <a:pt x="691" y="532"/>
                  <a:pt x="695" y="532"/>
                </a:cubicBezTo>
                <a:cubicBezTo>
                  <a:pt x="700" y="532"/>
                  <a:pt x="704" y="528"/>
                  <a:pt x="704" y="523"/>
                </a:cubicBezTo>
                <a:cubicBezTo>
                  <a:pt x="704" y="519"/>
                  <a:pt x="700" y="515"/>
                  <a:pt x="695" y="515"/>
                </a:cubicBezTo>
                <a:cubicBezTo>
                  <a:pt x="691" y="515"/>
                  <a:pt x="687" y="519"/>
                  <a:pt x="687" y="523"/>
                </a:cubicBezTo>
                <a:close/>
                <a:moveTo>
                  <a:pt x="930" y="479"/>
                </a:moveTo>
                <a:cubicBezTo>
                  <a:pt x="930" y="486"/>
                  <a:pt x="936" y="492"/>
                  <a:pt x="943" y="492"/>
                </a:cubicBezTo>
                <a:cubicBezTo>
                  <a:pt x="950" y="492"/>
                  <a:pt x="956" y="486"/>
                  <a:pt x="956" y="479"/>
                </a:cubicBezTo>
                <a:cubicBezTo>
                  <a:pt x="956" y="472"/>
                  <a:pt x="950" y="466"/>
                  <a:pt x="943" y="466"/>
                </a:cubicBezTo>
                <a:cubicBezTo>
                  <a:pt x="936" y="466"/>
                  <a:pt x="930" y="472"/>
                  <a:pt x="930" y="479"/>
                </a:cubicBezTo>
                <a:close/>
                <a:moveTo>
                  <a:pt x="1343" y="925"/>
                </a:moveTo>
                <a:cubicBezTo>
                  <a:pt x="1335" y="925"/>
                  <a:pt x="1329" y="931"/>
                  <a:pt x="1329" y="939"/>
                </a:cubicBezTo>
                <a:cubicBezTo>
                  <a:pt x="1329" y="947"/>
                  <a:pt x="1335" y="954"/>
                  <a:pt x="1343" y="954"/>
                </a:cubicBezTo>
                <a:cubicBezTo>
                  <a:pt x="1351" y="954"/>
                  <a:pt x="1357" y="947"/>
                  <a:pt x="1357" y="939"/>
                </a:cubicBezTo>
                <a:cubicBezTo>
                  <a:pt x="1357" y="931"/>
                  <a:pt x="1351" y="925"/>
                  <a:pt x="1343" y="925"/>
                </a:cubicBezTo>
                <a:close/>
                <a:moveTo>
                  <a:pt x="1329" y="945"/>
                </a:moveTo>
                <a:cubicBezTo>
                  <a:pt x="1329" y="938"/>
                  <a:pt x="1322" y="931"/>
                  <a:pt x="1315" y="931"/>
                </a:cubicBezTo>
                <a:cubicBezTo>
                  <a:pt x="1307" y="931"/>
                  <a:pt x="1300" y="938"/>
                  <a:pt x="1300" y="945"/>
                </a:cubicBezTo>
                <a:cubicBezTo>
                  <a:pt x="1300" y="953"/>
                  <a:pt x="1307" y="959"/>
                  <a:pt x="1315" y="959"/>
                </a:cubicBezTo>
                <a:cubicBezTo>
                  <a:pt x="1322" y="959"/>
                  <a:pt x="1329" y="953"/>
                  <a:pt x="1329" y="945"/>
                </a:cubicBezTo>
                <a:close/>
                <a:moveTo>
                  <a:pt x="1141" y="925"/>
                </a:moveTo>
                <a:cubicBezTo>
                  <a:pt x="1147" y="925"/>
                  <a:pt x="1152" y="920"/>
                  <a:pt x="1152" y="913"/>
                </a:cubicBezTo>
                <a:cubicBezTo>
                  <a:pt x="1152" y="907"/>
                  <a:pt x="1147" y="902"/>
                  <a:pt x="1141" y="902"/>
                </a:cubicBezTo>
                <a:cubicBezTo>
                  <a:pt x="1134" y="902"/>
                  <a:pt x="1129" y="907"/>
                  <a:pt x="1129" y="913"/>
                </a:cubicBezTo>
                <a:cubicBezTo>
                  <a:pt x="1129" y="920"/>
                  <a:pt x="1134" y="925"/>
                  <a:pt x="1141" y="925"/>
                </a:cubicBezTo>
                <a:close/>
                <a:moveTo>
                  <a:pt x="1171" y="924"/>
                </a:moveTo>
                <a:cubicBezTo>
                  <a:pt x="1177" y="924"/>
                  <a:pt x="1182" y="919"/>
                  <a:pt x="1182" y="913"/>
                </a:cubicBezTo>
                <a:cubicBezTo>
                  <a:pt x="1182" y="906"/>
                  <a:pt x="1177" y="901"/>
                  <a:pt x="1171" y="901"/>
                </a:cubicBezTo>
                <a:cubicBezTo>
                  <a:pt x="1165" y="901"/>
                  <a:pt x="1159" y="906"/>
                  <a:pt x="1159" y="913"/>
                </a:cubicBezTo>
                <a:cubicBezTo>
                  <a:pt x="1159" y="919"/>
                  <a:pt x="1165" y="924"/>
                  <a:pt x="1171" y="924"/>
                </a:cubicBezTo>
                <a:close/>
                <a:moveTo>
                  <a:pt x="1204" y="970"/>
                </a:moveTo>
                <a:cubicBezTo>
                  <a:pt x="1210" y="970"/>
                  <a:pt x="1216" y="965"/>
                  <a:pt x="1216" y="959"/>
                </a:cubicBezTo>
                <a:cubicBezTo>
                  <a:pt x="1216" y="952"/>
                  <a:pt x="1210" y="947"/>
                  <a:pt x="1204" y="947"/>
                </a:cubicBezTo>
                <a:cubicBezTo>
                  <a:pt x="1198" y="947"/>
                  <a:pt x="1192" y="952"/>
                  <a:pt x="1192" y="959"/>
                </a:cubicBezTo>
                <a:cubicBezTo>
                  <a:pt x="1192" y="965"/>
                  <a:pt x="1198" y="970"/>
                  <a:pt x="1204" y="970"/>
                </a:cubicBezTo>
                <a:close/>
                <a:moveTo>
                  <a:pt x="1232" y="969"/>
                </a:moveTo>
                <a:cubicBezTo>
                  <a:pt x="1239" y="969"/>
                  <a:pt x="1244" y="964"/>
                  <a:pt x="1244" y="957"/>
                </a:cubicBezTo>
                <a:cubicBezTo>
                  <a:pt x="1244" y="950"/>
                  <a:pt x="1239" y="944"/>
                  <a:pt x="1232" y="944"/>
                </a:cubicBezTo>
                <a:cubicBezTo>
                  <a:pt x="1225" y="944"/>
                  <a:pt x="1220" y="950"/>
                  <a:pt x="1220" y="957"/>
                </a:cubicBezTo>
                <a:cubicBezTo>
                  <a:pt x="1220" y="964"/>
                  <a:pt x="1225" y="969"/>
                  <a:pt x="1232" y="969"/>
                </a:cubicBezTo>
                <a:close/>
                <a:moveTo>
                  <a:pt x="1260" y="967"/>
                </a:moveTo>
                <a:cubicBezTo>
                  <a:pt x="1267" y="967"/>
                  <a:pt x="1273" y="961"/>
                  <a:pt x="1273" y="954"/>
                </a:cubicBezTo>
                <a:cubicBezTo>
                  <a:pt x="1273" y="947"/>
                  <a:pt x="1267" y="941"/>
                  <a:pt x="1260" y="941"/>
                </a:cubicBezTo>
                <a:cubicBezTo>
                  <a:pt x="1252" y="941"/>
                  <a:pt x="1247" y="947"/>
                  <a:pt x="1247" y="954"/>
                </a:cubicBezTo>
                <a:cubicBezTo>
                  <a:pt x="1247" y="961"/>
                  <a:pt x="1252" y="967"/>
                  <a:pt x="1260" y="967"/>
                </a:cubicBezTo>
                <a:close/>
                <a:moveTo>
                  <a:pt x="1300" y="950"/>
                </a:moveTo>
                <a:cubicBezTo>
                  <a:pt x="1300" y="943"/>
                  <a:pt x="1294" y="936"/>
                  <a:pt x="1287" y="936"/>
                </a:cubicBezTo>
                <a:cubicBezTo>
                  <a:pt x="1279" y="936"/>
                  <a:pt x="1273" y="943"/>
                  <a:pt x="1273" y="950"/>
                </a:cubicBezTo>
                <a:cubicBezTo>
                  <a:pt x="1273" y="958"/>
                  <a:pt x="1279" y="964"/>
                  <a:pt x="1287" y="964"/>
                </a:cubicBezTo>
                <a:cubicBezTo>
                  <a:pt x="1294" y="964"/>
                  <a:pt x="1300" y="958"/>
                  <a:pt x="1300" y="950"/>
                </a:cubicBezTo>
                <a:close/>
                <a:moveTo>
                  <a:pt x="1316" y="909"/>
                </a:moveTo>
                <a:cubicBezTo>
                  <a:pt x="1323" y="909"/>
                  <a:pt x="1329" y="903"/>
                  <a:pt x="1329" y="895"/>
                </a:cubicBezTo>
                <a:cubicBezTo>
                  <a:pt x="1329" y="888"/>
                  <a:pt x="1323" y="881"/>
                  <a:pt x="1316" y="881"/>
                </a:cubicBezTo>
                <a:cubicBezTo>
                  <a:pt x="1308" y="881"/>
                  <a:pt x="1302" y="888"/>
                  <a:pt x="1302" y="895"/>
                </a:cubicBezTo>
                <a:cubicBezTo>
                  <a:pt x="1302" y="903"/>
                  <a:pt x="1308" y="909"/>
                  <a:pt x="1316" y="909"/>
                </a:cubicBezTo>
                <a:close/>
                <a:moveTo>
                  <a:pt x="1200" y="923"/>
                </a:moveTo>
                <a:cubicBezTo>
                  <a:pt x="1206" y="923"/>
                  <a:pt x="1211" y="918"/>
                  <a:pt x="1211" y="911"/>
                </a:cubicBezTo>
                <a:cubicBezTo>
                  <a:pt x="1211" y="905"/>
                  <a:pt x="1206" y="900"/>
                  <a:pt x="1200" y="900"/>
                </a:cubicBezTo>
                <a:cubicBezTo>
                  <a:pt x="1193" y="900"/>
                  <a:pt x="1188" y="905"/>
                  <a:pt x="1188" y="911"/>
                </a:cubicBezTo>
                <a:cubicBezTo>
                  <a:pt x="1188" y="918"/>
                  <a:pt x="1193" y="923"/>
                  <a:pt x="1200" y="923"/>
                </a:cubicBezTo>
                <a:close/>
                <a:moveTo>
                  <a:pt x="1299" y="901"/>
                </a:moveTo>
                <a:cubicBezTo>
                  <a:pt x="1299" y="894"/>
                  <a:pt x="1293" y="888"/>
                  <a:pt x="1286" y="888"/>
                </a:cubicBezTo>
                <a:cubicBezTo>
                  <a:pt x="1279" y="888"/>
                  <a:pt x="1273" y="894"/>
                  <a:pt x="1273" y="901"/>
                </a:cubicBezTo>
                <a:cubicBezTo>
                  <a:pt x="1273" y="908"/>
                  <a:pt x="1279" y="914"/>
                  <a:pt x="1286" y="914"/>
                </a:cubicBezTo>
                <a:cubicBezTo>
                  <a:pt x="1293" y="914"/>
                  <a:pt x="1299" y="908"/>
                  <a:pt x="1299" y="901"/>
                </a:cubicBezTo>
                <a:close/>
                <a:moveTo>
                  <a:pt x="1270" y="906"/>
                </a:moveTo>
                <a:cubicBezTo>
                  <a:pt x="1270" y="899"/>
                  <a:pt x="1264" y="893"/>
                  <a:pt x="1257" y="893"/>
                </a:cubicBezTo>
                <a:cubicBezTo>
                  <a:pt x="1250" y="893"/>
                  <a:pt x="1245" y="899"/>
                  <a:pt x="1245" y="906"/>
                </a:cubicBezTo>
                <a:cubicBezTo>
                  <a:pt x="1245" y="913"/>
                  <a:pt x="1250" y="918"/>
                  <a:pt x="1257" y="918"/>
                </a:cubicBezTo>
                <a:cubicBezTo>
                  <a:pt x="1264" y="918"/>
                  <a:pt x="1270" y="913"/>
                  <a:pt x="1270" y="906"/>
                </a:cubicBezTo>
                <a:close/>
                <a:moveTo>
                  <a:pt x="1229" y="921"/>
                </a:moveTo>
                <a:cubicBezTo>
                  <a:pt x="1235" y="921"/>
                  <a:pt x="1241" y="916"/>
                  <a:pt x="1241" y="909"/>
                </a:cubicBezTo>
                <a:cubicBezTo>
                  <a:pt x="1241" y="902"/>
                  <a:pt x="1235" y="897"/>
                  <a:pt x="1229" y="897"/>
                </a:cubicBezTo>
                <a:cubicBezTo>
                  <a:pt x="1222" y="897"/>
                  <a:pt x="1216" y="902"/>
                  <a:pt x="1216" y="909"/>
                </a:cubicBezTo>
                <a:cubicBezTo>
                  <a:pt x="1216" y="916"/>
                  <a:pt x="1222" y="921"/>
                  <a:pt x="1229" y="921"/>
                </a:cubicBezTo>
                <a:close/>
                <a:moveTo>
                  <a:pt x="1210" y="1021"/>
                </a:moveTo>
                <a:cubicBezTo>
                  <a:pt x="1217" y="1021"/>
                  <a:pt x="1222" y="1016"/>
                  <a:pt x="1222" y="1009"/>
                </a:cubicBezTo>
                <a:cubicBezTo>
                  <a:pt x="1222" y="1002"/>
                  <a:pt x="1217" y="997"/>
                  <a:pt x="1210" y="997"/>
                </a:cubicBezTo>
                <a:cubicBezTo>
                  <a:pt x="1203" y="997"/>
                  <a:pt x="1198" y="1002"/>
                  <a:pt x="1198" y="1009"/>
                </a:cubicBezTo>
                <a:cubicBezTo>
                  <a:pt x="1198" y="1016"/>
                  <a:pt x="1203" y="1021"/>
                  <a:pt x="1210" y="1021"/>
                </a:cubicBezTo>
                <a:close/>
                <a:moveTo>
                  <a:pt x="914" y="984"/>
                </a:moveTo>
                <a:cubicBezTo>
                  <a:pt x="921" y="984"/>
                  <a:pt x="928" y="978"/>
                  <a:pt x="928" y="970"/>
                </a:cubicBezTo>
                <a:cubicBezTo>
                  <a:pt x="928" y="962"/>
                  <a:pt x="921" y="956"/>
                  <a:pt x="914" y="956"/>
                </a:cubicBezTo>
                <a:cubicBezTo>
                  <a:pt x="906" y="956"/>
                  <a:pt x="900" y="962"/>
                  <a:pt x="900" y="970"/>
                </a:cubicBezTo>
                <a:cubicBezTo>
                  <a:pt x="900" y="978"/>
                  <a:pt x="906" y="984"/>
                  <a:pt x="914" y="984"/>
                </a:cubicBezTo>
                <a:close/>
                <a:moveTo>
                  <a:pt x="874" y="976"/>
                </a:moveTo>
                <a:cubicBezTo>
                  <a:pt x="874" y="969"/>
                  <a:pt x="869" y="963"/>
                  <a:pt x="862" y="963"/>
                </a:cubicBezTo>
                <a:cubicBezTo>
                  <a:pt x="855" y="963"/>
                  <a:pt x="849" y="969"/>
                  <a:pt x="849" y="976"/>
                </a:cubicBezTo>
                <a:cubicBezTo>
                  <a:pt x="849" y="982"/>
                  <a:pt x="855" y="988"/>
                  <a:pt x="862" y="988"/>
                </a:cubicBezTo>
                <a:cubicBezTo>
                  <a:pt x="869" y="988"/>
                  <a:pt x="874" y="982"/>
                  <a:pt x="874" y="976"/>
                </a:cubicBezTo>
                <a:close/>
                <a:moveTo>
                  <a:pt x="742" y="982"/>
                </a:moveTo>
                <a:cubicBezTo>
                  <a:pt x="736" y="982"/>
                  <a:pt x="730" y="987"/>
                  <a:pt x="730" y="994"/>
                </a:cubicBezTo>
                <a:cubicBezTo>
                  <a:pt x="730" y="1000"/>
                  <a:pt x="736" y="1006"/>
                  <a:pt x="742" y="1006"/>
                </a:cubicBezTo>
                <a:cubicBezTo>
                  <a:pt x="749" y="1006"/>
                  <a:pt x="754" y="1000"/>
                  <a:pt x="754" y="994"/>
                </a:cubicBezTo>
                <a:cubicBezTo>
                  <a:pt x="754" y="987"/>
                  <a:pt x="749" y="982"/>
                  <a:pt x="742" y="982"/>
                </a:cubicBezTo>
                <a:close/>
                <a:moveTo>
                  <a:pt x="1181" y="1022"/>
                </a:moveTo>
                <a:cubicBezTo>
                  <a:pt x="1187" y="1022"/>
                  <a:pt x="1192" y="1017"/>
                  <a:pt x="1192" y="1011"/>
                </a:cubicBezTo>
                <a:cubicBezTo>
                  <a:pt x="1192" y="1005"/>
                  <a:pt x="1187" y="1000"/>
                  <a:pt x="1181" y="1000"/>
                </a:cubicBezTo>
                <a:cubicBezTo>
                  <a:pt x="1176" y="1000"/>
                  <a:pt x="1171" y="1005"/>
                  <a:pt x="1171" y="1011"/>
                </a:cubicBezTo>
                <a:cubicBezTo>
                  <a:pt x="1171" y="1017"/>
                  <a:pt x="1176" y="1022"/>
                  <a:pt x="1181" y="1022"/>
                </a:cubicBezTo>
                <a:close/>
                <a:moveTo>
                  <a:pt x="1237" y="994"/>
                </a:moveTo>
                <a:cubicBezTo>
                  <a:pt x="1230" y="994"/>
                  <a:pt x="1224" y="1000"/>
                  <a:pt x="1224" y="1007"/>
                </a:cubicBezTo>
                <a:cubicBezTo>
                  <a:pt x="1224" y="1014"/>
                  <a:pt x="1230" y="1020"/>
                  <a:pt x="1237" y="1020"/>
                </a:cubicBezTo>
                <a:cubicBezTo>
                  <a:pt x="1244" y="1020"/>
                  <a:pt x="1250" y="1014"/>
                  <a:pt x="1250" y="1007"/>
                </a:cubicBezTo>
                <a:cubicBezTo>
                  <a:pt x="1250" y="1000"/>
                  <a:pt x="1244" y="994"/>
                  <a:pt x="1237" y="994"/>
                </a:cubicBezTo>
                <a:close/>
                <a:moveTo>
                  <a:pt x="1080" y="972"/>
                </a:moveTo>
                <a:cubicBezTo>
                  <a:pt x="1086" y="972"/>
                  <a:pt x="1091" y="968"/>
                  <a:pt x="1091" y="962"/>
                </a:cubicBezTo>
                <a:cubicBezTo>
                  <a:pt x="1091" y="956"/>
                  <a:pt x="1086" y="952"/>
                  <a:pt x="1080" y="952"/>
                </a:cubicBezTo>
                <a:cubicBezTo>
                  <a:pt x="1075" y="952"/>
                  <a:pt x="1070" y="956"/>
                  <a:pt x="1070" y="962"/>
                </a:cubicBezTo>
                <a:cubicBezTo>
                  <a:pt x="1070" y="968"/>
                  <a:pt x="1075" y="972"/>
                  <a:pt x="1080" y="972"/>
                </a:cubicBezTo>
                <a:close/>
                <a:moveTo>
                  <a:pt x="1114" y="972"/>
                </a:moveTo>
                <a:cubicBezTo>
                  <a:pt x="1120" y="972"/>
                  <a:pt x="1124" y="967"/>
                  <a:pt x="1124" y="961"/>
                </a:cubicBezTo>
                <a:cubicBezTo>
                  <a:pt x="1124" y="956"/>
                  <a:pt x="1120" y="951"/>
                  <a:pt x="1114" y="951"/>
                </a:cubicBezTo>
                <a:cubicBezTo>
                  <a:pt x="1108" y="951"/>
                  <a:pt x="1104" y="956"/>
                  <a:pt x="1104" y="961"/>
                </a:cubicBezTo>
                <a:cubicBezTo>
                  <a:pt x="1104" y="967"/>
                  <a:pt x="1108" y="972"/>
                  <a:pt x="1114" y="972"/>
                </a:cubicBezTo>
                <a:close/>
                <a:moveTo>
                  <a:pt x="1146" y="971"/>
                </a:moveTo>
                <a:cubicBezTo>
                  <a:pt x="1152" y="971"/>
                  <a:pt x="1156" y="967"/>
                  <a:pt x="1156" y="961"/>
                </a:cubicBezTo>
                <a:cubicBezTo>
                  <a:pt x="1156" y="955"/>
                  <a:pt x="1152" y="950"/>
                  <a:pt x="1146" y="950"/>
                </a:cubicBezTo>
                <a:cubicBezTo>
                  <a:pt x="1140" y="950"/>
                  <a:pt x="1135" y="955"/>
                  <a:pt x="1135" y="961"/>
                </a:cubicBezTo>
                <a:cubicBezTo>
                  <a:pt x="1135" y="967"/>
                  <a:pt x="1140" y="971"/>
                  <a:pt x="1146" y="971"/>
                </a:cubicBezTo>
                <a:close/>
                <a:moveTo>
                  <a:pt x="1176" y="971"/>
                </a:moveTo>
                <a:cubicBezTo>
                  <a:pt x="1181" y="971"/>
                  <a:pt x="1186" y="966"/>
                  <a:pt x="1186" y="960"/>
                </a:cubicBezTo>
                <a:cubicBezTo>
                  <a:pt x="1186" y="954"/>
                  <a:pt x="1181" y="949"/>
                  <a:pt x="1176" y="949"/>
                </a:cubicBezTo>
                <a:cubicBezTo>
                  <a:pt x="1170" y="949"/>
                  <a:pt x="1165" y="954"/>
                  <a:pt x="1165" y="960"/>
                </a:cubicBezTo>
                <a:cubicBezTo>
                  <a:pt x="1165" y="966"/>
                  <a:pt x="1170" y="971"/>
                  <a:pt x="1176" y="971"/>
                </a:cubicBezTo>
                <a:close/>
                <a:moveTo>
                  <a:pt x="1044" y="974"/>
                </a:moveTo>
                <a:cubicBezTo>
                  <a:pt x="1050" y="974"/>
                  <a:pt x="1055" y="969"/>
                  <a:pt x="1055" y="963"/>
                </a:cubicBezTo>
                <a:cubicBezTo>
                  <a:pt x="1055" y="956"/>
                  <a:pt x="1050" y="951"/>
                  <a:pt x="1044" y="951"/>
                </a:cubicBezTo>
                <a:cubicBezTo>
                  <a:pt x="1038" y="951"/>
                  <a:pt x="1032" y="956"/>
                  <a:pt x="1032" y="963"/>
                </a:cubicBezTo>
                <a:cubicBezTo>
                  <a:pt x="1032" y="969"/>
                  <a:pt x="1038" y="974"/>
                  <a:pt x="1044" y="974"/>
                </a:cubicBezTo>
                <a:close/>
                <a:moveTo>
                  <a:pt x="961" y="982"/>
                </a:moveTo>
                <a:cubicBezTo>
                  <a:pt x="970" y="982"/>
                  <a:pt x="977" y="975"/>
                  <a:pt x="977" y="966"/>
                </a:cubicBezTo>
                <a:cubicBezTo>
                  <a:pt x="977" y="958"/>
                  <a:pt x="970" y="951"/>
                  <a:pt x="961" y="951"/>
                </a:cubicBezTo>
                <a:cubicBezTo>
                  <a:pt x="953" y="951"/>
                  <a:pt x="946" y="958"/>
                  <a:pt x="946" y="966"/>
                </a:cubicBezTo>
                <a:cubicBezTo>
                  <a:pt x="946" y="975"/>
                  <a:pt x="953" y="982"/>
                  <a:pt x="961" y="982"/>
                </a:cubicBezTo>
                <a:close/>
                <a:moveTo>
                  <a:pt x="1018" y="964"/>
                </a:moveTo>
                <a:cubicBezTo>
                  <a:pt x="1018" y="956"/>
                  <a:pt x="1012" y="950"/>
                  <a:pt x="1004" y="950"/>
                </a:cubicBezTo>
                <a:cubicBezTo>
                  <a:pt x="997" y="950"/>
                  <a:pt x="990" y="956"/>
                  <a:pt x="990" y="964"/>
                </a:cubicBezTo>
                <a:cubicBezTo>
                  <a:pt x="990" y="972"/>
                  <a:pt x="997" y="978"/>
                  <a:pt x="1004" y="978"/>
                </a:cubicBezTo>
                <a:cubicBezTo>
                  <a:pt x="1012" y="978"/>
                  <a:pt x="1018" y="972"/>
                  <a:pt x="1018" y="964"/>
                </a:cubicBezTo>
                <a:close/>
                <a:moveTo>
                  <a:pt x="1411" y="770"/>
                </a:moveTo>
                <a:cubicBezTo>
                  <a:pt x="1411" y="762"/>
                  <a:pt x="1405" y="756"/>
                  <a:pt x="1397" y="756"/>
                </a:cubicBezTo>
                <a:cubicBezTo>
                  <a:pt x="1390" y="756"/>
                  <a:pt x="1383" y="762"/>
                  <a:pt x="1383" y="770"/>
                </a:cubicBezTo>
                <a:cubicBezTo>
                  <a:pt x="1383" y="778"/>
                  <a:pt x="1390" y="784"/>
                  <a:pt x="1397" y="784"/>
                </a:cubicBezTo>
                <a:cubicBezTo>
                  <a:pt x="1405" y="784"/>
                  <a:pt x="1411" y="778"/>
                  <a:pt x="1411" y="770"/>
                </a:cubicBezTo>
                <a:close/>
                <a:moveTo>
                  <a:pt x="1078" y="479"/>
                </a:moveTo>
                <a:cubicBezTo>
                  <a:pt x="1078" y="486"/>
                  <a:pt x="1083" y="492"/>
                  <a:pt x="1090" y="492"/>
                </a:cubicBezTo>
                <a:cubicBezTo>
                  <a:pt x="1096" y="492"/>
                  <a:pt x="1102" y="486"/>
                  <a:pt x="1102" y="479"/>
                </a:cubicBezTo>
                <a:cubicBezTo>
                  <a:pt x="1102" y="473"/>
                  <a:pt x="1096" y="467"/>
                  <a:pt x="1090" y="467"/>
                </a:cubicBezTo>
                <a:cubicBezTo>
                  <a:pt x="1083" y="467"/>
                  <a:pt x="1078" y="473"/>
                  <a:pt x="1078" y="479"/>
                </a:cubicBezTo>
                <a:close/>
                <a:moveTo>
                  <a:pt x="1035" y="494"/>
                </a:moveTo>
                <a:cubicBezTo>
                  <a:pt x="1035" y="501"/>
                  <a:pt x="1041" y="508"/>
                  <a:pt x="1049" y="508"/>
                </a:cubicBezTo>
                <a:cubicBezTo>
                  <a:pt x="1057" y="508"/>
                  <a:pt x="1063" y="501"/>
                  <a:pt x="1063" y="494"/>
                </a:cubicBezTo>
                <a:cubicBezTo>
                  <a:pt x="1063" y="486"/>
                  <a:pt x="1057" y="479"/>
                  <a:pt x="1049" y="479"/>
                </a:cubicBezTo>
                <a:cubicBezTo>
                  <a:pt x="1041" y="479"/>
                  <a:pt x="1035" y="486"/>
                  <a:pt x="1035" y="494"/>
                </a:cubicBezTo>
                <a:close/>
                <a:moveTo>
                  <a:pt x="1061" y="532"/>
                </a:moveTo>
                <a:cubicBezTo>
                  <a:pt x="1061" y="539"/>
                  <a:pt x="1067" y="545"/>
                  <a:pt x="1074" y="545"/>
                </a:cubicBezTo>
                <a:cubicBezTo>
                  <a:pt x="1080" y="545"/>
                  <a:pt x="1086" y="539"/>
                  <a:pt x="1086" y="532"/>
                </a:cubicBezTo>
                <a:cubicBezTo>
                  <a:pt x="1086" y="525"/>
                  <a:pt x="1080" y="520"/>
                  <a:pt x="1074" y="520"/>
                </a:cubicBezTo>
                <a:cubicBezTo>
                  <a:pt x="1067" y="520"/>
                  <a:pt x="1061" y="525"/>
                  <a:pt x="1061" y="532"/>
                </a:cubicBezTo>
                <a:close/>
                <a:moveTo>
                  <a:pt x="1374" y="418"/>
                </a:moveTo>
                <a:cubicBezTo>
                  <a:pt x="1381" y="418"/>
                  <a:pt x="1386" y="413"/>
                  <a:pt x="1386" y="406"/>
                </a:cubicBezTo>
                <a:cubicBezTo>
                  <a:pt x="1386" y="399"/>
                  <a:pt x="1381" y="394"/>
                  <a:pt x="1374" y="394"/>
                </a:cubicBezTo>
                <a:cubicBezTo>
                  <a:pt x="1367" y="394"/>
                  <a:pt x="1363" y="399"/>
                  <a:pt x="1363" y="406"/>
                </a:cubicBezTo>
                <a:cubicBezTo>
                  <a:pt x="1363" y="413"/>
                  <a:pt x="1367" y="418"/>
                  <a:pt x="1374" y="418"/>
                </a:cubicBezTo>
                <a:close/>
                <a:moveTo>
                  <a:pt x="1123" y="463"/>
                </a:moveTo>
                <a:cubicBezTo>
                  <a:pt x="1123" y="468"/>
                  <a:pt x="1127" y="472"/>
                  <a:pt x="1132" y="472"/>
                </a:cubicBezTo>
                <a:cubicBezTo>
                  <a:pt x="1137" y="472"/>
                  <a:pt x="1141" y="468"/>
                  <a:pt x="1141" y="463"/>
                </a:cubicBezTo>
                <a:cubicBezTo>
                  <a:pt x="1141" y="458"/>
                  <a:pt x="1137" y="454"/>
                  <a:pt x="1132" y="454"/>
                </a:cubicBezTo>
                <a:cubicBezTo>
                  <a:pt x="1127" y="454"/>
                  <a:pt x="1123" y="458"/>
                  <a:pt x="1123" y="463"/>
                </a:cubicBezTo>
                <a:close/>
                <a:moveTo>
                  <a:pt x="1008" y="520"/>
                </a:moveTo>
                <a:cubicBezTo>
                  <a:pt x="1017" y="520"/>
                  <a:pt x="1024" y="513"/>
                  <a:pt x="1024" y="506"/>
                </a:cubicBezTo>
                <a:cubicBezTo>
                  <a:pt x="1024" y="498"/>
                  <a:pt x="1017" y="491"/>
                  <a:pt x="1008" y="491"/>
                </a:cubicBezTo>
                <a:cubicBezTo>
                  <a:pt x="1001" y="491"/>
                  <a:pt x="994" y="498"/>
                  <a:pt x="994" y="506"/>
                </a:cubicBezTo>
                <a:cubicBezTo>
                  <a:pt x="994" y="513"/>
                  <a:pt x="1001" y="520"/>
                  <a:pt x="1008" y="520"/>
                </a:cubicBezTo>
                <a:close/>
                <a:moveTo>
                  <a:pt x="878" y="588"/>
                </a:moveTo>
                <a:cubicBezTo>
                  <a:pt x="887" y="588"/>
                  <a:pt x="894" y="581"/>
                  <a:pt x="894" y="572"/>
                </a:cubicBezTo>
                <a:cubicBezTo>
                  <a:pt x="894" y="563"/>
                  <a:pt x="887" y="556"/>
                  <a:pt x="878" y="556"/>
                </a:cubicBezTo>
                <a:cubicBezTo>
                  <a:pt x="869" y="556"/>
                  <a:pt x="862" y="563"/>
                  <a:pt x="862" y="572"/>
                </a:cubicBezTo>
                <a:cubicBezTo>
                  <a:pt x="862" y="581"/>
                  <a:pt x="869" y="588"/>
                  <a:pt x="878" y="588"/>
                </a:cubicBezTo>
                <a:close/>
                <a:moveTo>
                  <a:pt x="946" y="584"/>
                </a:moveTo>
                <a:cubicBezTo>
                  <a:pt x="937" y="584"/>
                  <a:pt x="929" y="592"/>
                  <a:pt x="929" y="601"/>
                </a:cubicBezTo>
                <a:cubicBezTo>
                  <a:pt x="929" y="611"/>
                  <a:pt x="937" y="618"/>
                  <a:pt x="946" y="618"/>
                </a:cubicBezTo>
                <a:cubicBezTo>
                  <a:pt x="956" y="618"/>
                  <a:pt x="963" y="611"/>
                  <a:pt x="963" y="601"/>
                </a:cubicBezTo>
                <a:cubicBezTo>
                  <a:pt x="963" y="592"/>
                  <a:pt x="956" y="584"/>
                  <a:pt x="946" y="584"/>
                </a:cubicBezTo>
                <a:close/>
                <a:moveTo>
                  <a:pt x="901" y="567"/>
                </a:moveTo>
                <a:cubicBezTo>
                  <a:pt x="901" y="576"/>
                  <a:pt x="909" y="583"/>
                  <a:pt x="917" y="583"/>
                </a:cubicBezTo>
                <a:cubicBezTo>
                  <a:pt x="926" y="583"/>
                  <a:pt x="934" y="576"/>
                  <a:pt x="934" y="567"/>
                </a:cubicBezTo>
                <a:cubicBezTo>
                  <a:pt x="934" y="558"/>
                  <a:pt x="926" y="550"/>
                  <a:pt x="917" y="550"/>
                </a:cubicBezTo>
                <a:cubicBezTo>
                  <a:pt x="909" y="550"/>
                  <a:pt x="901" y="558"/>
                  <a:pt x="901" y="567"/>
                </a:cubicBezTo>
                <a:close/>
                <a:moveTo>
                  <a:pt x="1019" y="543"/>
                </a:moveTo>
                <a:cubicBezTo>
                  <a:pt x="1019" y="551"/>
                  <a:pt x="1026" y="558"/>
                  <a:pt x="1034" y="558"/>
                </a:cubicBezTo>
                <a:cubicBezTo>
                  <a:pt x="1042" y="558"/>
                  <a:pt x="1049" y="551"/>
                  <a:pt x="1049" y="543"/>
                </a:cubicBezTo>
                <a:cubicBezTo>
                  <a:pt x="1049" y="535"/>
                  <a:pt x="1042" y="528"/>
                  <a:pt x="1034" y="528"/>
                </a:cubicBezTo>
                <a:cubicBezTo>
                  <a:pt x="1026" y="528"/>
                  <a:pt x="1019" y="535"/>
                  <a:pt x="1019" y="543"/>
                </a:cubicBezTo>
                <a:close/>
                <a:moveTo>
                  <a:pt x="979" y="552"/>
                </a:moveTo>
                <a:cubicBezTo>
                  <a:pt x="979" y="561"/>
                  <a:pt x="987" y="569"/>
                  <a:pt x="995" y="569"/>
                </a:cubicBezTo>
                <a:cubicBezTo>
                  <a:pt x="1004" y="569"/>
                  <a:pt x="1011" y="561"/>
                  <a:pt x="1011" y="552"/>
                </a:cubicBezTo>
                <a:cubicBezTo>
                  <a:pt x="1011" y="544"/>
                  <a:pt x="1004" y="537"/>
                  <a:pt x="995" y="537"/>
                </a:cubicBezTo>
                <a:cubicBezTo>
                  <a:pt x="987" y="537"/>
                  <a:pt x="979" y="544"/>
                  <a:pt x="979" y="552"/>
                </a:cubicBezTo>
                <a:close/>
                <a:moveTo>
                  <a:pt x="940" y="560"/>
                </a:moveTo>
                <a:cubicBezTo>
                  <a:pt x="940" y="569"/>
                  <a:pt x="947" y="577"/>
                  <a:pt x="956" y="577"/>
                </a:cubicBezTo>
                <a:cubicBezTo>
                  <a:pt x="965" y="577"/>
                  <a:pt x="973" y="569"/>
                  <a:pt x="973" y="560"/>
                </a:cubicBezTo>
                <a:cubicBezTo>
                  <a:pt x="973" y="551"/>
                  <a:pt x="965" y="544"/>
                  <a:pt x="956" y="544"/>
                </a:cubicBezTo>
                <a:cubicBezTo>
                  <a:pt x="947" y="544"/>
                  <a:pt x="940" y="551"/>
                  <a:pt x="940" y="560"/>
                </a:cubicBezTo>
                <a:close/>
                <a:moveTo>
                  <a:pt x="1424" y="869"/>
                </a:moveTo>
                <a:cubicBezTo>
                  <a:pt x="1424" y="861"/>
                  <a:pt x="1418" y="855"/>
                  <a:pt x="1410" y="855"/>
                </a:cubicBezTo>
                <a:cubicBezTo>
                  <a:pt x="1402" y="855"/>
                  <a:pt x="1396" y="861"/>
                  <a:pt x="1396" y="869"/>
                </a:cubicBezTo>
                <a:cubicBezTo>
                  <a:pt x="1396" y="876"/>
                  <a:pt x="1402" y="883"/>
                  <a:pt x="1410" y="883"/>
                </a:cubicBezTo>
                <a:cubicBezTo>
                  <a:pt x="1418" y="883"/>
                  <a:pt x="1424" y="876"/>
                  <a:pt x="1424" y="869"/>
                </a:cubicBezTo>
                <a:close/>
                <a:moveTo>
                  <a:pt x="1365" y="837"/>
                </a:moveTo>
                <a:cubicBezTo>
                  <a:pt x="1365" y="829"/>
                  <a:pt x="1360" y="823"/>
                  <a:pt x="1352" y="823"/>
                </a:cubicBezTo>
                <a:cubicBezTo>
                  <a:pt x="1344" y="823"/>
                  <a:pt x="1338" y="829"/>
                  <a:pt x="1338" y="837"/>
                </a:cubicBezTo>
                <a:cubicBezTo>
                  <a:pt x="1338" y="845"/>
                  <a:pt x="1344" y="851"/>
                  <a:pt x="1352" y="851"/>
                </a:cubicBezTo>
                <a:cubicBezTo>
                  <a:pt x="1360" y="851"/>
                  <a:pt x="1365" y="845"/>
                  <a:pt x="1365" y="837"/>
                </a:cubicBezTo>
                <a:close/>
                <a:moveTo>
                  <a:pt x="1399" y="826"/>
                </a:moveTo>
                <a:cubicBezTo>
                  <a:pt x="1399" y="818"/>
                  <a:pt x="1393" y="812"/>
                  <a:pt x="1385" y="812"/>
                </a:cubicBezTo>
                <a:cubicBezTo>
                  <a:pt x="1378" y="812"/>
                  <a:pt x="1371" y="818"/>
                  <a:pt x="1371" y="826"/>
                </a:cubicBezTo>
                <a:cubicBezTo>
                  <a:pt x="1371" y="834"/>
                  <a:pt x="1378" y="840"/>
                  <a:pt x="1385" y="840"/>
                </a:cubicBezTo>
                <a:cubicBezTo>
                  <a:pt x="1393" y="840"/>
                  <a:pt x="1399" y="834"/>
                  <a:pt x="1399" y="826"/>
                </a:cubicBezTo>
                <a:close/>
                <a:moveTo>
                  <a:pt x="1435" y="813"/>
                </a:moveTo>
                <a:cubicBezTo>
                  <a:pt x="1435" y="806"/>
                  <a:pt x="1429" y="799"/>
                  <a:pt x="1421" y="799"/>
                </a:cubicBezTo>
                <a:cubicBezTo>
                  <a:pt x="1413" y="799"/>
                  <a:pt x="1407" y="806"/>
                  <a:pt x="1407" y="813"/>
                </a:cubicBezTo>
                <a:cubicBezTo>
                  <a:pt x="1407" y="821"/>
                  <a:pt x="1413" y="828"/>
                  <a:pt x="1421" y="828"/>
                </a:cubicBezTo>
                <a:cubicBezTo>
                  <a:pt x="1429" y="828"/>
                  <a:pt x="1435" y="821"/>
                  <a:pt x="1435" y="813"/>
                </a:cubicBezTo>
                <a:close/>
                <a:moveTo>
                  <a:pt x="1391" y="879"/>
                </a:moveTo>
                <a:cubicBezTo>
                  <a:pt x="1391" y="872"/>
                  <a:pt x="1385" y="866"/>
                  <a:pt x="1377" y="866"/>
                </a:cubicBezTo>
                <a:cubicBezTo>
                  <a:pt x="1369" y="866"/>
                  <a:pt x="1363" y="872"/>
                  <a:pt x="1363" y="879"/>
                </a:cubicBezTo>
                <a:cubicBezTo>
                  <a:pt x="1363" y="887"/>
                  <a:pt x="1369" y="893"/>
                  <a:pt x="1377" y="893"/>
                </a:cubicBezTo>
                <a:cubicBezTo>
                  <a:pt x="1385" y="893"/>
                  <a:pt x="1391" y="887"/>
                  <a:pt x="1391" y="879"/>
                </a:cubicBezTo>
                <a:close/>
                <a:moveTo>
                  <a:pt x="1388" y="727"/>
                </a:moveTo>
                <a:cubicBezTo>
                  <a:pt x="1388" y="720"/>
                  <a:pt x="1381" y="713"/>
                  <a:pt x="1374" y="713"/>
                </a:cubicBezTo>
                <a:cubicBezTo>
                  <a:pt x="1366" y="713"/>
                  <a:pt x="1361" y="720"/>
                  <a:pt x="1361" y="727"/>
                </a:cubicBezTo>
                <a:cubicBezTo>
                  <a:pt x="1361" y="735"/>
                  <a:pt x="1366" y="741"/>
                  <a:pt x="1374" y="741"/>
                </a:cubicBezTo>
                <a:cubicBezTo>
                  <a:pt x="1381" y="741"/>
                  <a:pt x="1388" y="735"/>
                  <a:pt x="1388" y="727"/>
                </a:cubicBezTo>
                <a:close/>
                <a:moveTo>
                  <a:pt x="1414" y="725"/>
                </a:moveTo>
                <a:cubicBezTo>
                  <a:pt x="1421" y="725"/>
                  <a:pt x="1427" y="719"/>
                  <a:pt x="1427" y="711"/>
                </a:cubicBezTo>
                <a:cubicBezTo>
                  <a:pt x="1427" y="704"/>
                  <a:pt x="1421" y="698"/>
                  <a:pt x="1414" y="698"/>
                </a:cubicBezTo>
                <a:cubicBezTo>
                  <a:pt x="1406" y="698"/>
                  <a:pt x="1400" y="704"/>
                  <a:pt x="1400" y="711"/>
                </a:cubicBezTo>
                <a:cubicBezTo>
                  <a:pt x="1400" y="719"/>
                  <a:pt x="1406" y="725"/>
                  <a:pt x="1414" y="725"/>
                </a:cubicBezTo>
                <a:close/>
                <a:moveTo>
                  <a:pt x="1351" y="741"/>
                </a:moveTo>
                <a:cubicBezTo>
                  <a:pt x="1351" y="733"/>
                  <a:pt x="1344" y="727"/>
                  <a:pt x="1337" y="727"/>
                </a:cubicBezTo>
                <a:cubicBezTo>
                  <a:pt x="1329" y="727"/>
                  <a:pt x="1323" y="733"/>
                  <a:pt x="1323" y="741"/>
                </a:cubicBezTo>
                <a:cubicBezTo>
                  <a:pt x="1323" y="748"/>
                  <a:pt x="1329" y="755"/>
                  <a:pt x="1337" y="755"/>
                </a:cubicBezTo>
                <a:cubicBezTo>
                  <a:pt x="1344" y="755"/>
                  <a:pt x="1351" y="748"/>
                  <a:pt x="1351" y="741"/>
                </a:cubicBezTo>
                <a:close/>
                <a:moveTo>
                  <a:pt x="1152" y="1023"/>
                </a:moveTo>
                <a:cubicBezTo>
                  <a:pt x="1157" y="1023"/>
                  <a:pt x="1162" y="1018"/>
                  <a:pt x="1162" y="1013"/>
                </a:cubicBezTo>
                <a:cubicBezTo>
                  <a:pt x="1162" y="1007"/>
                  <a:pt x="1157" y="1002"/>
                  <a:pt x="1152" y="1002"/>
                </a:cubicBezTo>
                <a:cubicBezTo>
                  <a:pt x="1146" y="1002"/>
                  <a:pt x="1141" y="1007"/>
                  <a:pt x="1141" y="1013"/>
                </a:cubicBezTo>
                <a:cubicBezTo>
                  <a:pt x="1141" y="1018"/>
                  <a:pt x="1146" y="1023"/>
                  <a:pt x="1152" y="1023"/>
                </a:cubicBezTo>
                <a:close/>
                <a:moveTo>
                  <a:pt x="1375" y="783"/>
                </a:moveTo>
                <a:cubicBezTo>
                  <a:pt x="1375" y="775"/>
                  <a:pt x="1368" y="769"/>
                  <a:pt x="1361" y="769"/>
                </a:cubicBezTo>
                <a:cubicBezTo>
                  <a:pt x="1354" y="769"/>
                  <a:pt x="1347" y="775"/>
                  <a:pt x="1347" y="783"/>
                </a:cubicBezTo>
                <a:cubicBezTo>
                  <a:pt x="1347" y="791"/>
                  <a:pt x="1354" y="797"/>
                  <a:pt x="1361" y="797"/>
                </a:cubicBezTo>
                <a:cubicBezTo>
                  <a:pt x="1368" y="797"/>
                  <a:pt x="1375" y="791"/>
                  <a:pt x="1375" y="783"/>
                </a:cubicBezTo>
                <a:close/>
                <a:moveTo>
                  <a:pt x="817" y="983"/>
                </a:moveTo>
                <a:cubicBezTo>
                  <a:pt x="817" y="977"/>
                  <a:pt x="812" y="971"/>
                  <a:pt x="805" y="971"/>
                </a:cubicBezTo>
                <a:cubicBezTo>
                  <a:pt x="798" y="971"/>
                  <a:pt x="793" y="977"/>
                  <a:pt x="793" y="983"/>
                </a:cubicBezTo>
                <a:cubicBezTo>
                  <a:pt x="793" y="990"/>
                  <a:pt x="798" y="995"/>
                  <a:pt x="805" y="995"/>
                </a:cubicBezTo>
                <a:cubicBezTo>
                  <a:pt x="812" y="995"/>
                  <a:pt x="817" y="990"/>
                  <a:pt x="817" y="983"/>
                </a:cubicBezTo>
                <a:close/>
                <a:moveTo>
                  <a:pt x="838" y="561"/>
                </a:moveTo>
                <a:cubicBezTo>
                  <a:pt x="829" y="561"/>
                  <a:pt x="823" y="568"/>
                  <a:pt x="823" y="576"/>
                </a:cubicBezTo>
                <a:cubicBezTo>
                  <a:pt x="823" y="585"/>
                  <a:pt x="829" y="592"/>
                  <a:pt x="838" y="592"/>
                </a:cubicBezTo>
                <a:cubicBezTo>
                  <a:pt x="846" y="592"/>
                  <a:pt x="853" y="585"/>
                  <a:pt x="853" y="576"/>
                </a:cubicBezTo>
                <a:cubicBezTo>
                  <a:pt x="853" y="568"/>
                  <a:pt x="846" y="561"/>
                  <a:pt x="838" y="561"/>
                </a:cubicBezTo>
                <a:close/>
                <a:moveTo>
                  <a:pt x="687" y="631"/>
                </a:moveTo>
                <a:cubicBezTo>
                  <a:pt x="678" y="631"/>
                  <a:pt x="671" y="637"/>
                  <a:pt x="671" y="646"/>
                </a:cubicBezTo>
                <a:cubicBezTo>
                  <a:pt x="671" y="655"/>
                  <a:pt x="678" y="662"/>
                  <a:pt x="687" y="662"/>
                </a:cubicBezTo>
                <a:cubicBezTo>
                  <a:pt x="695" y="662"/>
                  <a:pt x="702" y="655"/>
                  <a:pt x="702" y="646"/>
                </a:cubicBezTo>
                <a:cubicBezTo>
                  <a:pt x="702" y="637"/>
                  <a:pt x="695" y="631"/>
                  <a:pt x="687" y="631"/>
                </a:cubicBezTo>
                <a:close/>
                <a:moveTo>
                  <a:pt x="797" y="565"/>
                </a:moveTo>
                <a:cubicBezTo>
                  <a:pt x="789" y="565"/>
                  <a:pt x="783" y="571"/>
                  <a:pt x="783" y="580"/>
                </a:cubicBezTo>
                <a:cubicBezTo>
                  <a:pt x="783" y="588"/>
                  <a:pt x="789" y="594"/>
                  <a:pt x="797" y="594"/>
                </a:cubicBezTo>
                <a:cubicBezTo>
                  <a:pt x="805" y="594"/>
                  <a:pt x="812" y="588"/>
                  <a:pt x="812" y="580"/>
                </a:cubicBezTo>
                <a:cubicBezTo>
                  <a:pt x="812" y="571"/>
                  <a:pt x="805" y="565"/>
                  <a:pt x="797" y="565"/>
                </a:cubicBezTo>
                <a:close/>
                <a:moveTo>
                  <a:pt x="875" y="532"/>
                </a:moveTo>
                <a:cubicBezTo>
                  <a:pt x="875" y="540"/>
                  <a:pt x="881" y="547"/>
                  <a:pt x="889" y="547"/>
                </a:cubicBezTo>
                <a:cubicBezTo>
                  <a:pt x="897" y="547"/>
                  <a:pt x="904" y="540"/>
                  <a:pt x="904" y="532"/>
                </a:cubicBezTo>
                <a:cubicBezTo>
                  <a:pt x="904" y="524"/>
                  <a:pt x="897" y="518"/>
                  <a:pt x="889" y="518"/>
                </a:cubicBezTo>
                <a:cubicBezTo>
                  <a:pt x="881" y="518"/>
                  <a:pt x="875" y="524"/>
                  <a:pt x="875" y="532"/>
                </a:cubicBezTo>
                <a:close/>
                <a:moveTo>
                  <a:pt x="755" y="568"/>
                </a:moveTo>
                <a:cubicBezTo>
                  <a:pt x="747" y="568"/>
                  <a:pt x="741" y="575"/>
                  <a:pt x="741" y="582"/>
                </a:cubicBezTo>
                <a:cubicBezTo>
                  <a:pt x="741" y="590"/>
                  <a:pt x="747" y="596"/>
                  <a:pt x="755" y="596"/>
                </a:cubicBezTo>
                <a:cubicBezTo>
                  <a:pt x="763" y="596"/>
                  <a:pt x="769" y="590"/>
                  <a:pt x="769" y="582"/>
                </a:cubicBezTo>
                <a:cubicBezTo>
                  <a:pt x="769" y="575"/>
                  <a:pt x="763" y="568"/>
                  <a:pt x="755" y="568"/>
                </a:cubicBezTo>
                <a:close/>
                <a:moveTo>
                  <a:pt x="835" y="539"/>
                </a:moveTo>
                <a:cubicBezTo>
                  <a:pt x="835" y="546"/>
                  <a:pt x="841" y="553"/>
                  <a:pt x="849" y="553"/>
                </a:cubicBezTo>
                <a:cubicBezTo>
                  <a:pt x="857" y="553"/>
                  <a:pt x="863" y="546"/>
                  <a:pt x="863" y="539"/>
                </a:cubicBezTo>
                <a:cubicBezTo>
                  <a:pt x="863" y="531"/>
                  <a:pt x="857" y="524"/>
                  <a:pt x="849" y="524"/>
                </a:cubicBezTo>
                <a:cubicBezTo>
                  <a:pt x="841" y="524"/>
                  <a:pt x="835" y="531"/>
                  <a:pt x="835" y="539"/>
                </a:cubicBezTo>
                <a:close/>
                <a:moveTo>
                  <a:pt x="795" y="544"/>
                </a:moveTo>
                <a:cubicBezTo>
                  <a:pt x="795" y="551"/>
                  <a:pt x="801" y="557"/>
                  <a:pt x="809" y="557"/>
                </a:cubicBezTo>
                <a:cubicBezTo>
                  <a:pt x="816" y="557"/>
                  <a:pt x="822" y="551"/>
                  <a:pt x="822" y="544"/>
                </a:cubicBezTo>
                <a:cubicBezTo>
                  <a:pt x="822" y="537"/>
                  <a:pt x="816" y="531"/>
                  <a:pt x="809" y="531"/>
                </a:cubicBezTo>
                <a:cubicBezTo>
                  <a:pt x="801" y="531"/>
                  <a:pt x="795" y="537"/>
                  <a:pt x="795" y="544"/>
                </a:cubicBezTo>
                <a:close/>
                <a:moveTo>
                  <a:pt x="914" y="524"/>
                </a:moveTo>
                <a:cubicBezTo>
                  <a:pt x="914" y="533"/>
                  <a:pt x="921" y="539"/>
                  <a:pt x="929" y="539"/>
                </a:cubicBezTo>
                <a:cubicBezTo>
                  <a:pt x="937" y="539"/>
                  <a:pt x="944" y="533"/>
                  <a:pt x="944" y="524"/>
                </a:cubicBezTo>
                <a:cubicBezTo>
                  <a:pt x="944" y="517"/>
                  <a:pt x="937" y="511"/>
                  <a:pt x="929" y="511"/>
                </a:cubicBezTo>
                <a:cubicBezTo>
                  <a:pt x="921" y="511"/>
                  <a:pt x="914" y="517"/>
                  <a:pt x="914" y="524"/>
                </a:cubicBezTo>
                <a:close/>
                <a:moveTo>
                  <a:pt x="1119" y="1024"/>
                </a:moveTo>
                <a:cubicBezTo>
                  <a:pt x="1124" y="1024"/>
                  <a:pt x="1129" y="1020"/>
                  <a:pt x="1129" y="1014"/>
                </a:cubicBezTo>
                <a:cubicBezTo>
                  <a:pt x="1129" y="1009"/>
                  <a:pt x="1124" y="1005"/>
                  <a:pt x="1119" y="1005"/>
                </a:cubicBezTo>
                <a:cubicBezTo>
                  <a:pt x="1114" y="1005"/>
                  <a:pt x="1110" y="1009"/>
                  <a:pt x="1110" y="1014"/>
                </a:cubicBezTo>
                <a:cubicBezTo>
                  <a:pt x="1110" y="1020"/>
                  <a:pt x="1114" y="1024"/>
                  <a:pt x="1119" y="1024"/>
                </a:cubicBezTo>
                <a:close/>
                <a:moveTo>
                  <a:pt x="712" y="598"/>
                </a:moveTo>
                <a:cubicBezTo>
                  <a:pt x="719" y="598"/>
                  <a:pt x="725" y="592"/>
                  <a:pt x="725" y="585"/>
                </a:cubicBezTo>
                <a:cubicBezTo>
                  <a:pt x="725" y="578"/>
                  <a:pt x="719" y="572"/>
                  <a:pt x="712" y="572"/>
                </a:cubicBezTo>
                <a:cubicBezTo>
                  <a:pt x="705" y="572"/>
                  <a:pt x="699" y="578"/>
                  <a:pt x="699" y="585"/>
                </a:cubicBezTo>
                <a:cubicBezTo>
                  <a:pt x="699" y="592"/>
                  <a:pt x="705" y="598"/>
                  <a:pt x="712" y="598"/>
                </a:cubicBezTo>
                <a:close/>
                <a:moveTo>
                  <a:pt x="653" y="604"/>
                </a:moveTo>
                <a:cubicBezTo>
                  <a:pt x="646" y="604"/>
                  <a:pt x="640" y="610"/>
                  <a:pt x="640" y="617"/>
                </a:cubicBezTo>
                <a:cubicBezTo>
                  <a:pt x="640" y="625"/>
                  <a:pt x="646" y="631"/>
                  <a:pt x="653" y="631"/>
                </a:cubicBezTo>
                <a:cubicBezTo>
                  <a:pt x="660" y="631"/>
                  <a:pt x="666" y="625"/>
                  <a:pt x="666" y="617"/>
                </a:cubicBezTo>
                <a:cubicBezTo>
                  <a:pt x="666" y="610"/>
                  <a:pt x="660" y="604"/>
                  <a:pt x="653" y="604"/>
                </a:cubicBezTo>
                <a:close/>
                <a:moveTo>
                  <a:pt x="604" y="607"/>
                </a:moveTo>
                <a:cubicBezTo>
                  <a:pt x="597" y="607"/>
                  <a:pt x="591" y="612"/>
                  <a:pt x="591" y="620"/>
                </a:cubicBezTo>
                <a:cubicBezTo>
                  <a:pt x="591" y="627"/>
                  <a:pt x="597" y="632"/>
                  <a:pt x="604" y="632"/>
                </a:cubicBezTo>
                <a:cubicBezTo>
                  <a:pt x="611" y="632"/>
                  <a:pt x="617" y="627"/>
                  <a:pt x="617" y="620"/>
                </a:cubicBezTo>
                <a:cubicBezTo>
                  <a:pt x="617" y="612"/>
                  <a:pt x="611" y="607"/>
                  <a:pt x="604" y="607"/>
                </a:cubicBezTo>
                <a:close/>
                <a:moveTo>
                  <a:pt x="787" y="597"/>
                </a:moveTo>
                <a:cubicBezTo>
                  <a:pt x="778" y="597"/>
                  <a:pt x="771" y="604"/>
                  <a:pt x="771" y="613"/>
                </a:cubicBezTo>
                <a:cubicBezTo>
                  <a:pt x="771" y="622"/>
                  <a:pt x="778" y="629"/>
                  <a:pt x="787" y="629"/>
                </a:cubicBezTo>
                <a:cubicBezTo>
                  <a:pt x="796" y="629"/>
                  <a:pt x="803" y="622"/>
                  <a:pt x="803" y="613"/>
                </a:cubicBezTo>
                <a:cubicBezTo>
                  <a:pt x="803" y="604"/>
                  <a:pt x="796" y="597"/>
                  <a:pt x="787" y="597"/>
                </a:cubicBezTo>
                <a:close/>
                <a:moveTo>
                  <a:pt x="744" y="599"/>
                </a:moveTo>
                <a:cubicBezTo>
                  <a:pt x="735" y="599"/>
                  <a:pt x="729" y="606"/>
                  <a:pt x="729" y="614"/>
                </a:cubicBezTo>
                <a:cubicBezTo>
                  <a:pt x="729" y="623"/>
                  <a:pt x="735" y="630"/>
                  <a:pt x="744" y="630"/>
                </a:cubicBezTo>
                <a:cubicBezTo>
                  <a:pt x="752" y="630"/>
                  <a:pt x="759" y="623"/>
                  <a:pt x="759" y="614"/>
                </a:cubicBezTo>
                <a:cubicBezTo>
                  <a:pt x="759" y="606"/>
                  <a:pt x="752" y="599"/>
                  <a:pt x="744" y="599"/>
                </a:cubicBezTo>
                <a:close/>
                <a:moveTo>
                  <a:pt x="767" y="561"/>
                </a:moveTo>
                <a:cubicBezTo>
                  <a:pt x="774" y="561"/>
                  <a:pt x="780" y="556"/>
                  <a:pt x="780" y="549"/>
                </a:cubicBezTo>
                <a:cubicBezTo>
                  <a:pt x="780" y="542"/>
                  <a:pt x="774" y="536"/>
                  <a:pt x="767" y="536"/>
                </a:cubicBezTo>
                <a:cubicBezTo>
                  <a:pt x="760" y="536"/>
                  <a:pt x="754" y="542"/>
                  <a:pt x="754" y="549"/>
                </a:cubicBezTo>
                <a:cubicBezTo>
                  <a:pt x="754" y="556"/>
                  <a:pt x="760" y="561"/>
                  <a:pt x="767" y="561"/>
                </a:cubicBezTo>
                <a:close/>
                <a:moveTo>
                  <a:pt x="954" y="515"/>
                </a:moveTo>
                <a:cubicBezTo>
                  <a:pt x="954" y="524"/>
                  <a:pt x="960" y="531"/>
                  <a:pt x="969" y="531"/>
                </a:cubicBezTo>
                <a:cubicBezTo>
                  <a:pt x="977" y="531"/>
                  <a:pt x="984" y="524"/>
                  <a:pt x="984" y="515"/>
                </a:cubicBezTo>
                <a:cubicBezTo>
                  <a:pt x="984" y="508"/>
                  <a:pt x="977" y="501"/>
                  <a:pt x="969" y="501"/>
                </a:cubicBezTo>
                <a:cubicBezTo>
                  <a:pt x="960" y="501"/>
                  <a:pt x="954" y="508"/>
                  <a:pt x="954" y="515"/>
                </a:cubicBezTo>
                <a:close/>
                <a:moveTo>
                  <a:pt x="1419" y="372"/>
                </a:moveTo>
                <a:cubicBezTo>
                  <a:pt x="1412" y="372"/>
                  <a:pt x="1406" y="378"/>
                  <a:pt x="1406" y="385"/>
                </a:cubicBezTo>
                <a:cubicBezTo>
                  <a:pt x="1406" y="392"/>
                  <a:pt x="1412" y="397"/>
                  <a:pt x="1419" y="397"/>
                </a:cubicBezTo>
                <a:cubicBezTo>
                  <a:pt x="1426" y="397"/>
                  <a:pt x="1431" y="392"/>
                  <a:pt x="1431" y="385"/>
                </a:cubicBezTo>
                <a:cubicBezTo>
                  <a:pt x="1431" y="378"/>
                  <a:pt x="1426" y="372"/>
                  <a:pt x="1419" y="372"/>
                </a:cubicBezTo>
                <a:close/>
                <a:moveTo>
                  <a:pt x="1255" y="403"/>
                </a:moveTo>
                <a:cubicBezTo>
                  <a:pt x="1255" y="408"/>
                  <a:pt x="1259" y="412"/>
                  <a:pt x="1264" y="412"/>
                </a:cubicBezTo>
                <a:cubicBezTo>
                  <a:pt x="1269" y="412"/>
                  <a:pt x="1274" y="408"/>
                  <a:pt x="1274" y="403"/>
                </a:cubicBezTo>
                <a:cubicBezTo>
                  <a:pt x="1274" y="398"/>
                  <a:pt x="1269" y="393"/>
                  <a:pt x="1264" y="393"/>
                </a:cubicBezTo>
                <a:cubicBezTo>
                  <a:pt x="1259" y="393"/>
                  <a:pt x="1255" y="398"/>
                  <a:pt x="1255" y="403"/>
                </a:cubicBezTo>
                <a:close/>
                <a:moveTo>
                  <a:pt x="1098" y="420"/>
                </a:moveTo>
                <a:cubicBezTo>
                  <a:pt x="1098" y="426"/>
                  <a:pt x="1103" y="431"/>
                  <a:pt x="1110" y="431"/>
                </a:cubicBezTo>
                <a:cubicBezTo>
                  <a:pt x="1116" y="431"/>
                  <a:pt x="1121" y="426"/>
                  <a:pt x="1121" y="420"/>
                </a:cubicBezTo>
                <a:cubicBezTo>
                  <a:pt x="1121" y="414"/>
                  <a:pt x="1116" y="408"/>
                  <a:pt x="1110" y="408"/>
                </a:cubicBezTo>
                <a:cubicBezTo>
                  <a:pt x="1103" y="408"/>
                  <a:pt x="1098" y="414"/>
                  <a:pt x="1098" y="420"/>
                </a:cubicBezTo>
                <a:close/>
                <a:moveTo>
                  <a:pt x="1398" y="352"/>
                </a:moveTo>
                <a:cubicBezTo>
                  <a:pt x="1405" y="352"/>
                  <a:pt x="1410" y="347"/>
                  <a:pt x="1410" y="340"/>
                </a:cubicBezTo>
                <a:cubicBezTo>
                  <a:pt x="1410" y="334"/>
                  <a:pt x="1405" y="329"/>
                  <a:pt x="1398" y="329"/>
                </a:cubicBezTo>
                <a:cubicBezTo>
                  <a:pt x="1391" y="329"/>
                  <a:pt x="1386" y="334"/>
                  <a:pt x="1386" y="340"/>
                </a:cubicBezTo>
                <a:cubicBezTo>
                  <a:pt x="1386" y="347"/>
                  <a:pt x="1391" y="352"/>
                  <a:pt x="1398" y="352"/>
                </a:cubicBezTo>
                <a:close/>
                <a:moveTo>
                  <a:pt x="1154" y="408"/>
                </a:moveTo>
                <a:cubicBezTo>
                  <a:pt x="1159" y="408"/>
                  <a:pt x="1163" y="404"/>
                  <a:pt x="1163" y="400"/>
                </a:cubicBezTo>
                <a:cubicBezTo>
                  <a:pt x="1163" y="395"/>
                  <a:pt x="1159" y="391"/>
                  <a:pt x="1154" y="391"/>
                </a:cubicBezTo>
                <a:cubicBezTo>
                  <a:pt x="1150" y="391"/>
                  <a:pt x="1146" y="395"/>
                  <a:pt x="1146" y="400"/>
                </a:cubicBezTo>
                <a:cubicBezTo>
                  <a:pt x="1146" y="404"/>
                  <a:pt x="1150" y="408"/>
                  <a:pt x="1154" y="408"/>
                </a:cubicBezTo>
                <a:close/>
                <a:moveTo>
                  <a:pt x="1054" y="438"/>
                </a:moveTo>
                <a:cubicBezTo>
                  <a:pt x="1054" y="445"/>
                  <a:pt x="1060" y="451"/>
                  <a:pt x="1067" y="451"/>
                </a:cubicBezTo>
                <a:cubicBezTo>
                  <a:pt x="1074" y="451"/>
                  <a:pt x="1080" y="445"/>
                  <a:pt x="1080" y="438"/>
                </a:cubicBezTo>
                <a:cubicBezTo>
                  <a:pt x="1080" y="430"/>
                  <a:pt x="1074" y="425"/>
                  <a:pt x="1067" y="425"/>
                </a:cubicBezTo>
                <a:cubicBezTo>
                  <a:pt x="1060" y="425"/>
                  <a:pt x="1054" y="430"/>
                  <a:pt x="1054" y="438"/>
                </a:cubicBezTo>
                <a:close/>
                <a:moveTo>
                  <a:pt x="908" y="588"/>
                </a:moveTo>
                <a:cubicBezTo>
                  <a:pt x="899" y="588"/>
                  <a:pt x="891" y="596"/>
                  <a:pt x="891" y="606"/>
                </a:cubicBezTo>
                <a:cubicBezTo>
                  <a:pt x="891" y="615"/>
                  <a:pt x="899" y="623"/>
                  <a:pt x="908" y="623"/>
                </a:cubicBezTo>
                <a:cubicBezTo>
                  <a:pt x="917" y="623"/>
                  <a:pt x="925" y="615"/>
                  <a:pt x="925" y="606"/>
                </a:cubicBezTo>
                <a:cubicBezTo>
                  <a:pt x="925" y="596"/>
                  <a:pt x="917" y="588"/>
                  <a:pt x="908" y="588"/>
                </a:cubicBezTo>
                <a:close/>
                <a:moveTo>
                  <a:pt x="862" y="510"/>
                </a:moveTo>
                <a:cubicBezTo>
                  <a:pt x="869" y="510"/>
                  <a:pt x="874" y="505"/>
                  <a:pt x="874" y="499"/>
                </a:cubicBezTo>
                <a:cubicBezTo>
                  <a:pt x="874" y="492"/>
                  <a:pt x="869" y="487"/>
                  <a:pt x="862" y="487"/>
                </a:cubicBezTo>
                <a:cubicBezTo>
                  <a:pt x="856" y="487"/>
                  <a:pt x="850" y="492"/>
                  <a:pt x="850" y="499"/>
                </a:cubicBezTo>
                <a:cubicBezTo>
                  <a:pt x="850" y="505"/>
                  <a:pt x="856" y="510"/>
                  <a:pt x="862" y="510"/>
                </a:cubicBezTo>
                <a:close/>
                <a:moveTo>
                  <a:pt x="890" y="490"/>
                </a:moveTo>
                <a:cubicBezTo>
                  <a:pt x="890" y="496"/>
                  <a:pt x="896" y="502"/>
                  <a:pt x="903" y="502"/>
                </a:cubicBezTo>
                <a:cubicBezTo>
                  <a:pt x="910" y="502"/>
                  <a:pt x="915" y="496"/>
                  <a:pt x="915" y="490"/>
                </a:cubicBezTo>
                <a:cubicBezTo>
                  <a:pt x="915" y="483"/>
                  <a:pt x="910" y="477"/>
                  <a:pt x="903" y="477"/>
                </a:cubicBezTo>
                <a:cubicBezTo>
                  <a:pt x="896" y="477"/>
                  <a:pt x="890" y="483"/>
                  <a:pt x="890" y="490"/>
                </a:cubicBezTo>
                <a:close/>
                <a:moveTo>
                  <a:pt x="971" y="467"/>
                </a:moveTo>
                <a:cubicBezTo>
                  <a:pt x="971" y="475"/>
                  <a:pt x="977" y="481"/>
                  <a:pt x="984" y="481"/>
                </a:cubicBezTo>
                <a:cubicBezTo>
                  <a:pt x="991" y="481"/>
                  <a:pt x="997" y="475"/>
                  <a:pt x="997" y="467"/>
                </a:cubicBezTo>
                <a:cubicBezTo>
                  <a:pt x="997" y="460"/>
                  <a:pt x="991" y="454"/>
                  <a:pt x="984" y="454"/>
                </a:cubicBezTo>
                <a:cubicBezTo>
                  <a:pt x="977" y="454"/>
                  <a:pt x="971" y="460"/>
                  <a:pt x="971" y="467"/>
                </a:cubicBezTo>
                <a:close/>
                <a:moveTo>
                  <a:pt x="1011" y="453"/>
                </a:moveTo>
                <a:cubicBezTo>
                  <a:pt x="1011" y="461"/>
                  <a:pt x="1017" y="467"/>
                  <a:pt x="1025" y="467"/>
                </a:cubicBezTo>
                <a:cubicBezTo>
                  <a:pt x="1032" y="467"/>
                  <a:pt x="1038" y="461"/>
                  <a:pt x="1038" y="453"/>
                </a:cubicBezTo>
                <a:cubicBezTo>
                  <a:pt x="1038" y="446"/>
                  <a:pt x="1032" y="440"/>
                  <a:pt x="1025" y="440"/>
                </a:cubicBezTo>
                <a:cubicBezTo>
                  <a:pt x="1017" y="440"/>
                  <a:pt x="1011" y="446"/>
                  <a:pt x="1011" y="453"/>
                </a:cubicBezTo>
                <a:close/>
                <a:moveTo>
                  <a:pt x="699" y="601"/>
                </a:moveTo>
                <a:cubicBezTo>
                  <a:pt x="691" y="601"/>
                  <a:pt x="685" y="608"/>
                  <a:pt x="685" y="616"/>
                </a:cubicBezTo>
                <a:cubicBezTo>
                  <a:pt x="685" y="624"/>
                  <a:pt x="691" y="630"/>
                  <a:pt x="699" y="630"/>
                </a:cubicBezTo>
                <a:cubicBezTo>
                  <a:pt x="708" y="630"/>
                  <a:pt x="714" y="624"/>
                  <a:pt x="714" y="616"/>
                </a:cubicBezTo>
                <a:cubicBezTo>
                  <a:pt x="714" y="608"/>
                  <a:pt x="708" y="601"/>
                  <a:pt x="699" y="601"/>
                </a:cubicBezTo>
                <a:close/>
                <a:moveTo>
                  <a:pt x="614" y="947"/>
                </a:moveTo>
                <a:cubicBezTo>
                  <a:pt x="614" y="955"/>
                  <a:pt x="620" y="962"/>
                  <a:pt x="628" y="962"/>
                </a:cubicBezTo>
                <a:cubicBezTo>
                  <a:pt x="636" y="962"/>
                  <a:pt x="642" y="955"/>
                  <a:pt x="642" y="947"/>
                </a:cubicBezTo>
                <a:cubicBezTo>
                  <a:pt x="642" y="939"/>
                  <a:pt x="636" y="933"/>
                  <a:pt x="628" y="933"/>
                </a:cubicBezTo>
                <a:cubicBezTo>
                  <a:pt x="620" y="933"/>
                  <a:pt x="614" y="939"/>
                  <a:pt x="614" y="947"/>
                </a:cubicBezTo>
                <a:close/>
                <a:moveTo>
                  <a:pt x="567" y="893"/>
                </a:moveTo>
                <a:cubicBezTo>
                  <a:pt x="567" y="902"/>
                  <a:pt x="574" y="909"/>
                  <a:pt x="583" y="909"/>
                </a:cubicBezTo>
                <a:cubicBezTo>
                  <a:pt x="592" y="909"/>
                  <a:pt x="599" y="902"/>
                  <a:pt x="599" y="893"/>
                </a:cubicBezTo>
                <a:cubicBezTo>
                  <a:pt x="599" y="884"/>
                  <a:pt x="592" y="877"/>
                  <a:pt x="583" y="877"/>
                </a:cubicBezTo>
                <a:cubicBezTo>
                  <a:pt x="574" y="877"/>
                  <a:pt x="567" y="884"/>
                  <a:pt x="567" y="893"/>
                </a:cubicBezTo>
                <a:close/>
                <a:moveTo>
                  <a:pt x="435" y="940"/>
                </a:moveTo>
                <a:cubicBezTo>
                  <a:pt x="444" y="940"/>
                  <a:pt x="450" y="933"/>
                  <a:pt x="450" y="925"/>
                </a:cubicBezTo>
                <a:cubicBezTo>
                  <a:pt x="450" y="916"/>
                  <a:pt x="444" y="909"/>
                  <a:pt x="435" y="909"/>
                </a:cubicBezTo>
                <a:cubicBezTo>
                  <a:pt x="427" y="909"/>
                  <a:pt x="420" y="916"/>
                  <a:pt x="420" y="925"/>
                </a:cubicBezTo>
                <a:cubicBezTo>
                  <a:pt x="420" y="933"/>
                  <a:pt x="427" y="940"/>
                  <a:pt x="435" y="940"/>
                </a:cubicBezTo>
                <a:close/>
                <a:moveTo>
                  <a:pt x="495" y="907"/>
                </a:moveTo>
                <a:cubicBezTo>
                  <a:pt x="495" y="916"/>
                  <a:pt x="503" y="923"/>
                  <a:pt x="511" y="923"/>
                </a:cubicBezTo>
                <a:cubicBezTo>
                  <a:pt x="520" y="923"/>
                  <a:pt x="527" y="916"/>
                  <a:pt x="527" y="907"/>
                </a:cubicBezTo>
                <a:cubicBezTo>
                  <a:pt x="527" y="898"/>
                  <a:pt x="520" y="891"/>
                  <a:pt x="511" y="891"/>
                </a:cubicBezTo>
                <a:cubicBezTo>
                  <a:pt x="503" y="891"/>
                  <a:pt x="495" y="898"/>
                  <a:pt x="495" y="907"/>
                </a:cubicBezTo>
                <a:close/>
                <a:moveTo>
                  <a:pt x="394" y="890"/>
                </a:moveTo>
                <a:cubicBezTo>
                  <a:pt x="403" y="890"/>
                  <a:pt x="410" y="883"/>
                  <a:pt x="410" y="874"/>
                </a:cubicBezTo>
                <a:cubicBezTo>
                  <a:pt x="410" y="867"/>
                  <a:pt x="403" y="859"/>
                  <a:pt x="394" y="859"/>
                </a:cubicBezTo>
                <a:cubicBezTo>
                  <a:pt x="385" y="859"/>
                  <a:pt x="378" y="867"/>
                  <a:pt x="378" y="874"/>
                </a:cubicBezTo>
                <a:cubicBezTo>
                  <a:pt x="378" y="883"/>
                  <a:pt x="385" y="890"/>
                  <a:pt x="394" y="890"/>
                </a:cubicBezTo>
                <a:close/>
                <a:moveTo>
                  <a:pt x="356" y="846"/>
                </a:moveTo>
                <a:cubicBezTo>
                  <a:pt x="365" y="846"/>
                  <a:pt x="372" y="839"/>
                  <a:pt x="372" y="831"/>
                </a:cubicBezTo>
                <a:cubicBezTo>
                  <a:pt x="372" y="822"/>
                  <a:pt x="365" y="815"/>
                  <a:pt x="356" y="815"/>
                </a:cubicBezTo>
                <a:cubicBezTo>
                  <a:pt x="348" y="815"/>
                  <a:pt x="341" y="822"/>
                  <a:pt x="341" y="831"/>
                </a:cubicBezTo>
                <a:cubicBezTo>
                  <a:pt x="341" y="839"/>
                  <a:pt x="348" y="846"/>
                  <a:pt x="356" y="846"/>
                </a:cubicBezTo>
                <a:close/>
                <a:moveTo>
                  <a:pt x="453" y="859"/>
                </a:moveTo>
                <a:cubicBezTo>
                  <a:pt x="453" y="868"/>
                  <a:pt x="460" y="874"/>
                  <a:pt x="469" y="874"/>
                </a:cubicBezTo>
                <a:cubicBezTo>
                  <a:pt x="478" y="874"/>
                  <a:pt x="486" y="868"/>
                  <a:pt x="486" y="859"/>
                </a:cubicBezTo>
                <a:cubicBezTo>
                  <a:pt x="486" y="850"/>
                  <a:pt x="478" y="842"/>
                  <a:pt x="469" y="842"/>
                </a:cubicBezTo>
                <a:cubicBezTo>
                  <a:pt x="460" y="842"/>
                  <a:pt x="453" y="850"/>
                  <a:pt x="453" y="859"/>
                </a:cubicBezTo>
                <a:close/>
                <a:moveTo>
                  <a:pt x="541" y="962"/>
                </a:moveTo>
                <a:cubicBezTo>
                  <a:pt x="541" y="970"/>
                  <a:pt x="548" y="977"/>
                  <a:pt x="555" y="977"/>
                </a:cubicBezTo>
                <a:cubicBezTo>
                  <a:pt x="563" y="977"/>
                  <a:pt x="570" y="970"/>
                  <a:pt x="570" y="962"/>
                </a:cubicBezTo>
                <a:cubicBezTo>
                  <a:pt x="570" y="954"/>
                  <a:pt x="563" y="948"/>
                  <a:pt x="555" y="948"/>
                </a:cubicBezTo>
                <a:cubicBezTo>
                  <a:pt x="548" y="948"/>
                  <a:pt x="541" y="954"/>
                  <a:pt x="541" y="962"/>
                </a:cubicBezTo>
                <a:close/>
                <a:moveTo>
                  <a:pt x="1055" y="1019"/>
                </a:moveTo>
                <a:cubicBezTo>
                  <a:pt x="1055" y="1015"/>
                  <a:pt x="1051" y="1011"/>
                  <a:pt x="1046" y="1011"/>
                </a:cubicBezTo>
                <a:cubicBezTo>
                  <a:pt x="1042" y="1011"/>
                  <a:pt x="1038" y="1015"/>
                  <a:pt x="1038" y="1019"/>
                </a:cubicBezTo>
                <a:cubicBezTo>
                  <a:pt x="1038" y="1024"/>
                  <a:pt x="1042" y="1028"/>
                  <a:pt x="1046" y="1028"/>
                </a:cubicBezTo>
                <a:cubicBezTo>
                  <a:pt x="1051" y="1028"/>
                  <a:pt x="1055" y="1024"/>
                  <a:pt x="1055" y="1019"/>
                </a:cubicBezTo>
                <a:close/>
                <a:moveTo>
                  <a:pt x="1014" y="1023"/>
                </a:moveTo>
                <a:cubicBezTo>
                  <a:pt x="1014" y="1018"/>
                  <a:pt x="1009" y="1014"/>
                  <a:pt x="1004" y="1014"/>
                </a:cubicBezTo>
                <a:cubicBezTo>
                  <a:pt x="1000" y="1014"/>
                  <a:pt x="995" y="1018"/>
                  <a:pt x="995" y="1023"/>
                </a:cubicBezTo>
                <a:cubicBezTo>
                  <a:pt x="995" y="1028"/>
                  <a:pt x="1000" y="1033"/>
                  <a:pt x="1004" y="1033"/>
                </a:cubicBezTo>
                <a:cubicBezTo>
                  <a:pt x="1009" y="1033"/>
                  <a:pt x="1014" y="1028"/>
                  <a:pt x="1014" y="1023"/>
                </a:cubicBezTo>
                <a:close/>
                <a:moveTo>
                  <a:pt x="413" y="815"/>
                </a:moveTo>
                <a:cubicBezTo>
                  <a:pt x="413" y="824"/>
                  <a:pt x="421" y="831"/>
                  <a:pt x="430" y="831"/>
                </a:cubicBezTo>
                <a:cubicBezTo>
                  <a:pt x="438" y="831"/>
                  <a:pt x="446" y="824"/>
                  <a:pt x="446" y="815"/>
                </a:cubicBezTo>
                <a:cubicBezTo>
                  <a:pt x="446" y="806"/>
                  <a:pt x="438" y="799"/>
                  <a:pt x="430" y="799"/>
                </a:cubicBezTo>
                <a:cubicBezTo>
                  <a:pt x="421" y="799"/>
                  <a:pt x="413" y="806"/>
                  <a:pt x="413" y="815"/>
                </a:cubicBezTo>
                <a:close/>
                <a:moveTo>
                  <a:pt x="1085" y="1025"/>
                </a:moveTo>
                <a:cubicBezTo>
                  <a:pt x="1089" y="1025"/>
                  <a:pt x="1093" y="1021"/>
                  <a:pt x="1093" y="1016"/>
                </a:cubicBezTo>
                <a:cubicBezTo>
                  <a:pt x="1093" y="1012"/>
                  <a:pt x="1089" y="1008"/>
                  <a:pt x="1085" y="1008"/>
                </a:cubicBezTo>
                <a:cubicBezTo>
                  <a:pt x="1080" y="1008"/>
                  <a:pt x="1076" y="1012"/>
                  <a:pt x="1076" y="1016"/>
                </a:cubicBezTo>
                <a:cubicBezTo>
                  <a:pt x="1076" y="1021"/>
                  <a:pt x="1080" y="1025"/>
                  <a:pt x="1085" y="1025"/>
                </a:cubicBezTo>
                <a:close/>
                <a:moveTo>
                  <a:pt x="675" y="1019"/>
                </a:moveTo>
                <a:cubicBezTo>
                  <a:pt x="681" y="1019"/>
                  <a:pt x="687" y="1014"/>
                  <a:pt x="687" y="1007"/>
                </a:cubicBezTo>
                <a:cubicBezTo>
                  <a:pt x="687" y="1000"/>
                  <a:pt x="681" y="995"/>
                  <a:pt x="675" y="995"/>
                </a:cubicBezTo>
                <a:cubicBezTo>
                  <a:pt x="668" y="995"/>
                  <a:pt x="662" y="1000"/>
                  <a:pt x="662" y="1007"/>
                </a:cubicBezTo>
                <a:cubicBezTo>
                  <a:pt x="662" y="1014"/>
                  <a:pt x="668" y="1019"/>
                  <a:pt x="675" y="1019"/>
                </a:cubicBezTo>
                <a:close/>
                <a:moveTo>
                  <a:pt x="478" y="996"/>
                </a:moveTo>
                <a:cubicBezTo>
                  <a:pt x="485" y="996"/>
                  <a:pt x="492" y="989"/>
                  <a:pt x="492" y="982"/>
                </a:cubicBezTo>
                <a:cubicBezTo>
                  <a:pt x="492" y="974"/>
                  <a:pt x="485" y="967"/>
                  <a:pt x="478" y="967"/>
                </a:cubicBezTo>
                <a:cubicBezTo>
                  <a:pt x="470" y="967"/>
                  <a:pt x="464" y="974"/>
                  <a:pt x="464" y="982"/>
                </a:cubicBezTo>
                <a:cubicBezTo>
                  <a:pt x="464" y="989"/>
                  <a:pt x="470" y="996"/>
                  <a:pt x="478" y="996"/>
                </a:cubicBezTo>
                <a:close/>
                <a:moveTo>
                  <a:pt x="424" y="745"/>
                </a:moveTo>
                <a:cubicBezTo>
                  <a:pt x="432" y="745"/>
                  <a:pt x="438" y="738"/>
                  <a:pt x="438" y="730"/>
                </a:cubicBezTo>
                <a:cubicBezTo>
                  <a:pt x="438" y="723"/>
                  <a:pt x="432" y="716"/>
                  <a:pt x="424" y="716"/>
                </a:cubicBezTo>
                <a:cubicBezTo>
                  <a:pt x="416" y="716"/>
                  <a:pt x="410" y="723"/>
                  <a:pt x="410" y="730"/>
                </a:cubicBezTo>
                <a:cubicBezTo>
                  <a:pt x="410" y="738"/>
                  <a:pt x="416" y="745"/>
                  <a:pt x="424" y="745"/>
                </a:cubicBezTo>
                <a:close/>
                <a:moveTo>
                  <a:pt x="526" y="686"/>
                </a:moveTo>
                <a:cubicBezTo>
                  <a:pt x="526" y="678"/>
                  <a:pt x="520" y="672"/>
                  <a:pt x="512" y="672"/>
                </a:cubicBezTo>
                <a:cubicBezTo>
                  <a:pt x="504" y="672"/>
                  <a:pt x="498" y="678"/>
                  <a:pt x="498" y="686"/>
                </a:cubicBezTo>
                <a:cubicBezTo>
                  <a:pt x="498" y="694"/>
                  <a:pt x="504" y="699"/>
                  <a:pt x="512" y="699"/>
                </a:cubicBezTo>
                <a:cubicBezTo>
                  <a:pt x="520" y="699"/>
                  <a:pt x="526" y="694"/>
                  <a:pt x="526" y="686"/>
                </a:cubicBezTo>
                <a:close/>
                <a:moveTo>
                  <a:pt x="554" y="681"/>
                </a:moveTo>
                <a:cubicBezTo>
                  <a:pt x="554" y="690"/>
                  <a:pt x="561" y="696"/>
                  <a:pt x="569" y="696"/>
                </a:cubicBezTo>
                <a:cubicBezTo>
                  <a:pt x="577" y="696"/>
                  <a:pt x="584" y="690"/>
                  <a:pt x="584" y="681"/>
                </a:cubicBezTo>
                <a:cubicBezTo>
                  <a:pt x="584" y="673"/>
                  <a:pt x="577" y="666"/>
                  <a:pt x="569" y="666"/>
                </a:cubicBezTo>
                <a:cubicBezTo>
                  <a:pt x="561" y="666"/>
                  <a:pt x="554" y="673"/>
                  <a:pt x="554" y="681"/>
                </a:cubicBezTo>
                <a:close/>
                <a:moveTo>
                  <a:pt x="623" y="663"/>
                </a:moveTo>
                <a:cubicBezTo>
                  <a:pt x="614" y="663"/>
                  <a:pt x="607" y="670"/>
                  <a:pt x="607" y="679"/>
                </a:cubicBezTo>
                <a:cubicBezTo>
                  <a:pt x="607" y="687"/>
                  <a:pt x="614" y="694"/>
                  <a:pt x="623" y="694"/>
                </a:cubicBezTo>
                <a:cubicBezTo>
                  <a:pt x="632" y="694"/>
                  <a:pt x="639" y="687"/>
                  <a:pt x="639" y="679"/>
                </a:cubicBezTo>
                <a:cubicBezTo>
                  <a:pt x="639" y="670"/>
                  <a:pt x="632" y="663"/>
                  <a:pt x="623" y="663"/>
                </a:cubicBezTo>
                <a:close/>
                <a:moveTo>
                  <a:pt x="547" y="653"/>
                </a:moveTo>
                <a:cubicBezTo>
                  <a:pt x="547" y="646"/>
                  <a:pt x="541" y="640"/>
                  <a:pt x="534" y="640"/>
                </a:cubicBezTo>
                <a:cubicBezTo>
                  <a:pt x="527" y="640"/>
                  <a:pt x="521" y="646"/>
                  <a:pt x="521" y="653"/>
                </a:cubicBezTo>
                <a:cubicBezTo>
                  <a:pt x="521" y="660"/>
                  <a:pt x="527" y="666"/>
                  <a:pt x="534" y="666"/>
                </a:cubicBezTo>
                <a:cubicBezTo>
                  <a:pt x="541" y="666"/>
                  <a:pt x="547" y="660"/>
                  <a:pt x="547" y="653"/>
                </a:cubicBezTo>
                <a:close/>
                <a:moveTo>
                  <a:pt x="606" y="696"/>
                </a:moveTo>
                <a:cubicBezTo>
                  <a:pt x="597" y="696"/>
                  <a:pt x="590" y="702"/>
                  <a:pt x="590" y="711"/>
                </a:cubicBezTo>
                <a:cubicBezTo>
                  <a:pt x="590" y="720"/>
                  <a:pt x="597" y="728"/>
                  <a:pt x="606" y="728"/>
                </a:cubicBezTo>
                <a:cubicBezTo>
                  <a:pt x="615" y="728"/>
                  <a:pt x="622" y="720"/>
                  <a:pt x="622" y="711"/>
                </a:cubicBezTo>
                <a:cubicBezTo>
                  <a:pt x="622" y="702"/>
                  <a:pt x="615" y="696"/>
                  <a:pt x="606" y="696"/>
                </a:cubicBezTo>
                <a:close/>
                <a:moveTo>
                  <a:pt x="573" y="650"/>
                </a:moveTo>
                <a:cubicBezTo>
                  <a:pt x="573" y="657"/>
                  <a:pt x="580" y="663"/>
                  <a:pt x="587" y="663"/>
                </a:cubicBezTo>
                <a:cubicBezTo>
                  <a:pt x="595" y="663"/>
                  <a:pt x="601" y="657"/>
                  <a:pt x="601" y="650"/>
                </a:cubicBezTo>
                <a:cubicBezTo>
                  <a:pt x="601" y="642"/>
                  <a:pt x="595" y="636"/>
                  <a:pt x="587" y="636"/>
                </a:cubicBezTo>
                <a:cubicBezTo>
                  <a:pt x="580" y="636"/>
                  <a:pt x="573" y="642"/>
                  <a:pt x="573" y="650"/>
                </a:cubicBezTo>
                <a:close/>
                <a:moveTo>
                  <a:pt x="482" y="803"/>
                </a:moveTo>
                <a:cubicBezTo>
                  <a:pt x="482" y="812"/>
                  <a:pt x="490" y="819"/>
                  <a:pt x="499" y="819"/>
                </a:cubicBezTo>
                <a:cubicBezTo>
                  <a:pt x="508" y="819"/>
                  <a:pt x="516" y="812"/>
                  <a:pt x="516" y="803"/>
                </a:cubicBezTo>
                <a:cubicBezTo>
                  <a:pt x="516" y="793"/>
                  <a:pt x="508" y="786"/>
                  <a:pt x="499" y="786"/>
                </a:cubicBezTo>
                <a:cubicBezTo>
                  <a:pt x="490" y="786"/>
                  <a:pt x="482" y="793"/>
                  <a:pt x="482" y="803"/>
                </a:cubicBezTo>
                <a:close/>
                <a:moveTo>
                  <a:pt x="509" y="756"/>
                </a:moveTo>
                <a:cubicBezTo>
                  <a:pt x="509" y="765"/>
                  <a:pt x="516" y="772"/>
                  <a:pt x="526" y="772"/>
                </a:cubicBezTo>
                <a:cubicBezTo>
                  <a:pt x="535" y="772"/>
                  <a:pt x="542" y="765"/>
                  <a:pt x="542" y="756"/>
                </a:cubicBezTo>
                <a:cubicBezTo>
                  <a:pt x="542" y="747"/>
                  <a:pt x="535" y="739"/>
                  <a:pt x="526" y="739"/>
                </a:cubicBezTo>
                <a:cubicBezTo>
                  <a:pt x="516" y="739"/>
                  <a:pt x="509" y="747"/>
                  <a:pt x="509" y="756"/>
                </a:cubicBezTo>
                <a:close/>
                <a:moveTo>
                  <a:pt x="445" y="764"/>
                </a:moveTo>
                <a:cubicBezTo>
                  <a:pt x="445" y="773"/>
                  <a:pt x="452" y="780"/>
                  <a:pt x="461" y="780"/>
                </a:cubicBezTo>
                <a:cubicBezTo>
                  <a:pt x="469" y="780"/>
                  <a:pt x="476" y="773"/>
                  <a:pt x="476" y="764"/>
                </a:cubicBezTo>
                <a:cubicBezTo>
                  <a:pt x="476" y="756"/>
                  <a:pt x="469" y="749"/>
                  <a:pt x="461" y="749"/>
                </a:cubicBezTo>
                <a:cubicBezTo>
                  <a:pt x="452" y="749"/>
                  <a:pt x="445" y="756"/>
                  <a:pt x="445" y="764"/>
                </a:cubicBezTo>
                <a:close/>
                <a:moveTo>
                  <a:pt x="392" y="791"/>
                </a:moveTo>
                <a:cubicBezTo>
                  <a:pt x="400" y="791"/>
                  <a:pt x="407" y="784"/>
                  <a:pt x="407" y="776"/>
                </a:cubicBezTo>
                <a:cubicBezTo>
                  <a:pt x="407" y="768"/>
                  <a:pt x="400" y="761"/>
                  <a:pt x="392" y="761"/>
                </a:cubicBezTo>
                <a:cubicBezTo>
                  <a:pt x="384" y="761"/>
                  <a:pt x="377" y="768"/>
                  <a:pt x="377" y="776"/>
                </a:cubicBezTo>
                <a:cubicBezTo>
                  <a:pt x="377" y="784"/>
                  <a:pt x="384" y="791"/>
                  <a:pt x="392" y="791"/>
                </a:cubicBezTo>
                <a:close/>
                <a:moveTo>
                  <a:pt x="533" y="715"/>
                </a:moveTo>
                <a:cubicBezTo>
                  <a:pt x="533" y="724"/>
                  <a:pt x="540" y="731"/>
                  <a:pt x="549" y="731"/>
                </a:cubicBezTo>
                <a:cubicBezTo>
                  <a:pt x="557" y="731"/>
                  <a:pt x="564" y="724"/>
                  <a:pt x="564" y="715"/>
                </a:cubicBezTo>
                <a:cubicBezTo>
                  <a:pt x="564" y="707"/>
                  <a:pt x="557" y="700"/>
                  <a:pt x="549" y="700"/>
                </a:cubicBezTo>
                <a:cubicBezTo>
                  <a:pt x="540" y="700"/>
                  <a:pt x="533" y="707"/>
                  <a:pt x="533" y="715"/>
                </a:cubicBezTo>
                <a:close/>
                <a:moveTo>
                  <a:pt x="473" y="722"/>
                </a:moveTo>
                <a:cubicBezTo>
                  <a:pt x="473" y="730"/>
                  <a:pt x="479" y="737"/>
                  <a:pt x="488" y="737"/>
                </a:cubicBezTo>
                <a:cubicBezTo>
                  <a:pt x="496" y="737"/>
                  <a:pt x="503" y="730"/>
                  <a:pt x="503" y="722"/>
                </a:cubicBezTo>
                <a:cubicBezTo>
                  <a:pt x="503" y="713"/>
                  <a:pt x="496" y="707"/>
                  <a:pt x="488" y="707"/>
                </a:cubicBezTo>
                <a:cubicBezTo>
                  <a:pt x="479" y="707"/>
                  <a:pt x="473" y="713"/>
                  <a:pt x="473" y="722"/>
                </a:cubicBezTo>
                <a:close/>
                <a:moveTo>
                  <a:pt x="639" y="633"/>
                </a:moveTo>
                <a:cubicBezTo>
                  <a:pt x="630" y="633"/>
                  <a:pt x="624" y="639"/>
                  <a:pt x="624" y="647"/>
                </a:cubicBezTo>
                <a:cubicBezTo>
                  <a:pt x="624" y="656"/>
                  <a:pt x="630" y="662"/>
                  <a:pt x="639" y="662"/>
                </a:cubicBezTo>
                <a:cubicBezTo>
                  <a:pt x="646" y="662"/>
                  <a:pt x="653" y="656"/>
                  <a:pt x="653" y="647"/>
                </a:cubicBezTo>
                <a:cubicBezTo>
                  <a:pt x="653" y="639"/>
                  <a:pt x="646" y="633"/>
                  <a:pt x="639" y="633"/>
                </a:cubicBezTo>
                <a:close/>
                <a:moveTo>
                  <a:pt x="1301" y="1125"/>
                </a:moveTo>
                <a:cubicBezTo>
                  <a:pt x="1301" y="1125"/>
                  <a:pt x="1301" y="1125"/>
                  <a:pt x="1302" y="1125"/>
                </a:cubicBezTo>
                <a:cubicBezTo>
                  <a:pt x="1300" y="1125"/>
                  <a:pt x="1300" y="1125"/>
                  <a:pt x="1300" y="1125"/>
                </a:cubicBezTo>
                <a:cubicBezTo>
                  <a:pt x="1300" y="1125"/>
                  <a:pt x="1301" y="1125"/>
                  <a:pt x="1301" y="1125"/>
                </a:cubicBezTo>
                <a:close/>
                <a:moveTo>
                  <a:pt x="1420" y="650"/>
                </a:moveTo>
                <a:cubicBezTo>
                  <a:pt x="1420" y="658"/>
                  <a:pt x="1426" y="664"/>
                  <a:pt x="1434" y="664"/>
                </a:cubicBezTo>
                <a:cubicBezTo>
                  <a:pt x="1435" y="664"/>
                  <a:pt x="1435" y="664"/>
                  <a:pt x="1436" y="663"/>
                </a:cubicBezTo>
                <a:cubicBezTo>
                  <a:pt x="1436" y="636"/>
                  <a:pt x="1436" y="636"/>
                  <a:pt x="1436" y="636"/>
                </a:cubicBezTo>
                <a:cubicBezTo>
                  <a:pt x="1435" y="636"/>
                  <a:pt x="1435" y="636"/>
                  <a:pt x="1434" y="636"/>
                </a:cubicBezTo>
                <a:cubicBezTo>
                  <a:pt x="1426" y="636"/>
                  <a:pt x="1420" y="642"/>
                  <a:pt x="1420" y="650"/>
                </a:cubicBezTo>
                <a:close/>
                <a:moveTo>
                  <a:pt x="1424" y="539"/>
                </a:moveTo>
                <a:cubicBezTo>
                  <a:pt x="1424" y="547"/>
                  <a:pt x="1429" y="553"/>
                  <a:pt x="1436" y="553"/>
                </a:cubicBezTo>
                <a:cubicBezTo>
                  <a:pt x="1436" y="527"/>
                  <a:pt x="1436" y="527"/>
                  <a:pt x="1436" y="527"/>
                </a:cubicBezTo>
                <a:cubicBezTo>
                  <a:pt x="1429" y="527"/>
                  <a:pt x="1424" y="533"/>
                  <a:pt x="1424" y="539"/>
                </a:cubicBezTo>
                <a:close/>
                <a:moveTo>
                  <a:pt x="1436" y="217"/>
                </a:moveTo>
                <a:cubicBezTo>
                  <a:pt x="1436" y="202"/>
                  <a:pt x="1436" y="202"/>
                  <a:pt x="1436" y="202"/>
                </a:cubicBezTo>
                <a:cubicBezTo>
                  <a:pt x="1434" y="204"/>
                  <a:pt x="1433" y="206"/>
                  <a:pt x="1433" y="209"/>
                </a:cubicBezTo>
                <a:cubicBezTo>
                  <a:pt x="1433" y="212"/>
                  <a:pt x="1434" y="215"/>
                  <a:pt x="1436" y="217"/>
                </a:cubicBezTo>
                <a:close/>
                <a:moveTo>
                  <a:pt x="1317" y="1114"/>
                </a:moveTo>
                <a:cubicBezTo>
                  <a:pt x="1319" y="1115"/>
                  <a:pt x="1322" y="1117"/>
                  <a:pt x="1325" y="1117"/>
                </a:cubicBezTo>
                <a:cubicBezTo>
                  <a:pt x="1332" y="1117"/>
                  <a:pt x="1336" y="1112"/>
                  <a:pt x="1338" y="1106"/>
                </a:cubicBezTo>
                <a:cubicBezTo>
                  <a:pt x="1341" y="1109"/>
                  <a:pt x="1344" y="1111"/>
                  <a:pt x="1349" y="1111"/>
                </a:cubicBezTo>
                <a:cubicBezTo>
                  <a:pt x="1356" y="1111"/>
                  <a:pt x="1361" y="1106"/>
                  <a:pt x="1362" y="1100"/>
                </a:cubicBezTo>
                <a:cubicBezTo>
                  <a:pt x="1364" y="1103"/>
                  <a:pt x="1368" y="1105"/>
                  <a:pt x="1372" y="1105"/>
                </a:cubicBezTo>
                <a:cubicBezTo>
                  <a:pt x="1380" y="1105"/>
                  <a:pt x="1385" y="1099"/>
                  <a:pt x="1386" y="1092"/>
                </a:cubicBezTo>
                <a:cubicBezTo>
                  <a:pt x="1389" y="1095"/>
                  <a:pt x="1392" y="1097"/>
                  <a:pt x="1397" y="1097"/>
                </a:cubicBezTo>
                <a:cubicBezTo>
                  <a:pt x="1404" y="1097"/>
                  <a:pt x="1411" y="1091"/>
                  <a:pt x="1411" y="1083"/>
                </a:cubicBezTo>
                <a:cubicBezTo>
                  <a:pt x="1411" y="1076"/>
                  <a:pt x="1404" y="1069"/>
                  <a:pt x="1397" y="1069"/>
                </a:cubicBezTo>
                <a:cubicBezTo>
                  <a:pt x="1390" y="1069"/>
                  <a:pt x="1384" y="1075"/>
                  <a:pt x="1383" y="1082"/>
                </a:cubicBezTo>
                <a:cubicBezTo>
                  <a:pt x="1381" y="1079"/>
                  <a:pt x="1377" y="1076"/>
                  <a:pt x="1372" y="1076"/>
                </a:cubicBezTo>
                <a:cubicBezTo>
                  <a:pt x="1365" y="1076"/>
                  <a:pt x="1361" y="1081"/>
                  <a:pt x="1360" y="1087"/>
                </a:cubicBezTo>
                <a:cubicBezTo>
                  <a:pt x="1357" y="1084"/>
                  <a:pt x="1353" y="1082"/>
                  <a:pt x="1349" y="1082"/>
                </a:cubicBezTo>
                <a:cubicBezTo>
                  <a:pt x="1342" y="1082"/>
                  <a:pt x="1338" y="1087"/>
                  <a:pt x="1336" y="1092"/>
                </a:cubicBezTo>
                <a:cubicBezTo>
                  <a:pt x="1333" y="1089"/>
                  <a:pt x="1329" y="1087"/>
                  <a:pt x="1325" y="1087"/>
                </a:cubicBezTo>
                <a:cubicBezTo>
                  <a:pt x="1320" y="1087"/>
                  <a:pt x="1316" y="1091"/>
                  <a:pt x="1313" y="1095"/>
                </a:cubicBezTo>
                <a:cubicBezTo>
                  <a:pt x="1310" y="1092"/>
                  <a:pt x="1306" y="1090"/>
                  <a:pt x="1301" y="1090"/>
                </a:cubicBezTo>
                <a:cubicBezTo>
                  <a:pt x="1295" y="1090"/>
                  <a:pt x="1290" y="1093"/>
                  <a:pt x="1287" y="1097"/>
                </a:cubicBezTo>
                <a:cubicBezTo>
                  <a:pt x="1284" y="1095"/>
                  <a:pt x="1280" y="1093"/>
                  <a:pt x="1276" y="1093"/>
                </a:cubicBezTo>
                <a:cubicBezTo>
                  <a:pt x="1270" y="1093"/>
                  <a:pt x="1264" y="1097"/>
                  <a:pt x="1261" y="1102"/>
                </a:cubicBezTo>
                <a:cubicBezTo>
                  <a:pt x="1258" y="1100"/>
                  <a:pt x="1255" y="1098"/>
                  <a:pt x="1251" y="1098"/>
                </a:cubicBezTo>
                <a:cubicBezTo>
                  <a:pt x="1244" y="1098"/>
                  <a:pt x="1238" y="1102"/>
                  <a:pt x="1235" y="1108"/>
                </a:cubicBezTo>
                <a:cubicBezTo>
                  <a:pt x="1232" y="1105"/>
                  <a:pt x="1228" y="1104"/>
                  <a:pt x="1224" y="1104"/>
                </a:cubicBezTo>
                <a:cubicBezTo>
                  <a:pt x="1216" y="1104"/>
                  <a:pt x="1209" y="1109"/>
                  <a:pt x="1207" y="1116"/>
                </a:cubicBezTo>
                <a:cubicBezTo>
                  <a:pt x="1204" y="1112"/>
                  <a:pt x="1199" y="1110"/>
                  <a:pt x="1194" y="1110"/>
                </a:cubicBezTo>
                <a:cubicBezTo>
                  <a:pt x="1186" y="1110"/>
                  <a:pt x="1179" y="1116"/>
                  <a:pt x="1178" y="1125"/>
                </a:cubicBezTo>
                <a:cubicBezTo>
                  <a:pt x="1290" y="1125"/>
                  <a:pt x="1290" y="1125"/>
                  <a:pt x="1290" y="1125"/>
                </a:cubicBezTo>
                <a:cubicBezTo>
                  <a:pt x="1290" y="1124"/>
                  <a:pt x="1291" y="1123"/>
                  <a:pt x="1292" y="1122"/>
                </a:cubicBezTo>
                <a:cubicBezTo>
                  <a:pt x="1295" y="1123"/>
                  <a:pt x="1297" y="1125"/>
                  <a:pt x="1300" y="1125"/>
                </a:cubicBezTo>
                <a:cubicBezTo>
                  <a:pt x="1302" y="1125"/>
                  <a:pt x="1302" y="1125"/>
                  <a:pt x="1302" y="1125"/>
                </a:cubicBezTo>
                <a:cubicBezTo>
                  <a:pt x="1308" y="1125"/>
                  <a:pt x="1314" y="1120"/>
                  <a:pt x="1317" y="1114"/>
                </a:cubicBezTo>
                <a:close/>
                <a:moveTo>
                  <a:pt x="1428" y="44"/>
                </a:moveTo>
                <a:cubicBezTo>
                  <a:pt x="1422" y="44"/>
                  <a:pt x="1417" y="49"/>
                  <a:pt x="1417" y="55"/>
                </a:cubicBezTo>
                <a:cubicBezTo>
                  <a:pt x="1417" y="61"/>
                  <a:pt x="1422" y="66"/>
                  <a:pt x="1428" y="66"/>
                </a:cubicBezTo>
                <a:cubicBezTo>
                  <a:pt x="1431" y="66"/>
                  <a:pt x="1434" y="65"/>
                  <a:pt x="1436" y="63"/>
                </a:cubicBezTo>
                <a:cubicBezTo>
                  <a:pt x="1436" y="48"/>
                  <a:pt x="1436" y="48"/>
                  <a:pt x="1436" y="48"/>
                </a:cubicBezTo>
                <a:cubicBezTo>
                  <a:pt x="1434" y="45"/>
                  <a:pt x="1431" y="44"/>
                  <a:pt x="1428" y="44"/>
                </a:cubicBezTo>
                <a:close/>
                <a:moveTo>
                  <a:pt x="837" y="1112"/>
                </a:moveTo>
                <a:cubicBezTo>
                  <a:pt x="829" y="1112"/>
                  <a:pt x="824" y="1118"/>
                  <a:pt x="824" y="1125"/>
                </a:cubicBezTo>
                <a:cubicBezTo>
                  <a:pt x="850" y="1125"/>
                  <a:pt x="850" y="1125"/>
                  <a:pt x="850" y="1125"/>
                </a:cubicBezTo>
                <a:cubicBezTo>
                  <a:pt x="850" y="1118"/>
                  <a:pt x="844" y="1112"/>
                  <a:pt x="837" y="1112"/>
                </a:cubicBezTo>
                <a:close/>
                <a:moveTo>
                  <a:pt x="1423" y="1120"/>
                </a:moveTo>
                <a:cubicBezTo>
                  <a:pt x="1419" y="1120"/>
                  <a:pt x="1415" y="1122"/>
                  <a:pt x="1413" y="1125"/>
                </a:cubicBezTo>
                <a:cubicBezTo>
                  <a:pt x="1432" y="1125"/>
                  <a:pt x="1432" y="1125"/>
                  <a:pt x="1432" y="1125"/>
                </a:cubicBezTo>
                <a:cubicBezTo>
                  <a:pt x="1430" y="1122"/>
                  <a:pt x="1427" y="1120"/>
                  <a:pt x="1423" y="1120"/>
                </a:cubicBezTo>
                <a:close/>
                <a:moveTo>
                  <a:pt x="1163" y="1117"/>
                </a:moveTo>
                <a:cubicBezTo>
                  <a:pt x="1157" y="1117"/>
                  <a:pt x="1152" y="1120"/>
                  <a:pt x="1149" y="1125"/>
                </a:cubicBezTo>
                <a:cubicBezTo>
                  <a:pt x="1177" y="1125"/>
                  <a:pt x="1177" y="1125"/>
                  <a:pt x="1177" y="1125"/>
                </a:cubicBezTo>
                <a:cubicBezTo>
                  <a:pt x="1174" y="1120"/>
                  <a:pt x="1169" y="1117"/>
                  <a:pt x="1163" y="1117"/>
                </a:cubicBezTo>
                <a:close/>
                <a:moveTo>
                  <a:pt x="1413" y="967"/>
                </a:moveTo>
                <a:cubicBezTo>
                  <a:pt x="1413" y="975"/>
                  <a:pt x="1420" y="981"/>
                  <a:pt x="1427" y="981"/>
                </a:cubicBezTo>
                <a:cubicBezTo>
                  <a:pt x="1430" y="981"/>
                  <a:pt x="1434" y="980"/>
                  <a:pt x="1436" y="978"/>
                </a:cubicBezTo>
                <a:cubicBezTo>
                  <a:pt x="1436" y="956"/>
                  <a:pt x="1436" y="956"/>
                  <a:pt x="1436" y="956"/>
                </a:cubicBezTo>
                <a:cubicBezTo>
                  <a:pt x="1434" y="954"/>
                  <a:pt x="1430" y="953"/>
                  <a:pt x="1427" y="953"/>
                </a:cubicBezTo>
                <a:cubicBezTo>
                  <a:pt x="1420" y="953"/>
                  <a:pt x="1413" y="959"/>
                  <a:pt x="1413" y="967"/>
                </a:cubicBezTo>
                <a:close/>
                <a:moveTo>
                  <a:pt x="262" y="1120"/>
                </a:moveTo>
                <a:cubicBezTo>
                  <a:pt x="258" y="1120"/>
                  <a:pt x="255" y="1122"/>
                  <a:pt x="253" y="1125"/>
                </a:cubicBezTo>
                <a:cubicBezTo>
                  <a:pt x="272" y="1125"/>
                  <a:pt x="272" y="1125"/>
                  <a:pt x="272" y="1125"/>
                </a:cubicBezTo>
                <a:cubicBezTo>
                  <a:pt x="270" y="1122"/>
                  <a:pt x="266" y="1120"/>
                  <a:pt x="262" y="1120"/>
                </a:cubicBezTo>
                <a:close/>
                <a:moveTo>
                  <a:pt x="1430" y="320"/>
                </a:moveTo>
                <a:cubicBezTo>
                  <a:pt x="1430" y="324"/>
                  <a:pt x="1432" y="328"/>
                  <a:pt x="1436" y="330"/>
                </a:cubicBezTo>
                <a:cubicBezTo>
                  <a:pt x="1436" y="310"/>
                  <a:pt x="1436" y="310"/>
                  <a:pt x="1436" y="310"/>
                </a:cubicBezTo>
                <a:cubicBezTo>
                  <a:pt x="1432" y="312"/>
                  <a:pt x="1430" y="315"/>
                  <a:pt x="1430" y="320"/>
                </a:cubicBezTo>
                <a:close/>
                <a:moveTo>
                  <a:pt x="1420" y="912"/>
                </a:moveTo>
                <a:cubicBezTo>
                  <a:pt x="1420" y="920"/>
                  <a:pt x="1426" y="927"/>
                  <a:pt x="1435" y="927"/>
                </a:cubicBezTo>
                <a:cubicBezTo>
                  <a:pt x="1435" y="927"/>
                  <a:pt x="1436" y="927"/>
                  <a:pt x="1436" y="927"/>
                </a:cubicBezTo>
                <a:cubicBezTo>
                  <a:pt x="1436" y="897"/>
                  <a:pt x="1436" y="897"/>
                  <a:pt x="1436" y="897"/>
                </a:cubicBezTo>
                <a:cubicBezTo>
                  <a:pt x="1436" y="897"/>
                  <a:pt x="1435" y="897"/>
                  <a:pt x="1435" y="897"/>
                </a:cubicBezTo>
                <a:cubicBezTo>
                  <a:pt x="1426" y="897"/>
                  <a:pt x="1420" y="904"/>
                  <a:pt x="1420" y="912"/>
                </a:cubicBezTo>
                <a:close/>
                <a:moveTo>
                  <a:pt x="1427" y="430"/>
                </a:moveTo>
                <a:cubicBezTo>
                  <a:pt x="1427" y="436"/>
                  <a:pt x="1431" y="440"/>
                  <a:pt x="1436" y="441"/>
                </a:cubicBezTo>
                <a:cubicBezTo>
                  <a:pt x="1436" y="418"/>
                  <a:pt x="1436" y="418"/>
                  <a:pt x="1436" y="418"/>
                </a:cubicBezTo>
                <a:cubicBezTo>
                  <a:pt x="1431" y="419"/>
                  <a:pt x="1427" y="424"/>
                  <a:pt x="1427" y="430"/>
                </a:cubicBezTo>
                <a:close/>
                <a:moveTo>
                  <a:pt x="1430" y="857"/>
                </a:moveTo>
                <a:cubicBezTo>
                  <a:pt x="1430" y="861"/>
                  <a:pt x="1432" y="865"/>
                  <a:pt x="1436" y="868"/>
                </a:cubicBezTo>
                <a:cubicBezTo>
                  <a:pt x="1436" y="845"/>
                  <a:pt x="1436" y="845"/>
                  <a:pt x="1436" y="845"/>
                </a:cubicBezTo>
                <a:cubicBezTo>
                  <a:pt x="1432" y="847"/>
                  <a:pt x="1430" y="852"/>
                  <a:pt x="1430" y="857"/>
                </a:cubicBezTo>
                <a:close/>
                <a:moveTo>
                  <a:pt x="1422" y="755"/>
                </a:moveTo>
                <a:cubicBezTo>
                  <a:pt x="1422" y="763"/>
                  <a:pt x="1428" y="769"/>
                  <a:pt x="1436" y="769"/>
                </a:cubicBezTo>
                <a:cubicBezTo>
                  <a:pt x="1436" y="741"/>
                  <a:pt x="1436" y="741"/>
                  <a:pt x="1436" y="741"/>
                </a:cubicBezTo>
                <a:cubicBezTo>
                  <a:pt x="1428" y="741"/>
                  <a:pt x="1422" y="747"/>
                  <a:pt x="1422" y="755"/>
                </a:cubicBezTo>
                <a:close/>
              </a:path>
            </a:pathLst>
          </a:cu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7536" tIns="48768" rIns="97536" bIns="48768" numCol="1" anchor="t" anchorCtr="0" compatLnSpc="1">
            <a:prstTxWarp prst="textNoShape">
              <a:avLst/>
            </a:prstTxWarp>
          </a:bodyPr>
          <a:lstStyle/>
          <a:p>
            <a:endParaRPr lang="en-US" sz="2133"/>
          </a:p>
        </p:txBody>
      </p:sp>
      <p:sp>
        <p:nvSpPr>
          <p:cNvPr id="2" name="Title 1"/>
          <p:cNvSpPr>
            <a:spLocks noGrp="1"/>
          </p:cNvSpPr>
          <p:nvPr>
            <p:ph type="ctrTitle" hasCustomPrompt="1"/>
          </p:nvPr>
        </p:nvSpPr>
        <p:spPr>
          <a:xfrm>
            <a:off x="502920" y="2285209"/>
            <a:ext cx="8214360" cy="1300480"/>
          </a:xfrm>
        </p:spPr>
        <p:txBody>
          <a:bodyPr>
            <a:noAutofit/>
          </a:bodyPr>
          <a:lstStyle>
            <a:lvl1pPr>
              <a:defRPr sz="3840">
                <a:solidFill>
                  <a:schemeClr val="tx2"/>
                </a:solidFill>
              </a:defRPr>
            </a:lvl1pPr>
          </a:lstStyle>
          <a:p>
            <a:r>
              <a:rPr lang="en-US" dirty="0"/>
              <a:t>Title of the Presentation</a:t>
            </a:r>
          </a:p>
        </p:txBody>
      </p:sp>
      <p:sp>
        <p:nvSpPr>
          <p:cNvPr id="3" name="Subtitle 2"/>
          <p:cNvSpPr>
            <a:spLocks noGrp="1"/>
          </p:cNvSpPr>
          <p:nvPr>
            <p:ph type="subTitle" idx="1" hasCustomPrompt="1"/>
          </p:nvPr>
        </p:nvSpPr>
        <p:spPr>
          <a:xfrm>
            <a:off x="494745" y="3748249"/>
            <a:ext cx="6881415" cy="965991"/>
          </a:xfrm>
        </p:spPr>
        <p:txBody>
          <a:bodyPr>
            <a:normAutofit/>
          </a:bodyPr>
          <a:lstStyle>
            <a:lvl1pPr marL="0" indent="0" algn="l">
              <a:spcBef>
                <a:spcPts val="0"/>
              </a:spcBef>
              <a:buNone/>
              <a:defRPr sz="2133" cap="all" baseline="0">
                <a:solidFill>
                  <a:schemeClr val="accent4"/>
                </a:solidFill>
                <a:latin typeface="+mj-lt"/>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Subtitle of the presentation</a:t>
            </a:r>
          </a:p>
        </p:txBody>
      </p:sp>
    </p:spTree>
    <p:extLst>
      <p:ext uri="{BB962C8B-B14F-4D97-AF65-F5344CB8AC3E}">
        <p14:creationId xmlns:p14="http://schemas.microsoft.com/office/powerpoint/2010/main" val="456554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with Text and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2920" y="487680"/>
            <a:ext cx="9052560" cy="650240"/>
          </a:xfrm>
        </p:spPr>
        <p:txBody>
          <a:bodyPr>
            <a:normAutofit/>
          </a:bodyPr>
          <a:lstStyle>
            <a:lvl1pPr>
              <a:defRPr sz="3413">
                <a:solidFill>
                  <a:schemeClr val="tx2"/>
                </a:solidFill>
              </a:defRPr>
            </a:lvl1pPr>
          </a:lstStyle>
          <a:p>
            <a:r>
              <a:rPr lang="en-US" dirty="0"/>
              <a:t>Content with Text and Photo</a:t>
            </a:r>
          </a:p>
        </p:txBody>
      </p:sp>
      <p:sp>
        <p:nvSpPr>
          <p:cNvPr id="3" name="Content Placeholder 2"/>
          <p:cNvSpPr>
            <a:spLocks noGrp="1"/>
          </p:cNvSpPr>
          <p:nvPr>
            <p:ph sz="half" idx="1"/>
          </p:nvPr>
        </p:nvSpPr>
        <p:spPr>
          <a:xfrm>
            <a:off x="2095500" y="1950720"/>
            <a:ext cx="3688080" cy="4265765"/>
          </a:xfrm>
        </p:spPr>
        <p:txBody>
          <a:bodyPr>
            <a:normAutofit/>
          </a:bodyPr>
          <a:lstStyle>
            <a:lvl1pPr marL="0" indent="0">
              <a:lnSpc>
                <a:spcPct val="120000"/>
              </a:lnSpc>
              <a:spcBef>
                <a:spcPts val="0"/>
              </a:spcBef>
              <a:buFontTx/>
              <a:buNone/>
              <a:defRPr sz="2133" baseline="0">
                <a:solidFill>
                  <a:schemeClr val="tx2"/>
                </a:solidFill>
                <a:latin typeface="Arial" panose="020B0604020202020204" pitchFamily="34" charset="0"/>
              </a:defRPr>
            </a:lvl1pPr>
            <a:lvl2pPr>
              <a:buFontTx/>
              <a:buNone/>
              <a:defRPr sz="2560">
                <a:solidFill>
                  <a:schemeClr val="bg1"/>
                </a:solidFill>
              </a:defRPr>
            </a:lvl2pPr>
            <a:lvl3pPr>
              <a:buFontTx/>
              <a:buNone/>
              <a:defRPr sz="2133">
                <a:solidFill>
                  <a:schemeClr val="bg1"/>
                </a:solidFill>
              </a:defRPr>
            </a:lvl3pPr>
            <a:lvl4pPr>
              <a:buFontTx/>
              <a:buNone/>
              <a:defRPr sz="1920">
                <a:solidFill>
                  <a:schemeClr val="bg1"/>
                </a:solidFill>
              </a:defRPr>
            </a:lvl4pPr>
            <a:lvl5pPr>
              <a:buFontTx/>
              <a:buNone/>
              <a:defRPr sz="1920">
                <a:solidFill>
                  <a:schemeClr val="bg1"/>
                </a:solidFill>
              </a:defRPr>
            </a:lvl5pPr>
            <a:lvl6pPr>
              <a:defRPr sz="1920"/>
            </a:lvl6pPr>
            <a:lvl7pPr>
              <a:defRPr sz="1920"/>
            </a:lvl7pPr>
            <a:lvl8pPr>
              <a:defRPr sz="1920"/>
            </a:lvl8pPr>
            <a:lvl9pPr>
              <a:defRPr sz="1920"/>
            </a:lvl9pPr>
          </a:lstStyle>
          <a:p>
            <a:pPr lvl="0"/>
            <a:r>
              <a:rPr lang="en-US"/>
              <a:t>Click to edit Master text styles</a:t>
            </a:r>
          </a:p>
        </p:txBody>
      </p:sp>
      <p:sp>
        <p:nvSpPr>
          <p:cNvPr id="8" name="Picture Placeholder 2"/>
          <p:cNvSpPr>
            <a:spLocks noGrp="1"/>
          </p:cNvSpPr>
          <p:nvPr>
            <p:ph type="pic" idx="10"/>
          </p:nvPr>
        </p:nvSpPr>
        <p:spPr>
          <a:xfrm>
            <a:off x="5951220" y="1950721"/>
            <a:ext cx="3520440" cy="3332481"/>
          </a:xfrm>
        </p:spPr>
        <p:txBody>
          <a:bodyPr>
            <a:normAutofit/>
          </a:bodyPr>
          <a:lstStyle>
            <a:lvl1pPr marL="0" indent="0">
              <a:buNone/>
              <a:defRPr sz="2133">
                <a:solidFill>
                  <a:schemeClr val="tx2"/>
                </a:solidFill>
              </a:defRPr>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9" name="Subtitle 2"/>
          <p:cNvSpPr>
            <a:spLocks noGrp="1"/>
          </p:cNvSpPr>
          <p:nvPr>
            <p:ph type="subTitle" idx="11" hasCustomPrompt="1"/>
          </p:nvPr>
        </p:nvSpPr>
        <p:spPr>
          <a:xfrm>
            <a:off x="502920" y="1137920"/>
            <a:ext cx="9052560" cy="406400"/>
          </a:xfrm>
        </p:spPr>
        <p:txBody>
          <a:bodyPr>
            <a:normAutofit/>
          </a:bodyPr>
          <a:lstStyle>
            <a:lvl1pPr marL="0" indent="0" algn="l">
              <a:buNone/>
              <a:defRPr sz="2133" cap="all" baseline="0">
                <a:solidFill>
                  <a:schemeClr val="accent4"/>
                </a:solidFill>
                <a:latin typeface="+mj-lt"/>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Subtitle content page with text and photo</a:t>
            </a:r>
          </a:p>
        </p:txBody>
      </p:sp>
      <p:sp>
        <p:nvSpPr>
          <p:cNvPr id="6" name="Freeform 4"/>
          <p:cNvSpPr>
            <a:spLocks/>
          </p:cNvSpPr>
          <p:nvPr/>
        </p:nvSpPr>
        <p:spPr bwMode="auto">
          <a:xfrm>
            <a:off x="0" y="5283201"/>
            <a:ext cx="10058400" cy="2032000"/>
          </a:xfrm>
          <a:custGeom>
            <a:avLst/>
            <a:gdLst>
              <a:gd name="T0" fmla="*/ 2448 w 2448"/>
              <a:gd name="T1" fmla="*/ 577 h 577"/>
              <a:gd name="T2" fmla="*/ 2448 w 2448"/>
              <a:gd name="T3" fmla="*/ 0 h 577"/>
              <a:gd name="T4" fmla="*/ 1066 w 2448"/>
              <a:gd name="T5" fmla="*/ 383 h 577"/>
              <a:gd name="T6" fmla="*/ 0 w 2448"/>
              <a:gd name="T7" fmla="*/ 351 h 577"/>
              <a:gd name="T8" fmla="*/ 0 w 2448"/>
              <a:gd name="T9" fmla="*/ 577 h 577"/>
              <a:gd name="T10" fmla="*/ 2448 w 2448"/>
              <a:gd name="T11" fmla="*/ 577 h 577"/>
            </a:gdLst>
            <a:ahLst/>
            <a:cxnLst>
              <a:cxn ang="0">
                <a:pos x="T0" y="T1"/>
              </a:cxn>
              <a:cxn ang="0">
                <a:pos x="T2" y="T3"/>
              </a:cxn>
              <a:cxn ang="0">
                <a:pos x="T4" y="T5"/>
              </a:cxn>
              <a:cxn ang="0">
                <a:pos x="T6" y="T7"/>
              </a:cxn>
              <a:cxn ang="0">
                <a:pos x="T8" y="T9"/>
              </a:cxn>
              <a:cxn ang="0">
                <a:pos x="T10" y="T11"/>
              </a:cxn>
            </a:cxnLst>
            <a:rect l="0" t="0" r="r" b="b"/>
            <a:pathLst>
              <a:path w="2448" h="577">
                <a:moveTo>
                  <a:pt x="2448" y="577"/>
                </a:moveTo>
                <a:cubicBezTo>
                  <a:pt x="2448" y="0"/>
                  <a:pt x="2448" y="0"/>
                  <a:pt x="2448" y="0"/>
                </a:cubicBezTo>
                <a:cubicBezTo>
                  <a:pt x="2108" y="188"/>
                  <a:pt x="1619" y="331"/>
                  <a:pt x="1066" y="383"/>
                </a:cubicBezTo>
                <a:cubicBezTo>
                  <a:pt x="677" y="419"/>
                  <a:pt x="311" y="405"/>
                  <a:pt x="0" y="351"/>
                </a:cubicBezTo>
                <a:cubicBezTo>
                  <a:pt x="0" y="577"/>
                  <a:pt x="0" y="577"/>
                  <a:pt x="0" y="577"/>
                </a:cubicBezTo>
                <a:lnTo>
                  <a:pt x="2448" y="577"/>
                </a:lnTo>
                <a:close/>
              </a:path>
            </a:pathLst>
          </a:custGeom>
          <a:solidFill>
            <a:schemeClr val="accent4"/>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7536" tIns="48768" rIns="97536" bIns="48768" numCol="1" anchor="t" anchorCtr="0" compatLnSpc="1">
            <a:prstTxWarp prst="textNoShape">
              <a:avLst/>
            </a:prstTxWarp>
          </a:bodyPr>
          <a:lstStyle/>
          <a:p>
            <a:endParaRPr lang="en-US" sz="2133" u="none"/>
          </a:p>
        </p:txBody>
      </p:sp>
      <p:sp>
        <p:nvSpPr>
          <p:cNvPr id="7" name="Freeform 5"/>
          <p:cNvSpPr>
            <a:spLocks noEditPoints="1"/>
          </p:cNvSpPr>
          <p:nvPr/>
        </p:nvSpPr>
        <p:spPr bwMode="auto">
          <a:xfrm>
            <a:off x="6719981" y="5489219"/>
            <a:ext cx="3338419" cy="1825982"/>
          </a:xfrm>
          <a:custGeom>
            <a:avLst/>
            <a:gdLst>
              <a:gd name="T0" fmla="*/ 752 w 809"/>
              <a:gd name="T1" fmla="*/ 262 h 516"/>
              <a:gd name="T2" fmla="*/ 793 w 809"/>
              <a:gd name="T3" fmla="*/ 346 h 516"/>
              <a:gd name="T4" fmla="*/ 439 w 809"/>
              <a:gd name="T5" fmla="*/ 395 h 516"/>
              <a:gd name="T6" fmla="*/ 543 w 809"/>
              <a:gd name="T7" fmla="*/ 430 h 516"/>
              <a:gd name="T8" fmla="*/ 766 w 809"/>
              <a:gd name="T9" fmla="*/ 480 h 516"/>
              <a:gd name="T10" fmla="*/ 614 w 809"/>
              <a:gd name="T11" fmla="*/ 261 h 516"/>
              <a:gd name="T12" fmla="*/ 568 w 809"/>
              <a:gd name="T13" fmla="*/ 310 h 516"/>
              <a:gd name="T14" fmla="*/ 650 w 809"/>
              <a:gd name="T15" fmla="*/ 327 h 516"/>
              <a:gd name="T16" fmla="*/ 686 w 809"/>
              <a:gd name="T17" fmla="*/ 278 h 516"/>
              <a:gd name="T18" fmla="*/ 721 w 809"/>
              <a:gd name="T19" fmla="*/ 278 h 516"/>
              <a:gd name="T20" fmla="*/ 461 w 809"/>
              <a:gd name="T21" fmla="*/ 350 h 516"/>
              <a:gd name="T22" fmla="*/ 536 w 809"/>
              <a:gd name="T23" fmla="*/ 329 h 516"/>
              <a:gd name="T24" fmla="*/ 590 w 809"/>
              <a:gd name="T25" fmla="*/ 362 h 516"/>
              <a:gd name="T26" fmla="*/ 760 w 809"/>
              <a:gd name="T27" fmla="*/ 193 h 516"/>
              <a:gd name="T28" fmla="*/ 707 w 809"/>
              <a:gd name="T29" fmla="*/ 422 h 516"/>
              <a:gd name="T30" fmla="*/ 757 w 809"/>
              <a:gd name="T31" fmla="*/ 383 h 516"/>
              <a:gd name="T32" fmla="*/ 589 w 809"/>
              <a:gd name="T33" fmla="*/ 476 h 516"/>
              <a:gd name="T34" fmla="*/ 763 w 809"/>
              <a:gd name="T35" fmla="*/ 311 h 516"/>
              <a:gd name="T36" fmla="*/ 356 w 809"/>
              <a:gd name="T37" fmla="*/ 259 h 516"/>
              <a:gd name="T38" fmla="*/ 223 w 809"/>
              <a:gd name="T39" fmla="*/ 496 h 516"/>
              <a:gd name="T40" fmla="*/ 205 w 809"/>
              <a:gd name="T41" fmla="*/ 312 h 516"/>
              <a:gd name="T42" fmla="*/ 310 w 809"/>
              <a:gd name="T43" fmla="*/ 276 h 516"/>
              <a:gd name="T44" fmla="*/ 240 w 809"/>
              <a:gd name="T45" fmla="*/ 275 h 516"/>
              <a:gd name="T46" fmla="*/ 138 w 809"/>
              <a:gd name="T47" fmla="*/ 424 h 516"/>
              <a:gd name="T48" fmla="*/ 107 w 809"/>
              <a:gd name="T49" fmla="*/ 364 h 516"/>
              <a:gd name="T50" fmla="*/ 197 w 809"/>
              <a:gd name="T51" fmla="*/ 392 h 516"/>
              <a:gd name="T52" fmla="*/ 286 w 809"/>
              <a:gd name="T53" fmla="*/ 240 h 516"/>
              <a:gd name="T54" fmla="*/ 382 w 809"/>
              <a:gd name="T55" fmla="*/ 169 h 516"/>
              <a:gd name="T56" fmla="*/ 517 w 809"/>
              <a:gd name="T57" fmla="*/ 161 h 516"/>
              <a:gd name="T58" fmla="*/ 489 w 809"/>
              <a:gd name="T59" fmla="*/ 165 h 516"/>
              <a:gd name="T60" fmla="*/ 381 w 809"/>
              <a:gd name="T61" fmla="*/ 228 h 516"/>
              <a:gd name="T62" fmla="*/ 360 w 809"/>
              <a:gd name="T63" fmla="*/ 210 h 516"/>
              <a:gd name="T64" fmla="*/ 306 w 809"/>
              <a:gd name="T65" fmla="*/ 204 h 516"/>
              <a:gd name="T66" fmla="*/ 596 w 809"/>
              <a:gd name="T67" fmla="*/ 89 h 516"/>
              <a:gd name="T68" fmla="*/ 735 w 809"/>
              <a:gd name="T69" fmla="*/ 65 h 516"/>
              <a:gd name="T70" fmla="*/ 701 w 809"/>
              <a:gd name="T71" fmla="*/ 107 h 516"/>
              <a:gd name="T72" fmla="*/ 451 w 809"/>
              <a:gd name="T73" fmla="*/ 143 h 516"/>
              <a:gd name="T74" fmla="*/ 616 w 809"/>
              <a:gd name="T75" fmla="*/ 142 h 516"/>
              <a:gd name="T76" fmla="*/ 769 w 809"/>
              <a:gd name="T77" fmla="*/ 189 h 516"/>
              <a:gd name="T78" fmla="*/ 578 w 809"/>
              <a:gd name="T79" fmla="*/ 263 h 516"/>
              <a:gd name="T80" fmla="*/ 766 w 809"/>
              <a:gd name="T81" fmla="*/ 133 h 516"/>
              <a:gd name="T82" fmla="*/ 700 w 809"/>
              <a:gd name="T83" fmla="*/ 158 h 516"/>
              <a:gd name="T84" fmla="*/ 557 w 809"/>
              <a:gd name="T85" fmla="*/ 218 h 516"/>
              <a:gd name="T86" fmla="*/ 635 w 809"/>
              <a:gd name="T87" fmla="*/ 200 h 516"/>
              <a:gd name="T88" fmla="*/ 753 w 809"/>
              <a:gd name="T89" fmla="*/ 88 h 516"/>
              <a:gd name="T90" fmla="*/ 590 w 809"/>
              <a:gd name="T91" fmla="*/ 202 h 516"/>
              <a:gd name="T92" fmla="*/ 263 w 809"/>
              <a:gd name="T93" fmla="*/ 432 h 516"/>
              <a:gd name="T94" fmla="*/ 321 w 809"/>
              <a:gd name="T95" fmla="*/ 400 h 516"/>
              <a:gd name="T96" fmla="*/ 445 w 809"/>
              <a:gd name="T97" fmla="*/ 282 h 516"/>
              <a:gd name="T98" fmla="*/ 412 w 809"/>
              <a:gd name="T99" fmla="*/ 254 h 516"/>
              <a:gd name="T100" fmla="*/ 464 w 809"/>
              <a:gd name="T101" fmla="*/ 251 h 516"/>
              <a:gd name="T102" fmla="*/ 352 w 809"/>
              <a:gd name="T103" fmla="*/ 381 h 516"/>
              <a:gd name="T104" fmla="*/ 440 w 809"/>
              <a:gd name="T105" fmla="*/ 301 h 516"/>
              <a:gd name="T106" fmla="*/ 809 w 809"/>
              <a:gd name="T107" fmla="*/ 334 h 516"/>
              <a:gd name="T108" fmla="*/ 809 w 809"/>
              <a:gd name="T109" fmla="*/ 371 h 516"/>
              <a:gd name="T110" fmla="*/ 803 w 809"/>
              <a:gd name="T111" fmla="*/ 312 h 516"/>
              <a:gd name="T112" fmla="*/ 126 w 809"/>
              <a:gd name="T113" fmla="*/ 506 h 516"/>
              <a:gd name="T114" fmla="*/ 805 w 809"/>
              <a:gd name="T115" fmla="*/ 125 h 516"/>
              <a:gd name="T116" fmla="*/ 388 w 809"/>
              <a:gd name="T11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 h="516">
                <a:moveTo>
                  <a:pt x="791" y="225"/>
                </a:moveTo>
                <a:cubicBezTo>
                  <a:pt x="782" y="225"/>
                  <a:pt x="774" y="233"/>
                  <a:pt x="774" y="243"/>
                </a:cubicBezTo>
                <a:cubicBezTo>
                  <a:pt x="774" y="253"/>
                  <a:pt x="782" y="261"/>
                  <a:pt x="791" y="261"/>
                </a:cubicBezTo>
                <a:cubicBezTo>
                  <a:pt x="801" y="261"/>
                  <a:pt x="808" y="253"/>
                  <a:pt x="808" y="243"/>
                </a:cubicBezTo>
                <a:cubicBezTo>
                  <a:pt x="808" y="233"/>
                  <a:pt x="801" y="225"/>
                  <a:pt x="791" y="225"/>
                </a:cubicBezTo>
                <a:close/>
                <a:moveTo>
                  <a:pt x="734" y="363"/>
                </a:moveTo>
                <a:cubicBezTo>
                  <a:pt x="744" y="363"/>
                  <a:pt x="752" y="355"/>
                  <a:pt x="752" y="345"/>
                </a:cubicBezTo>
                <a:cubicBezTo>
                  <a:pt x="752" y="337"/>
                  <a:pt x="747" y="331"/>
                  <a:pt x="740" y="328"/>
                </a:cubicBezTo>
                <a:cubicBezTo>
                  <a:pt x="749" y="328"/>
                  <a:pt x="757" y="320"/>
                  <a:pt x="757" y="310"/>
                </a:cubicBezTo>
                <a:cubicBezTo>
                  <a:pt x="757" y="303"/>
                  <a:pt x="753" y="297"/>
                  <a:pt x="747" y="295"/>
                </a:cubicBezTo>
                <a:cubicBezTo>
                  <a:pt x="756" y="294"/>
                  <a:pt x="763" y="287"/>
                  <a:pt x="763" y="278"/>
                </a:cubicBezTo>
                <a:cubicBezTo>
                  <a:pt x="763" y="271"/>
                  <a:pt x="758" y="264"/>
                  <a:pt x="752" y="262"/>
                </a:cubicBezTo>
                <a:cubicBezTo>
                  <a:pt x="762" y="261"/>
                  <a:pt x="769" y="254"/>
                  <a:pt x="769" y="244"/>
                </a:cubicBezTo>
                <a:cubicBezTo>
                  <a:pt x="769" y="235"/>
                  <a:pt x="761" y="227"/>
                  <a:pt x="752" y="227"/>
                </a:cubicBezTo>
                <a:cubicBezTo>
                  <a:pt x="742" y="227"/>
                  <a:pt x="734" y="235"/>
                  <a:pt x="734" y="244"/>
                </a:cubicBezTo>
                <a:cubicBezTo>
                  <a:pt x="734" y="251"/>
                  <a:pt x="738" y="257"/>
                  <a:pt x="744" y="260"/>
                </a:cubicBezTo>
                <a:cubicBezTo>
                  <a:pt x="735" y="260"/>
                  <a:pt x="727" y="268"/>
                  <a:pt x="727" y="278"/>
                </a:cubicBezTo>
                <a:cubicBezTo>
                  <a:pt x="727" y="285"/>
                  <a:pt x="731" y="291"/>
                  <a:pt x="737" y="294"/>
                </a:cubicBezTo>
                <a:cubicBezTo>
                  <a:pt x="728" y="295"/>
                  <a:pt x="721" y="301"/>
                  <a:pt x="721" y="310"/>
                </a:cubicBezTo>
                <a:cubicBezTo>
                  <a:pt x="721" y="318"/>
                  <a:pt x="726" y="325"/>
                  <a:pt x="733" y="327"/>
                </a:cubicBezTo>
                <a:cubicBezTo>
                  <a:pt x="724" y="328"/>
                  <a:pt x="716" y="335"/>
                  <a:pt x="716" y="345"/>
                </a:cubicBezTo>
                <a:cubicBezTo>
                  <a:pt x="716" y="355"/>
                  <a:pt x="724" y="363"/>
                  <a:pt x="734" y="363"/>
                </a:cubicBezTo>
                <a:close/>
                <a:moveTo>
                  <a:pt x="776" y="363"/>
                </a:moveTo>
                <a:cubicBezTo>
                  <a:pt x="786" y="363"/>
                  <a:pt x="793" y="355"/>
                  <a:pt x="793" y="346"/>
                </a:cubicBezTo>
                <a:cubicBezTo>
                  <a:pt x="793" y="337"/>
                  <a:pt x="786" y="329"/>
                  <a:pt x="776" y="329"/>
                </a:cubicBezTo>
                <a:cubicBezTo>
                  <a:pt x="767" y="329"/>
                  <a:pt x="759" y="337"/>
                  <a:pt x="759" y="346"/>
                </a:cubicBezTo>
                <a:cubicBezTo>
                  <a:pt x="759" y="355"/>
                  <a:pt x="767" y="363"/>
                  <a:pt x="776" y="363"/>
                </a:cubicBezTo>
                <a:close/>
                <a:moveTo>
                  <a:pt x="663" y="486"/>
                </a:moveTo>
                <a:cubicBezTo>
                  <a:pt x="671" y="486"/>
                  <a:pt x="678" y="479"/>
                  <a:pt x="678" y="472"/>
                </a:cubicBezTo>
                <a:cubicBezTo>
                  <a:pt x="678" y="463"/>
                  <a:pt x="671" y="456"/>
                  <a:pt x="663" y="456"/>
                </a:cubicBezTo>
                <a:cubicBezTo>
                  <a:pt x="654" y="456"/>
                  <a:pt x="647" y="463"/>
                  <a:pt x="647" y="472"/>
                </a:cubicBezTo>
                <a:cubicBezTo>
                  <a:pt x="647" y="479"/>
                  <a:pt x="654" y="486"/>
                  <a:pt x="663" y="486"/>
                </a:cubicBezTo>
                <a:close/>
                <a:moveTo>
                  <a:pt x="456" y="412"/>
                </a:moveTo>
                <a:cubicBezTo>
                  <a:pt x="466" y="412"/>
                  <a:pt x="473" y="404"/>
                  <a:pt x="473" y="395"/>
                </a:cubicBezTo>
                <a:cubicBezTo>
                  <a:pt x="473" y="385"/>
                  <a:pt x="466" y="377"/>
                  <a:pt x="456" y="377"/>
                </a:cubicBezTo>
                <a:cubicBezTo>
                  <a:pt x="447" y="377"/>
                  <a:pt x="439" y="385"/>
                  <a:pt x="439" y="395"/>
                </a:cubicBezTo>
                <a:cubicBezTo>
                  <a:pt x="439" y="404"/>
                  <a:pt x="447" y="412"/>
                  <a:pt x="456" y="412"/>
                </a:cubicBezTo>
                <a:close/>
                <a:moveTo>
                  <a:pt x="431" y="464"/>
                </a:moveTo>
                <a:cubicBezTo>
                  <a:pt x="441" y="464"/>
                  <a:pt x="448" y="456"/>
                  <a:pt x="448" y="447"/>
                </a:cubicBezTo>
                <a:cubicBezTo>
                  <a:pt x="448" y="437"/>
                  <a:pt x="441" y="430"/>
                  <a:pt x="431" y="430"/>
                </a:cubicBezTo>
                <a:cubicBezTo>
                  <a:pt x="422" y="430"/>
                  <a:pt x="414" y="437"/>
                  <a:pt x="414" y="447"/>
                </a:cubicBezTo>
                <a:cubicBezTo>
                  <a:pt x="414" y="456"/>
                  <a:pt x="422" y="464"/>
                  <a:pt x="431" y="464"/>
                </a:cubicBezTo>
                <a:close/>
                <a:moveTo>
                  <a:pt x="481" y="437"/>
                </a:moveTo>
                <a:cubicBezTo>
                  <a:pt x="481" y="446"/>
                  <a:pt x="489" y="454"/>
                  <a:pt x="498" y="454"/>
                </a:cubicBezTo>
                <a:cubicBezTo>
                  <a:pt x="508" y="454"/>
                  <a:pt x="515" y="446"/>
                  <a:pt x="515" y="437"/>
                </a:cubicBezTo>
                <a:cubicBezTo>
                  <a:pt x="515" y="428"/>
                  <a:pt x="508" y="420"/>
                  <a:pt x="498" y="420"/>
                </a:cubicBezTo>
                <a:cubicBezTo>
                  <a:pt x="489" y="420"/>
                  <a:pt x="481" y="428"/>
                  <a:pt x="481" y="437"/>
                </a:cubicBezTo>
                <a:close/>
                <a:moveTo>
                  <a:pt x="543" y="430"/>
                </a:moveTo>
                <a:cubicBezTo>
                  <a:pt x="543" y="440"/>
                  <a:pt x="551" y="447"/>
                  <a:pt x="560" y="447"/>
                </a:cubicBezTo>
                <a:cubicBezTo>
                  <a:pt x="570" y="447"/>
                  <a:pt x="578" y="440"/>
                  <a:pt x="578" y="430"/>
                </a:cubicBezTo>
                <a:cubicBezTo>
                  <a:pt x="578" y="421"/>
                  <a:pt x="570" y="413"/>
                  <a:pt x="560" y="413"/>
                </a:cubicBezTo>
                <a:cubicBezTo>
                  <a:pt x="551" y="413"/>
                  <a:pt x="543" y="421"/>
                  <a:pt x="543" y="430"/>
                </a:cubicBezTo>
                <a:close/>
                <a:moveTo>
                  <a:pt x="716" y="454"/>
                </a:moveTo>
                <a:cubicBezTo>
                  <a:pt x="708" y="454"/>
                  <a:pt x="702" y="461"/>
                  <a:pt x="702" y="469"/>
                </a:cubicBezTo>
                <a:cubicBezTo>
                  <a:pt x="702" y="476"/>
                  <a:pt x="708" y="482"/>
                  <a:pt x="716" y="482"/>
                </a:cubicBezTo>
                <a:cubicBezTo>
                  <a:pt x="724" y="482"/>
                  <a:pt x="730" y="476"/>
                  <a:pt x="730" y="469"/>
                </a:cubicBezTo>
                <a:cubicBezTo>
                  <a:pt x="730" y="461"/>
                  <a:pt x="724" y="454"/>
                  <a:pt x="716" y="454"/>
                </a:cubicBezTo>
                <a:close/>
                <a:moveTo>
                  <a:pt x="766" y="454"/>
                </a:moveTo>
                <a:cubicBezTo>
                  <a:pt x="758" y="454"/>
                  <a:pt x="752" y="460"/>
                  <a:pt x="752" y="467"/>
                </a:cubicBezTo>
                <a:cubicBezTo>
                  <a:pt x="752" y="474"/>
                  <a:pt x="758" y="480"/>
                  <a:pt x="766" y="480"/>
                </a:cubicBezTo>
                <a:cubicBezTo>
                  <a:pt x="773" y="480"/>
                  <a:pt x="779" y="474"/>
                  <a:pt x="779" y="467"/>
                </a:cubicBezTo>
                <a:cubicBezTo>
                  <a:pt x="779" y="460"/>
                  <a:pt x="773" y="454"/>
                  <a:pt x="766" y="454"/>
                </a:cubicBezTo>
                <a:close/>
                <a:moveTo>
                  <a:pt x="501" y="388"/>
                </a:moveTo>
                <a:cubicBezTo>
                  <a:pt x="501" y="398"/>
                  <a:pt x="509" y="406"/>
                  <a:pt x="518" y="406"/>
                </a:cubicBezTo>
                <a:cubicBezTo>
                  <a:pt x="528" y="406"/>
                  <a:pt x="536" y="398"/>
                  <a:pt x="536" y="388"/>
                </a:cubicBezTo>
                <a:cubicBezTo>
                  <a:pt x="536" y="378"/>
                  <a:pt x="528" y="371"/>
                  <a:pt x="518" y="371"/>
                </a:cubicBezTo>
                <a:cubicBezTo>
                  <a:pt x="509" y="371"/>
                  <a:pt x="501" y="378"/>
                  <a:pt x="501" y="388"/>
                </a:cubicBezTo>
                <a:close/>
                <a:moveTo>
                  <a:pt x="614" y="261"/>
                </a:moveTo>
                <a:cubicBezTo>
                  <a:pt x="604" y="261"/>
                  <a:pt x="597" y="268"/>
                  <a:pt x="597" y="277"/>
                </a:cubicBezTo>
                <a:cubicBezTo>
                  <a:pt x="597" y="287"/>
                  <a:pt x="604" y="294"/>
                  <a:pt x="614" y="294"/>
                </a:cubicBezTo>
                <a:cubicBezTo>
                  <a:pt x="623" y="294"/>
                  <a:pt x="630" y="287"/>
                  <a:pt x="630" y="277"/>
                </a:cubicBezTo>
                <a:cubicBezTo>
                  <a:pt x="630" y="268"/>
                  <a:pt x="623" y="261"/>
                  <a:pt x="614" y="261"/>
                </a:cubicBezTo>
                <a:close/>
                <a:moveTo>
                  <a:pt x="624" y="262"/>
                </a:moveTo>
                <a:cubicBezTo>
                  <a:pt x="633" y="262"/>
                  <a:pt x="640" y="255"/>
                  <a:pt x="640" y="246"/>
                </a:cubicBezTo>
                <a:cubicBezTo>
                  <a:pt x="640" y="237"/>
                  <a:pt x="633" y="230"/>
                  <a:pt x="624" y="230"/>
                </a:cubicBezTo>
                <a:cubicBezTo>
                  <a:pt x="616" y="230"/>
                  <a:pt x="608" y="237"/>
                  <a:pt x="608" y="246"/>
                </a:cubicBezTo>
                <a:cubicBezTo>
                  <a:pt x="608" y="255"/>
                  <a:pt x="616" y="262"/>
                  <a:pt x="624" y="262"/>
                </a:cubicBezTo>
                <a:close/>
                <a:moveTo>
                  <a:pt x="719" y="228"/>
                </a:moveTo>
                <a:cubicBezTo>
                  <a:pt x="728" y="228"/>
                  <a:pt x="736" y="221"/>
                  <a:pt x="736" y="212"/>
                </a:cubicBezTo>
                <a:cubicBezTo>
                  <a:pt x="736" y="203"/>
                  <a:pt x="728" y="196"/>
                  <a:pt x="719" y="196"/>
                </a:cubicBezTo>
                <a:cubicBezTo>
                  <a:pt x="711" y="196"/>
                  <a:pt x="703" y="203"/>
                  <a:pt x="703" y="212"/>
                </a:cubicBezTo>
                <a:cubicBezTo>
                  <a:pt x="703" y="221"/>
                  <a:pt x="711" y="228"/>
                  <a:pt x="719" y="228"/>
                </a:cubicBezTo>
                <a:close/>
                <a:moveTo>
                  <a:pt x="551" y="327"/>
                </a:moveTo>
                <a:cubicBezTo>
                  <a:pt x="560" y="327"/>
                  <a:pt x="568" y="319"/>
                  <a:pt x="568" y="310"/>
                </a:cubicBezTo>
                <a:cubicBezTo>
                  <a:pt x="568" y="301"/>
                  <a:pt x="560" y="294"/>
                  <a:pt x="551" y="294"/>
                </a:cubicBezTo>
                <a:cubicBezTo>
                  <a:pt x="542" y="294"/>
                  <a:pt x="535" y="301"/>
                  <a:pt x="535" y="310"/>
                </a:cubicBezTo>
                <a:cubicBezTo>
                  <a:pt x="535" y="319"/>
                  <a:pt x="542" y="327"/>
                  <a:pt x="551" y="327"/>
                </a:cubicBezTo>
                <a:close/>
                <a:moveTo>
                  <a:pt x="669" y="229"/>
                </a:moveTo>
                <a:cubicBezTo>
                  <a:pt x="659" y="229"/>
                  <a:pt x="652" y="237"/>
                  <a:pt x="652" y="246"/>
                </a:cubicBezTo>
                <a:cubicBezTo>
                  <a:pt x="652" y="252"/>
                  <a:pt x="655" y="258"/>
                  <a:pt x="661" y="260"/>
                </a:cubicBezTo>
                <a:cubicBezTo>
                  <a:pt x="660" y="260"/>
                  <a:pt x="660" y="260"/>
                  <a:pt x="659" y="260"/>
                </a:cubicBezTo>
                <a:cubicBezTo>
                  <a:pt x="650" y="260"/>
                  <a:pt x="642" y="268"/>
                  <a:pt x="642" y="277"/>
                </a:cubicBezTo>
                <a:cubicBezTo>
                  <a:pt x="642" y="284"/>
                  <a:pt x="646" y="290"/>
                  <a:pt x="651" y="291"/>
                </a:cubicBezTo>
                <a:cubicBezTo>
                  <a:pt x="651" y="291"/>
                  <a:pt x="651" y="291"/>
                  <a:pt x="650" y="291"/>
                </a:cubicBezTo>
                <a:cubicBezTo>
                  <a:pt x="641" y="291"/>
                  <a:pt x="633" y="299"/>
                  <a:pt x="633" y="309"/>
                </a:cubicBezTo>
                <a:cubicBezTo>
                  <a:pt x="633" y="319"/>
                  <a:pt x="641" y="327"/>
                  <a:pt x="650" y="327"/>
                </a:cubicBezTo>
                <a:cubicBezTo>
                  <a:pt x="660" y="327"/>
                  <a:pt x="668" y="319"/>
                  <a:pt x="668" y="309"/>
                </a:cubicBezTo>
                <a:cubicBezTo>
                  <a:pt x="668" y="302"/>
                  <a:pt x="664" y="297"/>
                  <a:pt x="659" y="295"/>
                </a:cubicBezTo>
                <a:cubicBezTo>
                  <a:pt x="659" y="295"/>
                  <a:pt x="659" y="295"/>
                  <a:pt x="659" y="295"/>
                </a:cubicBezTo>
                <a:cubicBezTo>
                  <a:pt x="669" y="295"/>
                  <a:pt x="677" y="287"/>
                  <a:pt x="677" y="277"/>
                </a:cubicBezTo>
                <a:cubicBezTo>
                  <a:pt x="677" y="271"/>
                  <a:pt x="673" y="265"/>
                  <a:pt x="667" y="262"/>
                </a:cubicBezTo>
                <a:cubicBezTo>
                  <a:pt x="669" y="263"/>
                  <a:pt x="669" y="263"/>
                  <a:pt x="669" y="263"/>
                </a:cubicBezTo>
                <a:cubicBezTo>
                  <a:pt x="678" y="263"/>
                  <a:pt x="685" y="255"/>
                  <a:pt x="685" y="246"/>
                </a:cubicBezTo>
                <a:cubicBezTo>
                  <a:pt x="685" y="237"/>
                  <a:pt x="678" y="229"/>
                  <a:pt x="669" y="229"/>
                </a:cubicBezTo>
                <a:close/>
                <a:moveTo>
                  <a:pt x="711" y="228"/>
                </a:moveTo>
                <a:cubicBezTo>
                  <a:pt x="702" y="228"/>
                  <a:pt x="694" y="236"/>
                  <a:pt x="694" y="245"/>
                </a:cubicBezTo>
                <a:cubicBezTo>
                  <a:pt x="694" y="252"/>
                  <a:pt x="698" y="257"/>
                  <a:pt x="703" y="260"/>
                </a:cubicBezTo>
                <a:cubicBezTo>
                  <a:pt x="694" y="260"/>
                  <a:pt x="686" y="268"/>
                  <a:pt x="686" y="278"/>
                </a:cubicBezTo>
                <a:cubicBezTo>
                  <a:pt x="686" y="284"/>
                  <a:pt x="690" y="290"/>
                  <a:pt x="695" y="293"/>
                </a:cubicBezTo>
                <a:cubicBezTo>
                  <a:pt x="686" y="294"/>
                  <a:pt x="678" y="300"/>
                  <a:pt x="678" y="309"/>
                </a:cubicBezTo>
                <a:cubicBezTo>
                  <a:pt x="678" y="317"/>
                  <a:pt x="683" y="323"/>
                  <a:pt x="689" y="326"/>
                </a:cubicBezTo>
                <a:cubicBezTo>
                  <a:pt x="689" y="326"/>
                  <a:pt x="689" y="326"/>
                  <a:pt x="689" y="326"/>
                </a:cubicBezTo>
                <a:cubicBezTo>
                  <a:pt x="679" y="326"/>
                  <a:pt x="671" y="334"/>
                  <a:pt x="671" y="344"/>
                </a:cubicBezTo>
                <a:cubicBezTo>
                  <a:pt x="671" y="354"/>
                  <a:pt x="679" y="362"/>
                  <a:pt x="689" y="362"/>
                </a:cubicBezTo>
                <a:cubicBezTo>
                  <a:pt x="699" y="362"/>
                  <a:pt x="707" y="354"/>
                  <a:pt x="707" y="344"/>
                </a:cubicBezTo>
                <a:cubicBezTo>
                  <a:pt x="707" y="336"/>
                  <a:pt x="702" y="330"/>
                  <a:pt x="696" y="327"/>
                </a:cubicBezTo>
                <a:cubicBezTo>
                  <a:pt x="696" y="327"/>
                  <a:pt x="696" y="327"/>
                  <a:pt x="696" y="327"/>
                </a:cubicBezTo>
                <a:cubicBezTo>
                  <a:pt x="706" y="327"/>
                  <a:pt x="714" y="319"/>
                  <a:pt x="714" y="309"/>
                </a:cubicBezTo>
                <a:cubicBezTo>
                  <a:pt x="714" y="303"/>
                  <a:pt x="710" y="297"/>
                  <a:pt x="705" y="295"/>
                </a:cubicBezTo>
                <a:cubicBezTo>
                  <a:pt x="714" y="294"/>
                  <a:pt x="721" y="287"/>
                  <a:pt x="721" y="278"/>
                </a:cubicBezTo>
                <a:cubicBezTo>
                  <a:pt x="721" y="271"/>
                  <a:pt x="717" y="265"/>
                  <a:pt x="712" y="262"/>
                </a:cubicBezTo>
                <a:cubicBezTo>
                  <a:pt x="720" y="262"/>
                  <a:pt x="728" y="255"/>
                  <a:pt x="728" y="245"/>
                </a:cubicBezTo>
                <a:cubicBezTo>
                  <a:pt x="728" y="236"/>
                  <a:pt x="720" y="228"/>
                  <a:pt x="711" y="228"/>
                </a:cubicBezTo>
                <a:close/>
                <a:moveTo>
                  <a:pt x="565" y="294"/>
                </a:moveTo>
                <a:cubicBezTo>
                  <a:pt x="574" y="294"/>
                  <a:pt x="581" y="287"/>
                  <a:pt x="581" y="278"/>
                </a:cubicBezTo>
                <a:cubicBezTo>
                  <a:pt x="581" y="269"/>
                  <a:pt x="574" y="262"/>
                  <a:pt x="565" y="262"/>
                </a:cubicBezTo>
                <a:cubicBezTo>
                  <a:pt x="556" y="262"/>
                  <a:pt x="549" y="269"/>
                  <a:pt x="549" y="278"/>
                </a:cubicBezTo>
                <a:cubicBezTo>
                  <a:pt x="549" y="287"/>
                  <a:pt x="556" y="294"/>
                  <a:pt x="565" y="294"/>
                </a:cubicBezTo>
                <a:close/>
                <a:moveTo>
                  <a:pt x="478" y="367"/>
                </a:moveTo>
                <a:cubicBezTo>
                  <a:pt x="487" y="367"/>
                  <a:pt x="495" y="360"/>
                  <a:pt x="495" y="350"/>
                </a:cubicBezTo>
                <a:cubicBezTo>
                  <a:pt x="495" y="341"/>
                  <a:pt x="487" y="334"/>
                  <a:pt x="478" y="334"/>
                </a:cubicBezTo>
                <a:cubicBezTo>
                  <a:pt x="469" y="334"/>
                  <a:pt x="461" y="341"/>
                  <a:pt x="461" y="350"/>
                </a:cubicBezTo>
                <a:cubicBezTo>
                  <a:pt x="461" y="360"/>
                  <a:pt x="469" y="367"/>
                  <a:pt x="478" y="367"/>
                </a:cubicBezTo>
                <a:close/>
                <a:moveTo>
                  <a:pt x="576" y="366"/>
                </a:moveTo>
                <a:cubicBezTo>
                  <a:pt x="567" y="366"/>
                  <a:pt x="559" y="374"/>
                  <a:pt x="559" y="384"/>
                </a:cubicBezTo>
                <a:cubicBezTo>
                  <a:pt x="559" y="394"/>
                  <a:pt x="567" y="402"/>
                  <a:pt x="576" y="402"/>
                </a:cubicBezTo>
                <a:cubicBezTo>
                  <a:pt x="586" y="402"/>
                  <a:pt x="594" y="394"/>
                  <a:pt x="594" y="384"/>
                </a:cubicBezTo>
                <a:cubicBezTo>
                  <a:pt x="594" y="374"/>
                  <a:pt x="586" y="366"/>
                  <a:pt x="576" y="366"/>
                </a:cubicBezTo>
                <a:close/>
                <a:moveTo>
                  <a:pt x="602" y="326"/>
                </a:moveTo>
                <a:cubicBezTo>
                  <a:pt x="612" y="326"/>
                  <a:pt x="620" y="319"/>
                  <a:pt x="620" y="309"/>
                </a:cubicBezTo>
                <a:cubicBezTo>
                  <a:pt x="620" y="299"/>
                  <a:pt x="612" y="293"/>
                  <a:pt x="602" y="293"/>
                </a:cubicBezTo>
                <a:cubicBezTo>
                  <a:pt x="593" y="293"/>
                  <a:pt x="585" y="299"/>
                  <a:pt x="585" y="309"/>
                </a:cubicBezTo>
                <a:cubicBezTo>
                  <a:pt x="585" y="319"/>
                  <a:pt x="593" y="326"/>
                  <a:pt x="602" y="326"/>
                </a:cubicBezTo>
                <a:close/>
                <a:moveTo>
                  <a:pt x="536" y="329"/>
                </a:moveTo>
                <a:cubicBezTo>
                  <a:pt x="526" y="329"/>
                  <a:pt x="519" y="337"/>
                  <a:pt x="519" y="346"/>
                </a:cubicBezTo>
                <a:cubicBezTo>
                  <a:pt x="519" y="356"/>
                  <a:pt x="526" y="364"/>
                  <a:pt x="536" y="364"/>
                </a:cubicBezTo>
                <a:cubicBezTo>
                  <a:pt x="545" y="364"/>
                  <a:pt x="553" y="356"/>
                  <a:pt x="553" y="346"/>
                </a:cubicBezTo>
                <a:cubicBezTo>
                  <a:pt x="553" y="337"/>
                  <a:pt x="545" y="329"/>
                  <a:pt x="536" y="329"/>
                </a:cubicBezTo>
                <a:close/>
                <a:moveTo>
                  <a:pt x="641" y="326"/>
                </a:moveTo>
                <a:cubicBezTo>
                  <a:pt x="631" y="326"/>
                  <a:pt x="624" y="334"/>
                  <a:pt x="624" y="344"/>
                </a:cubicBezTo>
                <a:cubicBezTo>
                  <a:pt x="624" y="353"/>
                  <a:pt x="631" y="361"/>
                  <a:pt x="641" y="361"/>
                </a:cubicBezTo>
                <a:cubicBezTo>
                  <a:pt x="651" y="361"/>
                  <a:pt x="659" y="353"/>
                  <a:pt x="659" y="344"/>
                </a:cubicBezTo>
                <a:cubicBezTo>
                  <a:pt x="659" y="334"/>
                  <a:pt x="651" y="326"/>
                  <a:pt x="641" y="326"/>
                </a:cubicBezTo>
                <a:close/>
                <a:moveTo>
                  <a:pt x="590" y="327"/>
                </a:moveTo>
                <a:cubicBezTo>
                  <a:pt x="580" y="327"/>
                  <a:pt x="573" y="334"/>
                  <a:pt x="573" y="344"/>
                </a:cubicBezTo>
                <a:cubicBezTo>
                  <a:pt x="573" y="354"/>
                  <a:pt x="580" y="362"/>
                  <a:pt x="590" y="362"/>
                </a:cubicBezTo>
                <a:cubicBezTo>
                  <a:pt x="600" y="362"/>
                  <a:pt x="608" y="354"/>
                  <a:pt x="608" y="344"/>
                </a:cubicBezTo>
                <a:cubicBezTo>
                  <a:pt x="608" y="334"/>
                  <a:pt x="600" y="327"/>
                  <a:pt x="590" y="327"/>
                </a:cubicBezTo>
                <a:close/>
                <a:moveTo>
                  <a:pt x="619" y="409"/>
                </a:moveTo>
                <a:cubicBezTo>
                  <a:pt x="610" y="409"/>
                  <a:pt x="602" y="416"/>
                  <a:pt x="602" y="426"/>
                </a:cubicBezTo>
                <a:cubicBezTo>
                  <a:pt x="602" y="435"/>
                  <a:pt x="610" y="443"/>
                  <a:pt x="619" y="443"/>
                </a:cubicBezTo>
                <a:cubicBezTo>
                  <a:pt x="628" y="443"/>
                  <a:pt x="636" y="435"/>
                  <a:pt x="636" y="426"/>
                </a:cubicBezTo>
                <a:cubicBezTo>
                  <a:pt x="636" y="416"/>
                  <a:pt x="628" y="409"/>
                  <a:pt x="619" y="409"/>
                </a:cubicBezTo>
                <a:close/>
                <a:moveTo>
                  <a:pt x="760" y="193"/>
                </a:moveTo>
                <a:cubicBezTo>
                  <a:pt x="750" y="193"/>
                  <a:pt x="743" y="200"/>
                  <a:pt x="743" y="210"/>
                </a:cubicBezTo>
                <a:cubicBezTo>
                  <a:pt x="743" y="219"/>
                  <a:pt x="750" y="227"/>
                  <a:pt x="760" y="227"/>
                </a:cubicBezTo>
                <a:cubicBezTo>
                  <a:pt x="769" y="227"/>
                  <a:pt x="776" y="219"/>
                  <a:pt x="776" y="210"/>
                </a:cubicBezTo>
                <a:cubicBezTo>
                  <a:pt x="776" y="200"/>
                  <a:pt x="769" y="193"/>
                  <a:pt x="760" y="193"/>
                </a:cubicBezTo>
                <a:close/>
                <a:moveTo>
                  <a:pt x="784" y="423"/>
                </a:moveTo>
                <a:cubicBezTo>
                  <a:pt x="784" y="414"/>
                  <a:pt x="778" y="408"/>
                  <a:pt x="770" y="408"/>
                </a:cubicBezTo>
                <a:cubicBezTo>
                  <a:pt x="761" y="408"/>
                  <a:pt x="755" y="414"/>
                  <a:pt x="755" y="423"/>
                </a:cubicBezTo>
                <a:cubicBezTo>
                  <a:pt x="755" y="431"/>
                  <a:pt x="761" y="437"/>
                  <a:pt x="770" y="437"/>
                </a:cubicBezTo>
                <a:cubicBezTo>
                  <a:pt x="778" y="437"/>
                  <a:pt x="784" y="431"/>
                  <a:pt x="784" y="423"/>
                </a:cubicBezTo>
                <a:close/>
                <a:moveTo>
                  <a:pt x="673" y="440"/>
                </a:moveTo>
                <a:cubicBezTo>
                  <a:pt x="682" y="440"/>
                  <a:pt x="690" y="432"/>
                  <a:pt x="690" y="423"/>
                </a:cubicBezTo>
                <a:cubicBezTo>
                  <a:pt x="690" y="414"/>
                  <a:pt x="682" y="407"/>
                  <a:pt x="673" y="407"/>
                </a:cubicBezTo>
                <a:cubicBezTo>
                  <a:pt x="664" y="407"/>
                  <a:pt x="656" y="414"/>
                  <a:pt x="656" y="423"/>
                </a:cubicBezTo>
                <a:cubicBezTo>
                  <a:pt x="656" y="432"/>
                  <a:pt x="664" y="440"/>
                  <a:pt x="673" y="440"/>
                </a:cubicBezTo>
                <a:close/>
                <a:moveTo>
                  <a:pt x="723" y="406"/>
                </a:moveTo>
                <a:cubicBezTo>
                  <a:pt x="714" y="406"/>
                  <a:pt x="707" y="414"/>
                  <a:pt x="707" y="422"/>
                </a:cubicBezTo>
                <a:cubicBezTo>
                  <a:pt x="707" y="431"/>
                  <a:pt x="714" y="438"/>
                  <a:pt x="723" y="438"/>
                </a:cubicBezTo>
                <a:cubicBezTo>
                  <a:pt x="732" y="438"/>
                  <a:pt x="739" y="431"/>
                  <a:pt x="739" y="422"/>
                </a:cubicBezTo>
                <a:cubicBezTo>
                  <a:pt x="739" y="414"/>
                  <a:pt x="732" y="406"/>
                  <a:pt x="723" y="406"/>
                </a:cubicBezTo>
                <a:close/>
                <a:moveTo>
                  <a:pt x="704" y="29"/>
                </a:moveTo>
                <a:cubicBezTo>
                  <a:pt x="704" y="28"/>
                  <a:pt x="703" y="27"/>
                  <a:pt x="702" y="27"/>
                </a:cubicBezTo>
                <a:cubicBezTo>
                  <a:pt x="700" y="27"/>
                  <a:pt x="699" y="28"/>
                  <a:pt x="699" y="30"/>
                </a:cubicBezTo>
                <a:cubicBezTo>
                  <a:pt x="699" y="30"/>
                  <a:pt x="700" y="31"/>
                  <a:pt x="702" y="31"/>
                </a:cubicBezTo>
                <a:cubicBezTo>
                  <a:pt x="703" y="31"/>
                  <a:pt x="704" y="29"/>
                  <a:pt x="704" y="29"/>
                </a:cubicBezTo>
                <a:close/>
                <a:moveTo>
                  <a:pt x="773" y="399"/>
                </a:moveTo>
                <a:cubicBezTo>
                  <a:pt x="782" y="399"/>
                  <a:pt x="789" y="392"/>
                  <a:pt x="789" y="383"/>
                </a:cubicBezTo>
                <a:cubicBezTo>
                  <a:pt x="789" y="374"/>
                  <a:pt x="782" y="367"/>
                  <a:pt x="773" y="367"/>
                </a:cubicBezTo>
                <a:cubicBezTo>
                  <a:pt x="764" y="367"/>
                  <a:pt x="757" y="374"/>
                  <a:pt x="757" y="383"/>
                </a:cubicBezTo>
                <a:cubicBezTo>
                  <a:pt x="757" y="392"/>
                  <a:pt x="764" y="399"/>
                  <a:pt x="773" y="399"/>
                </a:cubicBezTo>
                <a:close/>
                <a:moveTo>
                  <a:pt x="542" y="499"/>
                </a:moveTo>
                <a:cubicBezTo>
                  <a:pt x="550" y="499"/>
                  <a:pt x="558" y="492"/>
                  <a:pt x="558" y="483"/>
                </a:cubicBezTo>
                <a:cubicBezTo>
                  <a:pt x="558" y="475"/>
                  <a:pt x="550" y="468"/>
                  <a:pt x="542" y="468"/>
                </a:cubicBezTo>
                <a:cubicBezTo>
                  <a:pt x="533" y="468"/>
                  <a:pt x="526" y="475"/>
                  <a:pt x="526" y="483"/>
                </a:cubicBezTo>
                <a:cubicBezTo>
                  <a:pt x="526" y="492"/>
                  <a:pt x="533" y="499"/>
                  <a:pt x="542" y="499"/>
                </a:cubicBezTo>
                <a:close/>
                <a:moveTo>
                  <a:pt x="728" y="399"/>
                </a:moveTo>
                <a:cubicBezTo>
                  <a:pt x="738" y="399"/>
                  <a:pt x="745" y="391"/>
                  <a:pt x="745" y="382"/>
                </a:cubicBezTo>
                <a:cubicBezTo>
                  <a:pt x="745" y="372"/>
                  <a:pt x="738" y="365"/>
                  <a:pt x="728" y="365"/>
                </a:cubicBezTo>
                <a:cubicBezTo>
                  <a:pt x="719" y="365"/>
                  <a:pt x="712" y="372"/>
                  <a:pt x="712" y="382"/>
                </a:cubicBezTo>
                <a:cubicBezTo>
                  <a:pt x="712" y="391"/>
                  <a:pt x="719" y="399"/>
                  <a:pt x="728" y="399"/>
                </a:cubicBezTo>
                <a:close/>
                <a:moveTo>
                  <a:pt x="589" y="476"/>
                </a:moveTo>
                <a:cubicBezTo>
                  <a:pt x="589" y="485"/>
                  <a:pt x="596" y="492"/>
                  <a:pt x="605" y="492"/>
                </a:cubicBezTo>
                <a:cubicBezTo>
                  <a:pt x="613" y="492"/>
                  <a:pt x="620" y="485"/>
                  <a:pt x="620" y="476"/>
                </a:cubicBezTo>
                <a:cubicBezTo>
                  <a:pt x="620" y="468"/>
                  <a:pt x="613" y="461"/>
                  <a:pt x="605" y="461"/>
                </a:cubicBezTo>
                <a:cubicBezTo>
                  <a:pt x="596" y="461"/>
                  <a:pt x="589" y="468"/>
                  <a:pt x="589" y="476"/>
                </a:cubicBezTo>
                <a:close/>
                <a:moveTo>
                  <a:pt x="780" y="329"/>
                </a:moveTo>
                <a:cubicBezTo>
                  <a:pt x="790" y="329"/>
                  <a:pt x="798" y="321"/>
                  <a:pt x="798" y="311"/>
                </a:cubicBezTo>
                <a:cubicBezTo>
                  <a:pt x="798" y="303"/>
                  <a:pt x="792" y="297"/>
                  <a:pt x="785" y="296"/>
                </a:cubicBezTo>
                <a:cubicBezTo>
                  <a:pt x="795" y="296"/>
                  <a:pt x="803" y="288"/>
                  <a:pt x="803" y="278"/>
                </a:cubicBezTo>
                <a:cubicBezTo>
                  <a:pt x="803" y="268"/>
                  <a:pt x="795" y="260"/>
                  <a:pt x="785" y="260"/>
                </a:cubicBezTo>
                <a:cubicBezTo>
                  <a:pt x="775" y="260"/>
                  <a:pt x="767" y="268"/>
                  <a:pt x="767" y="278"/>
                </a:cubicBezTo>
                <a:cubicBezTo>
                  <a:pt x="767" y="286"/>
                  <a:pt x="773" y="291"/>
                  <a:pt x="780" y="295"/>
                </a:cubicBezTo>
                <a:cubicBezTo>
                  <a:pt x="771" y="295"/>
                  <a:pt x="763" y="301"/>
                  <a:pt x="763" y="311"/>
                </a:cubicBezTo>
                <a:cubicBezTo>
                  <a:pt x="763" y="321"/>
                  <a:pt x="771" y="329"/>
                  <a:pt x="780" y="329"/>
                </a:cubicBezTo>
                <a:close/>
                <a:moveTo>
                  <a:pt x="631" y="400"/>
                </a:moveTo>
                <a:cubicBezTo>
                  <a:pt x="640" y="400"/>
                  <a:pt x="648" y="392"/>
                  <a:pt x="648" y="382"/>
                </a:cubicBezTo>
                <a:cubicBezTo>
                  <a:pt x="648" y="372"/>
                  <a:pt x="640" y="364"/>
                  <a:pt x="631" y="364"/>
                </a:cubicBezTo>
                <a:cubicBezTo>
                  <a:pt x="621" y="364"/>
                  <a:pt x="613" y="372"/>
                  <a:pt x="613" y="382"/>
                </a:cubicBezTo>
                <a:cubicBezTo>
                  <a:pt x="613" y="392"/>
                  <a:pt x="621" y="400"/>
                  <a:pt x="631" y="400"/>
                </a:cubicBezTo>
                <a:close/>
                <a:moveTo>
                  <a:pt x="682" y="364"/>
                </a:moveTo>
                <a:cubicBezTo>
                  <a:pt x="672" y="364"/>
                  <a:pt x="664" y="372"/>
                  <a:pt x="664" y="381"/>
                </a:cubicBezTo>
                <a:cubicBezTo>
                  <a:pt x="664" y="391"/>
                  <a:pt x="672" y="399"/>
                  <a:pt x="682" y="399"/>
                </a:cubicBezTo>
                <a:cubicBezTo>
                  <a:pt x="691" y="399"/>
                  <a:pt x="699" y="391"/>
                  <a:pt x="699" y="381"/>
                </a:cubicBezTo>
                <a:cubicBezTo>
                  <a:pt x="699" y="372"/>
                  <a:pt x="691" y="364"/>
                  <a:pt x="682" y="364"/>
                </a:cubicBezTo>
                <a:close/>
                <a:moveTo>
                  <a:pt x="356" y="259"/>
                </a:moveTo>
                <a:cubicBezTo>
                  <a:pt x="356" y="265"/>
                  <a:pt x="362" y="271"/>
                  <a:pt x="368" y="271"/>
                </a:cubicBezTo>
                <a:cubicBezTo>
                  <a:pt x="375" y="271"/>
                  <a:pt x="380" y="265"/>
                  <a:pt x="380" y="259"/>
                </a:cubicBezTo>
                <a:cubicBezTo>
                  <a:pt x="380" y="252"/>
                  <a:pt x="375" y="247"/>
                  <a:pt x="368" y="247"/>
                </a:cubicBezTo>
                <a:cubicBezTo>
                  <a:pt x="362" y="247"/>
                  <a:pt x="356" y="252"/>
                  <a:pt x="356" y="259"/>
                </a:cubicBezTo>
                <a:close/>
                <a:moveTo>
                  <a:pt x="13" y="514"/>
                </a:moveTo>
                <a:cubicBezTo>
                  <a:pt x="20" y="514"/>
                  <a:pt x="26" y="508"/>
                  <a:pt x="26" y="501"/>
                </a:cubicBezTo>
                <a:cubicBezTo>
                  <a:pt x="26" y="494"/>
                  <a:pt x="20" y="488"/>
                  <a:pt x="13" y="488"/>
                </a:cubicBezTo>
                <a:cubicBezTo>
                  <a:pt x="5" y="488"/>
                  <a:pt x="0" y="494"/>
                  <a:pt x="0" y="501"/>
                </a:cubicBezTo>
                <a:cubicBezTo>
                  <a:pt x="0" y="508"/>
                  <a:pt x="5" y="514"/>
                  <a:pt x="13" y="514"/>
                </a:cubicBezTo>
                <a:close/>
                <a:moveTo>
                  <a:pt x="192" y="496"/>
                </a:moveTo>
                <a:cubicBezTo>
                  <a:pt x="192" y="504"/>
                  <a:pt x="199" y="511"/>
                  <a:pt x="207" y="511"/>
                </a:cubicBezTo>
                <a:cubicBezTo>
                  <a:pt x="216" y="511"/>
                  <a:pt x="223" y="504"/>
                  <a:pt x="223" y="496"/>
                </a:cubicBezTo>
                <a:cubicBezTo>
                  <a:pt x="223" y="487"/>
                  <a:pt x="216" y="480"/>
                  <a:pt x="207" y="480"/>
                </a:cubicBezTo>
                <a:cubicBezTo>
                  <a:pt x="199" y="480"/>
                  <a:pt x="192" y="487"/>
                  <a:pt x="192" y="496"/>
                </a:cubicBezTo>
                <a:close/>
                <a:moveTo>
                  <a:pt x="93" y="488"/>
                </a:moveTo>
                <a:cubicBezTo>
                  <a:pt x="100" y="488"/>
                  <a:pt x="107" y="481"/>
                  <a:pt x="107" y="474"/>
                </a:cubicBezTo>
                <a:cubicBezTo>
                  <a:pt x="107" y="467"/>
                  <a:pt x="100" y="461"/>
                  <a:pt x="93" y="461"/>
                </a:cubicBezTo>
                <a:cubicBezTo>
                  <a:pt x="85" y="461"/>
                  <a:pt x="79" y="467"/>
                  <a:pt x="79" y="474"/>
                </a:cubicBezTo>
                <a:cubicBezTo>
                  <a:pt x="79" y="481"/>
                  <a:pt x="85" y="488"/>
                  <a:pt x="93" y="488"/>
                </a:cubicBezTo>
                <a:close/>
                <a:moveTo>
                  <a:pt x="205" y="312"/>
                </a:moveTo>
                <a:cubicBezTo>
                  <a:pt x="205" y="318"/>
                  <a:pt x="210" y="323"/>
                  <a:pt x="216" y="323"/>
                </a:cubicBezTo>
                <a:cubicBezTo>
                  <a:pt x="222" y="323"/>
                  <a:pt x="226" y="318"/>
                  <a:pt x="226" y="312"/>
                </a:cubicBezTo>
                <a:cubicBezTo>
                  <a:pt x="226" y="306"/>
                  <a:pt x="222" y="302"/>
                  <a:pt x="216" y="302"/>
                </a:cubicBezTo>
                <a:cubicBezTo>
                  <a:pt x="210" y="302"/>
                  <a:pt x="205" y="306"/>
                  <a:pt x="205" y="312"/>
                </a:cubicBezTo>
                <a:close/>
                <a:moveTo>
                  <a:pt x="148" y="336"/>
                </a:moveTo>
                <a:cubicBezTo>
                  <a:pt x="154" y="336"/>
                  <a:pt x="158" y="332"/>
                  <a:pt x="158" y="327"/>
                </a:cubicBezTo>
                <a:cubicBezTo>
                  <a:pt x="158" y="322"/>
                  <a:pt x="154" y="317"/>
                  <a:pt x="148" y="317"/>
                </a:cubicBezTo>
                <a:cubicBezTo>
                  <a:pt x="143" y="317"/>
                  <a:pt x="139" y="322"/>
                  <a:pt x="139" y="327"/>
                </a:cubicBezTo>
                <a:cubicBezTo>
                  <a:pt x="139" y="332"/>
                  <a:pt x="143" y="336"/>
                  <a:pt x="148" y="336"/>
                </a:cubicBezTo>
                <a:close/>
                <a:moveTo>
                  <a:pt x="269" y="301"/>
                </a:moveTo>
                <a:cubicBezTo>
                  <a:pt x="269" y="308"/>
                  <a:pt x="274" y="313"/>
                  <a:pt x="281" y="313"/>
                </a:cubicBezTo>
                <a:cubicBezTo>
                  <a:pt x="287" y="313"/>
                  <a:pt x="293" y="308"/>
                  <a:pt x="293" y="301"/>
                </a:cubicBezTo>
                <a:cubicBezTo>
                  <a:pt x="293" y="295"/>
                  <a:pt x="287" y="290"/>
                  <a:pt x="281" y="290"/>
                </a:cubicBezTo>
                <a:cubicBezTo>
                  <a:pt x="274" y="290"/>
                  <a:pt x="269" y="295"/>
                  <a:pt x="269" y="301"/>
                </a:cubicBezTo>
                <a:close/>
                <a:moveTo>
                  <a:pt x="299" y="266"/>
                </a:moveTo>
                <a:cubicBezTo>
                  <a:pt x="299" y="272"/>
                  <a:pt x="304" y="276"/>
                  <a:pt x="310" y="276"/>
                </a:cubicBezTo>
                <a:cubicBezTo>
                  <a:pt x="316" y="276"/>
                  <a:pt x="321" y="272"/>
                  <a:pt x="321" y="266"/>
                </a:cubicBezTo>
                <a:cubicBezTo>
                  <a:pt x="321" y="260"/>
                  <a:pt x="316" y="255"/>
                  <a:pt x="310" y="255"/>
                </a:cubicBezTo>
                <a:cubicBezTo>
                  <a:pt x="304" y="255"/>
                  <a:pt x="299" y="260"/>
                  <a:pt x="299" y="266"/>
                </a:cubicBezTo>
                <a:close/>
                <a:moveTo>
                  <a:pt x="330" y="293"/>
                </a:moveTo>
                <a:cubicBezTo>
                  <a:pt x="330" y="299"/>
                  <a:pt x="336" y="305"/>
                  <a:pt x="343" y="305"/>
                </a:cubicBezTo>
                <a:cubicBezTo>
                  <a:pt x="351" y="305"/>
                  <a:pt x="356" y="299"/>
                  <a:pt x="356" y="293"/>
                </a:cubicBezTo>
                <a:cubicBezTo>
                  <a:pt x="356" y="286"/>
                  <a:pt x="351" y="280"/>
                  <a:pt x="343" y="280"/>
                </a:cubicBezTo>
                <a:cubicBezTo>
                  <a:pt x="336" y="280"/>
                  <a:pt x="330" y="286"/>
                  <a:pt x="330" y="293"/>
                </a:cubicBezTo>
                <a:close/>
                <a:moveTo>
                  <a:pt x="249" y="284"/>
                </a:moveTo>
                <a:cubicBezTo>
                  <a:pt x="254" y="284"/>
                  <a:pt x="258" y="280"/>
                  <a:pt x="258" y="275"/>
                </a:cubicBezTo>
                <a:cubicBezTo>
                  <a:pt x="258" y="269"/>
                  <a:pt x="254" y="265"/>
                  <a:pt x="249" y="265"/>
                </a:cubicBezTo>
                <a:cubicBezTo>
                  <a:pt x="244" y="265"/>
                  <a:pt x="240" y="269"/>
                  <a:pt x="240" y="275"/>
                </a:cubicBezTo>
                <a:cubicBezTo>
                  <a:pt x="240" y="280"/>
                  <a:pt x="244" y="284"/>
                  <a:pt x="249" y="284"/>
                </a:cubicBezTo>
                <a:close/>
                <a:moveTo>
                  <a:pt x="235" y="343"/>
                </a:moveTo>
                <a:cubicBezTo>
                  <a:pt x="235" y="350"/>
                  <a:pt x="241" y="356"/>
                  <a:pt x="248" y="356"/>
                </a:cubicBezTo>
                <a:cubicBezTo>
                  <a:pt x="256" y="356"/>
                  <a:pt x="262" y="350"/>
                  <a:pt x="262" y="343"/>
                </a:cubicBezTo>
                <a:cubicBezTo>
                  <a:pt x="262" y="336"/>
                  <a:pt x="256" y="330"/>
                  <a:pt x="248" y="330"/>
                </a:cubicBezTo>
                <a:cubicBezTo>
                  <a:pt x="241" y="330"/>
                  <a:pt x="235" y="336"/>
                  <a:pt x="235" y="343"/>
                </a:cubicBezTo>
                <a:close/>
                <a:moveTo>
                  <a:pt x="62" y="446"/>
                </a:moveTo>
                <a:cubicBezTo>
                  <a:pt x="69" y="446"/>
                  <a:pt x="75" y="440"/>
                  <a:pt x="75" y="433"/>
                </a:cubicBezTo>
                <a:cubicBezTo>
                  <a:pt x="75" y="426"/>
                  <a:pt x="69" y="421"/>
                  <a:pt x="62" y="421"/>
                </a:cubicBezTo>
                <a:cubicBezTo>
                  <a:pt x="55" y="421"/>
                  <a:pt x="50" y="426"/>
                  <a:pt x="50" y="433"/>
                </a:cubicBezTo>
                <a:cubicBezTo>
                  <a:pt x="50" y="440"/>
                  <a:pt x="55" y="446"/>
                  <a:pt x="62" y="446"/>
                </a:cubicBezTo>
                <a:close/>
                <a:moveTo>
                  <a:pt x="138" y="424"/>
                </a:moveTo>
                <a:cubicBezTo>
                  <a:pt x="145" y="424"/>
                  <a:pt x="151" y="418"/>
                  <a:pt x="151" y="411"/>
                </a:cubicBezTo>
                <a:cubicBezTo>
                  <a:pt x="151" y="404"/>
                  <a:pt x="145" y="398"/>
                  <a:pt x="138" y="398"/>
                </a:cubicBezTo>
                <a:cubicBezTo>
                  <a:pt x="131" y="398"/>
                  <a:pt x="124" y="404"/>
                  <a:pt x="124" y="411"/>
                </a:cubicBezTo>
                <a:cubicBezTo>
                  <a:pt x="124" y="418"/>
                  <a:pt x="131" y="424"/>
                  <a:pt x="138" y="424"/>
                </a:cubicBezTo>
                <a:close/>
                <a:moveTo>
                  <a:pt x="157" y="451"/>
                </a:moveTo>
                <a:cubicBezTo>
                  <a:pt x="157" y="459"/>
                  <a:pt x="163" y="466"/>
                  <a:pt x="171" y="466"/>
                </a:cubicBezTo>
                <a:cubicBezTo>
                  <a:pt x="179" y="466"/>
                  <a:pt x="186" y="459"/>
                  <a:pt x="186" y="451"/>
                </a:cubicBezTo>
                <a:cubicBezTo>
                  <a:pt x="186" y="443"/>
                  <a:pt x="179" y="436"/>
                  <a:pt x="171" y="436"/>
                </a:cubicBezTo>
                <a:cubicBezTo>
                  <a:pt x="163" y="436"/>
                  <a:pt x="157" y="443"/>
                  <a:pt x="157" y="451"/>
                </a:cubicBezTo>
                <a:close/>
                <a:moveTo>
                  <a:pt x="107" y="387"/>
                </a:moveTo>
                <a:cubicBezTo>
                  <a:pt x="113" y="387"/>
                  <a:pt x="118" y="382"/>
                  <a:pt x="118" y="376"/>
                </a:cubicBezTo>
                <a:cubicBezTo>
                  <a:pt x="118" y="369"/>
                  <a:pt x="113" y="364"/>
                  <a:pt x="107" y="364"/>
                </a:cubicBezTo>
                <a:cubicBezTo>
                  <a:pt x="101" y="364"/>
                  <a:pt x="96" y="369"/>
                  <a:pt x="96" y="376"/>
                </a:cubicBezTo>
                <a:cubicBezTo>
                  <a:pt x="96" y="382"/>
                  <a:pt x="101" y="387"/>
                  <a:pt x="107" y="387"/>
                </a:cubicBezTo>
                <a:close/>
                <a:moveTo>
                  <a:pt x="167" y="358"/>
                </a:moveTo>
                <a:cubicBezTo>
                  <a:pt x="167" y="364"/>
                  <a:pt x="172" y="370"/>
                  <a:pt x="179" y="370"/>
                </a:cubicBezTo>
                <a:cubicBezTo>
                  <a:pt x="185" y="370"/>
                  <a:pt x="191" y="364"/>
                  <a:pt x="191" y="358"/>
                </a:cubicBezTo>
                <a:cubicBezTo>
                  <a:pt x="191" y="351"/>
                  <a:pt x="185" y="345"/>
                  <a:pt x="179" y="345"/>
                </a:cubicBezTo>
                <a:cubicBezTo>
                  <a:pt x="172" y="345"/>
                  <a:pt x="167" y="351"/>
                  <a:pt x="167" y="358"/>
                </a:cubicBezTo>
                <a:close/>
                <a:moveTo>
                  <a:pt x="197" y="392"/>
                </a:moveTo>
                <a:cubicBezTo>
                  <a:pt x="197" y="400"/>
                  <a:pt x="204" y="407"/>
                  <a:pt x="212" y="407"/>
                </a:cubicBezTo>
                <a:cubicBezTo>
                  <a:pt x="220" y="407"/>
                  <a:pt x="226" y="400"/>
                  <a:pt x="226" y="392"/>
                </a:cubicBezTo>
                <a:cubicBezTo>
                  <a:pt x="226" y="384"/>
                  <a:pt x="220" y="378"/>
                  <a:pt x="212" y="378"/>
                </a:cubicBezTo>
                <a:cubicBezTo>
                  <a:pt x="204" y="378"/>
                  <a:pt x="197" y="384"/>
                  <a:pt x="197" y="392"/>
                </a:cubicBezTo>
                <a:close/>
                <a:moveTo>
                  <a:pt x="740" y="17"/>
                </a:moveTo>
                <a:cubicBezTo>
                  <a:pt x="740" y="19"/>
                  <a:pt x="742" y="20"/>
                  <a:pt x="743" y="20"/>
                </a:cubicBezTo>
                <a:cubicBezTo>
                  <a:pt x="745" y="20"/>
                  <a:pt x="746" y="19"/>
                  <a:pt x="746" y="17"/>
                </a:cubicBezTo>
                <a:cubicBezTo>
                  <a:pt x="746" y="15"/>
                  <a:pt x="745" y="14"/>
                  <a:pt x="743" y="14"/>
                </a:cubicBezTo>
                <a:cubicBezTo>
                  <a:pt x="742" y="14"/>
                  <a:pt x="740" y="15"/>
                  <a:pt x="740" y="17"/>
                </a:cubicBezTo>
                <a:close/>
                <a:moveTo>
                  <a:pt x="782" y="4"/>
                </a:moveTo>
                <a:cubicBezTo>
                  <a:pt x="782" y="6"/>
                  <a:pt x="784" y="7"/>
                  <a:pt x="786" y="7"/>
                </a:cubicBezTo>
                <a:cubicBezTo>
                  <a:pt x="787" y="7"/>
                  <a:pt x="789" y="6"/>
                  <a:pt x="789" y="4"/>
                </a:cubicBezTo>
                <a:cubicBezTo>
                  <a:pt x="789" y="2"/>
                  <a:pt x="787" y="0"/>
                  <a:pt x="786" y="0"/>
                </a:cubicBezTo>
                <a:cubicBezTo>
                  <a:pt x="784" y="0"/>
                  <a:pt x="782" y="2"/>
                  <a:pt x="782" y="4"/>
                </a:cubicBezTo>
                <a:close/>
                <a:moveTo>
                  <a:pt x="278" y="248"/>
                </a:moveTo>
                <a:cubicBezTo>
                  <a:pt x="282" y="248"/>
                  <a:pt x="286" y="244"/>
                  <a:pt x="286" y="240"/>
                </a:cubicBezTo>
                <a:cubicBezTo>
                  <a:pt x="286" y="236"/>
                  <a:pt x="282" y="233"/>
                  <a:pt x="278" y="233"/>
                </a:cubicBezTo>
                <a:cubicBezTo>
                  <a:pt x="274" y="233"/>
                  <a:pt x="271" y="236"/>
                  <a:pt x="271" y="240"/>
                </a:cubicBezTo>
                <a:cubicBezTo>
                  <a:pt x="271" y="244"/>
                  <a:pt x="274" y="248"/>
                  <a:pt x="278" y="248"/>
                </a:cubicBezTo>
                <a:close/>
                <a:moveTo>
                  <a:pt x="759" y="54"/>
                </a:moveTo>
                <a:cubicBezTo>
                  <a:pt x="759" y="59"/>
                  <a:pt x="763" y="63"/>
                  <a:pt x="768" y="63"/>
                </a:cubicBezTo>
                <a:cubicBezTo>
                  <a:pt x="773" y="63"/>
                  <a:pt x="777" y="59"/>
                  <a:pt x="777" y="54"/>
                </a:cubicBezTo>
                <a:cubicBezTo>
                  <a:pt x="777" y="49"/>
                  <a:pt x="773" y="46"/>
                  <a:pt x="768" y="46"/>
                </a:cubicBezTo>
                <a:cubicBezTo>
                  <a:pt x="763" y="46"/>
                  <a:pt x="759" y="49"/>
                  <a:pt x="759" y="54"/>
                </a:cubicBezTo>
                <a:close/>
                <a:moveTo>
                  <a:pt x="377" y="174"/>
                </a:moveTo>
                <a:cubicBezTo>
                  <a:pt x="377" y="176"/>
                  <a:pt x="379" y="178"/>
                  <a:pt x="382" y="178"/>
                </a:cubicBezTo>
                <a:cubicBezTo>
                  <a:pt x="385" y="178"/>
                  <a:pt x="387" y="176"/>
                  <a:pt x="387" y="174"/>
                </a:cubicBezTo>
                <a:cubicBezTo>
                  <a:pt x="387" y="171"/>
                  <a:pt x="385" y="169"/>
                  <a:pt x="382" y="169"/>
                </a:cubicBezTo>
                <a:cubicBezTo>
                  <a:pt x="379" y="169"/>
                  <a:pt x="377" y="171"/>
                  <a:pt x="377" y="174"/>
                </a:cubicBezTo>
                <a:close/>
                <a:moveTo>
                  <a:pt x="500" y="191"/>
                </a:moveTo>
                <a:cubicBezTo>
                  <a:pt x="500" y="197"/>
                  <a:pt x="505" y="202"/>
                  <a:pt x="511" y="202"/>
                </a:cubicBezTo>
                <a:cubicBezTo>
                  <a:pt x="518" y="202"/>
                  <a:pt x="523" y="197"/>
                  <a:pt x="523" y="191"/>
                </a:cubicBezTo>
                <a:cubicBezTo>
                  <a:pt x="523" y="185"/>
                  <a:pt x="518" y="180"/>
                  <a:pt x="511" y="180"/>
                </a:cubicBezTo>
                <a:cubicBezTo>
                  <a:pt x="505" y="180"/>
                  <a:pt x="500" y="185"/>
                  <a:pt x="500" y="191"/>
                </a:cubicBezTo>
                <a:close/>
                <a:moveTo>
                  <a:pt x="561" y="157"/>
                </a:moveTo>
                <a:cubicBezTo>
                  <a:pt x="561" y="163"/>
                  <a:pt x="566" y="168"/>
                  <a:pt x="572" y="168"/>
                </a:cubicBezTo>
                <a:cubicBezTo>
                  <a:pt x="578" y="168"/>
                  <a:pt x="583" y="163"/>
                  <a:pt x="583" y="157"/>
                </a:cubicBezTo>
                <a:cubicBezTo>
                  <a:pt x="583" y="151"/>
                  <a:pt x="578" y="146"/>
                  <a:pt x="572" y="146"/>
                </a:cubicBezTo>
                <a:cubicBezTo>
                  <a:pt x="566" y="146"/>
                  <a:pt x="561" y="151"/>
                  <a:pt x="561" y="157"/>
                </a:cubicBezTo>
                <a:close/>
                <a:moveTo>
                  <a:pt x="517" y="161"/>
                </a:moveTo>
                <a:cubicBezTo>
                  <a:pt x="517" y="166"/>
                  <a:pt x="522" y="171"/>
                  <a:pt x="527" y="171"/>
                </a:cubicBezTo>
                <a:cubicBezTo>
                  <a:pt x="533" y="171"/>
                  <a:pt x="537" y="166"/>
                  <a:pt x="537" y="161"/>
                </a:cubicBezTo>
                <a:cubicBezTo>
                  <a:pt x="537" y="156"/>
                  <a:pt x="533" y="151"/>
                  <a:pt x="527" y="151"/>
                </a:cubicBezTo>
                <a:cubicBezTo>
                  <a:pt x="522" y="151"/>
                  <a:pt x="517" y="156"/>
                  <a:pt x="517" y="161"/>
                </a:cubicBezTo>
                <a:close/>
                <a:moveTo>
                  <a:pt x="425" y="169"/>
                </a:moveTo>
                <a:cubicBezTo>
                  <a:pt x="425" y="173"/>
                  <a:pt x="428" y="176"/>
                  <a:pt x="432" y="176"/>
                </a:cubicBezTo>
                <a:cubicBezTo>
                  <a:pt x="436" y="176"/>
                  <a:pt x="439" y="173"/>
                  <a:pt x="439" y="169"/>
                </a:cubicBezTo>
                <a:cubicBezTo>
                  <a:pt x="439" y="165"/>
                  <a:pt x="436" y="162"/>
                  <a:pt x="432" y="162"/>
                </a:cubicBezTo>
                <a:cubicBezTo>
                  <a:pt x="428" y="162"/>
                  <a:pt x="425" y="165"/>
                  <a:pt x="425" y="169"/>
                </a:cubicBezTo>
                <a:close/>
                <a:moveTo>
                  <a:pt x="472" y="165"/>
                </a:moveTo>
                <a:cubicBezTo>
                  <a:pt x="472" y="169"/>
                  <a:pt x="476" y="173"/>
                  <a:pt x="480" y="173"/>
                </a:cubicBezTo>
                <a:cubicBezTo>
                  <a:pt x="485" y="173"/>
                  <a:pt x="489" y="169"/>
                  <a:pt x="489" y="165"/>
                </a:cubicBezTo>
                <a:cubicBezTo>
                  <a:pt x="489" y="160"/>
                  <a:pt x="485" y="156"/>
                  <a:pt x="480" y="156"/>
                </a:cubicBezTo>
                <a:cubicBezTo>
                  <a:pt x="476" y="156"/>
                  <a:pt x="472" y="160"/>
                  <a:pt x="472" y="165"/>
                </a:cubicBezTo>
                <a:close/>
                <a:moveTo>
                  <a:pt x="545" y="188"/>
                </a:moveTo>
                <a:cubicBezTo>
                  <a:pt x="545" y="195"/>
                  <a:pt x="551" y="201"/>
                  <a:pt x="558" y="201"/>
                </a:cubicBezTo>
                <a:cubicBezTo>
                  <a:pt x="565" y="201"/>
                  <a:pt x="570" y="195"/>
                  <a:pt x="570" y="188"/>
                </a:cubicBezTo>
                <a:cubicBezTo>
                  <a:pt x="570" y="181"/>
                  <a:pt x="565" y="176"/>
                  <a:pt x="558" y="176"/>
                </a:cubicBezTo>
                <a:cubicBezTo>
                  <a:pt x="551" y="176"/>
                  <a:pt x="545" y="181"/>
                  <a:pt x="545" y="188"/>
                </a:cubicBezTo>
                <a:close/>
                <a:moveTo>
                  <a:pt x="381" y="228"/>
                </a:moveTo>
                <a:cubicBezTo>
                  <a:pt x="381" y="233"/>
                  <a:pt x="386" y="238"/>
                  <a:pt x="392" y="238"/>
                </a:cubicBezTo>
                <a:cubicBezTo>
                  <a:pt x="397" y="238"/>
                  <a:pt x="402" y="233"/>
                  <a:pt x="402" y="228"/>
                </a:cubicBezTo>
                <a:cubicBezTo>
                  <a:pt x="402" y="222"/>
                  <a:pt x="397" y="217"/>
                  <a:pt x="392" y="217"/>
                </a:cubicBezTo>
                <a:cubicBezTo>
                  <a:pt x="386" y="217"/>
                  <a:pt x="381" y="222"/>
                  <a:pt x="381" y="228"/>
                </a:cubicBezTo>
                <a:close/>
                <a:moveTo>
                  <a:pt x="327" y="233"/>
                </a:moveTo>
                <a:cubicBezTo>
                  <a:pt x="327" y="238"/>
                  <a:pt x="331" y="242"/>
                  <a:pt x="336" y="242"/>
                </a:cubicBezTo>
                <a:cubicBezTo>
                  <a:pt x="341" y="242"/>
                  <a:pt x="345" y="238"/>
                  <a:pt x="345" y="233"/>
                </a:cubicBezTo>
                <a:cubicBezTo>
                  <a:pt x="345" y="228"/>
                  <a:pt x="341" y="224"/>
                  <a:pt x="336" y="224"/>
                </a:cubicBezTo>
                <a:cubicBezTo>
                  <a:pt x="331" y="224"/>
                  <a:pt x="327" y="228"/>
                  <a:pt x="327" y="233"/>
                </a:cubicBezTo>
                <a:close/>
                <a:moveTo>
                  <a:pt x="433" y="223"/>
                </a:moveTo>
                <a:cubicBezTo>
                  <a:pt x="433" y="230"/>
                  <a:pt x="438" y="235"/>
                  <a:pt x="444" y="235"/>
                </a:cubicBezTo>
                <a:cubicBezTo>
                  <a:pt x="451" y="235"/>
                  <a:pt x="456" y="230"/>
                  <a:pt x="456" y="223"/>
                </a:cubicBezTo>
                <a:cubicBezTo>
                  <a:pt x="456" y="217"/>
                  <a:pt x="451" y="212"/>
                  <a:pt x="444" y="212"/>
                </a:cubicBezTo>
                <a:cubicBezTo>
                  <a:pt x="438" y="212"/>
                  <a:pt x="433" y="217"/>
                  <a:pt x="433" y="223"/>
                </a:cubicBezTo>
                <a:close/>
                <a:moveTo>
                  <a:pt x="353" y="203"/>
                </a:moveTo>
                <a:cubicBezTo>
                  <a:pt x="353" y="207"/>
                  <a:pt x="356" y="210"/>
                  <a:pt x="360" y="210"/>
                </a:cubicBezTo>
                <a:cubicBezTo>
                  <a:pt x="364" y="210"/>
                  <a:pt x="367" y="207"/>
                  <a:pt x="367" y="203"/>
                </a:cubicBezTo>
                <a:cubicBezTo>
                  <a:pt x="367" y="199"/>
                  <a:pt x="364" y="196"/>
                  <a:pt x="360" y="196"/>
                </a:cubicBezTo>
                <a:cubicBezTo>
                  <a:pt x="356" y="196"/>
                  <a:pt x="353" y="199"/>
                  <a:pt x="353" y="203"/>
                </a:cubicBezTo>
                <a:close/>
                <a:moveTo>
                  <a:pt x="404" y="198"/>
                </a:moveTo>
                <a:cubicBezTo>
                  <a:pt x="404" y="203"/>
                  <a:pt x="408" y="207"/>
                  <a:pt x="413" y="207"/>
                </a:cubicBezTo>
                <a:cubicBezTo>
                  <a:pt x="417" y="207"/>
                  <a:pt x="421" y="203"/>
                  <a:pt x="421" y="198"/>
                </a:cubicBezTo>
                <a:cubicBezTo>
                  <a:pt x="421" y="193"/>
                  <a:pt x="417" y="189"/>
                  <a:pt x="413" y="189"/>
                </a:cubicBezTo>
                <a:cubicBezTo>
                  <a:pt x="408" y="189"/>
                  <a:pt x="404" y="193"/>
                  <a:pt x="404" y="198"/>
                </a:cubicBezTo>
                <a:close/>
                <a:moveTo>
                  <a:pt x="300" y="209"/>
                </a:moveTo>
                <a:cubicBezTo>
                  <a:pt x="300" y="212"/>
                  <a:pt x="303" y="214"/>
                  <a:pt x="306" y="214"/>
                </a:cubicBezTo>
                <a:cubicBezTo>
                  <a:pt x="308" y="214"/>
                  <a:pt x="311" y="212"/>
                  <a:pt x="311" y="209"/>
                </a:cubicBezTo>
                <a:cubicBezTo>
                  <a:pt x="311" y="206"/>
                  <a:pt x="308" y="204"/>
                  <a:pt x="306" y="204"/>
                </a:cubicBezTo>
                <a:cubicBezTo>
                  <a:pt x="303" y="204"/>
                  <a:pt x="300" y="206"/>
                  <a:pt x="300" y="209"/>
                </a:cubicBezTo>
                <a:close/>
                <a:moveTo>
                  <a:pt x="453" y="194"/>
                </a:moveTo>
                <a:cubicBezTo>
                  <a:pt x="453" y="200"/>
                  <a:pt x="457" y="204"/>
                  <a:pt x="463" y="204"/>
                </a:cubicBezTo>
                <a:cubicBezTo>
                  <a:pt x="468" y="204"/>
                  <a:pt x="473" y="200"/>
                  <a:pt x="473" y="194"/>
                </a:cubicBezTo>
                <a:cubicBezTo>
                  <a:pt x="473" y="189"/>
                  <a:pt x="468" y="184"/>
                  <a:pt x="463" y="184"/>
                </a:cubicBezTo>
                <a:cubicBezTo>
                  <a:pt x="457" y="184"/>
                  <a:pt x="453" y="189"/>
                  <a:pt x="453" y="194"/>
                </a:cubicBezTo>
                <a:close/>
                <a:moveTo>
                  <a:pt x="637" y="82"/>
                </a:moveTo>
                <a:cubicBezTo>
                  <a:pt x="637" y="86"/>
                  <a:pt x="640" y="88"/>
                  <a:pt x="644" y="88"/>
                </a:cubicBezTo>
                <a:cubicBezTo>
                  <a:pt x="647" y="88"/>
                  <a:pt x="650" y="86"/>
                  <a:pt x="650" y="82"/>
                </a:cubicBezTo>
                <a:cubicBezTo>
                  <a:pt x="650" y="78"/>
                  <a:pt x="647" y="75"/>
                  <a:pt x="644" y="75"/>
                </a:cubicBezTo>
                <a:cubicBezTo>
                  <a:pt x="640" y="75"/>
                  <a:pt x="637" y="78"/>
                  <a:pt x="637" y="82"/>
                </a:cubicBezTo>
                <a:close/>
                <a:moveTo>
                  <a:pt x="596" y="89"/>
                </a:moveTo>
                <a:cubicBezTo>
                  <a:pt x="596" y="92"/>
                  <a:pt x="599" y="94"/>
                  <a:pt x="601" y="94"/>
                </a:cubicBezTo>
                <a:cubicBezTo>
                  <a:pt x="604" y="94"/>
                  <a:pt x="607" y="92"/>
                  <a:pt x="607" y="89"/>
                </a:cubicBezTo>
                <a:cubicBezTo>
                  <a:pt x="607" y="86"/>
                  <a:pt x="604" y="84"/>
                  <a:pt x="601" y="84"/>
                </a:cubicBezTo>
                <a:cubicBezTo>
                  <a:pt x="599" y="84"/>
                  <a:pt x="596" y="86"/>
                  <a:pt x="596" y="89"/>
                </a:cubicBezTo>
                <a:close/>
                <a:moveTo>
                  <a:pt x="554" y="96"/>
                </a:moveTo>
                <a:cubicBezTo>
                  <a:pt x="554" y="98"/>
                  <a:pt x="556" y="100"/>
                  <a:pt x="558" y="100"/>
                </a:cubicBezTo>
                <a:cubicBezTo>
                  <a:pt x="560" y="100"/>
                  <a:pt x="562" y="98"/>
                  <a:pt x="562" y="96"/>
                </a:cubicBezTo>
                <a:cubicBezTo>
                  <a:pt x="562" y="94"/>
                  <a:pt x="560" y="92"/>
                  <a:pt x="558" y="92"/>
                </a:cubicBezTo>
                <a:cubicBezTo>
                  <a:pt x="556" y="92"/>
                  <a:pt x="554" y="94"/>
                  <a:pt x="554" y="96"/>
                </a:cubicBezTo>
                <a:close/>
                <a:moveTo>
                  <a:pt x="719" y="65"/>
                </a:moveTo>
                <a:cubicBezTo>
                  <a:pt x="719" y="69"/>
                  <a:pt x="722" y="73"/>
                  <a:pt x="727" y="73"/>
                </a:cubicBezTo>
                <a:cubicBezTo>
                  <a:pt x="731" y="73"/>
                  <a:pt x="735" y="69"/>
                  <a:pt x="735" y="65"/>
                </a:cubicBezTo>
                <a:cubicBezTo>
                  <a:pt x="735" y="60"/>
                  <a:pt x="731" y="57"/>
                  <a:pt x="727" y="57"/>
                </a:cubicBezTo>
                <a:cubicBezTo>
                  <a:pt x="722" y="57"/>
                  <a:pt x="719" y="60"/>
                  <a:pt x="719" y="65"/>
                </a:cubicBezTo>
                <a:close/>
                <a:moveTo>
                  <a:pt x="678" y="74"/>
                </a:moveTo>
                <a:cubicBezTo>
                  <a:pt x="678" y="78"/>
                  <a:pt x="681" y="81"/>
                  <a:pt x="686" y="81"/>
                </a:cubicBezTo>
                <a:cubicBezTo>
                  <a:pt x="690" y="81"/>
                  <a:pt x="693" y="78"/>
                  <a:pt x="693" y="74"/>
                </a:cubicBezTo>
                <a:cubicBezTo>
                  <a:pt x="693" y="70"/>
                  <a:pt x="690" y="66"/>
                  <a:pt x="686" y="66"/>
                </a:cubicBezTo>
                <a:cubicBezTo>
                  <a:pt x="681" y="66"/>
                  <a:pt x="678" y="70"/>
                  <a:pt x="678" y="74"/>
                </a:cubicBezTo>
                <a:close/>
                <a:moveTo>
                  <a:pt x="701" y="107"/>
                </a:moveTo>
                <a:cubicBezTo>
                  <a:pt x="701" y="113"/>
                  <a:pt x="706" y="118"/>
                  <a:pt x="713" y="118"/>
                </a:cubicBezTo>
                <a:cubicBezTo>
                  <a:pt x="718" y="118"/>
                  <a:pt x="723" y="113"/>
                  <a:pt x="723" y="107"/>
                </a:cubicBezTo>
                <a:cubicBezTo>
                  <a:pt x="723" y="101"/>
                  <a:pt x="718" y="96"/>
                  <a:pt x="713" y="96"/>
                </a:cubicBezTo>
                <a:cubicBezTo>
                  <a:pt x="706" y="96"/>
                  <a:pt x="701" y="101"/>
                  <a:pt x="701" y="107"/>
                </a:cubicBezTo>
                <a:close/>
                <a:moveTo>
                  <a:pt x="661" y="113"/>
                </a:moveTo>
                <a:cubicBezTo>
                  <a:pt x="661" y="119"/>
                  <a:pt x="665" y="123"/>
                  <a:pt x="671" y="123"/>
                </a:cubicBezTo>
                <a:cubicBezTo>
                  <a:pt x="677" y="123"/>
                  <a:pt x="681" y="119"/>
                  <a:pt x="681" y="113"/>
                </a:cubicBezTo>
                <a:cubicBezTo>
                  <a:pt x="681" y="108"/>
                  <a:pt x="677" y="104"/>
                  <a:pt x="671" y="104"/>
                </a:cubicBezTo>
                <a:cubicBezTo>
                  <a:pt x="665" y="104"/>
                  <a:pt x="661" y="108"/>
                  <a:pt x="661" y="113"/>
                </a:cubicBezTo>
                <a:close/>
                <a:moveTo>
                  <a:pt x="491" y="134"/>
                </a:moveTo>
                <a:cubicBezTo>
                  <a:pt x="491" y="137"/>
                  <a:pt x="494" y="140"/>
                  <a:pt x="497" y="140"/>
                </a:cubicBezTo>
                <a:cubicBezTo>
                  <a:pt x="501" y="140"/>
                  <a:pt x="503" y="137"/>
                  <a:pt x="503" y="134"/>
                </a:cubicBezTo>
                <a:cubicBezTo>
                  <a:pt x="503" y="131"/>
                  <a:pt x="501" y="128"/>
                  <a:pt x="497" y="128"/>
                </a:cubicBezTo>
                <a:cubicBezTo>
                  <a:pt x="494" y="128"/>
                  <a:pt x="491" y="131"/>
                  <a:pt x="491" y="134"/>
                </a:cubicBezTo>
                <a:close/>
                <a:moveTo>
                  <a:pt x="446" y="139"/>
                </a:moveTo>
                <a:cubicBezTo>
                  <a:pt x="446" y="141"/>
                  <a:pt x="448" y="143"/>
                  <a:pt x="451" y="143"/>
                </a:cubicBezTo>
                <a:cubicBezTo>
                  <a:pt x="453" y="143"/>
                  <a:pt x="455" y="141"/>
                  <a:pt x="455" y="139"/>
                </a:cubicBezTo>
                <a:cubicBezTo>
                  <a:pt x="455" y="137"/>
                  <a:pt x="453" y="135"/>
                  <a:pt x="451" y="135"/>
                </a:cubicBezTo>
                <a:cubicBezTo>
                  <a:pt x="448" y="135"/>
                  <a:pt x="446" y="137"/>
                  <a:pt x="446" y="139"/>
                </a:cubicBezTo>
                <a:close/>
                <a:moveTo>
                  <a:pt x="535" y="129"/>
                </a:moveTo>
                <a:cubicBezTo>
                  <a:pt x="535" y="133"/>
                  <a:pt x="538" y="137"/>
                  <a:pt x="542" y="137"/>
                </a:cubicBezTo>
                <a:cubicBezTo>
                  <a:pt x="546" y="137"/>
                  <a:pt x="550" y="133"/>
                  <a:pt x="550" y="129"/>
                </a:cubicBezTo>
                <a:cubicBezTo>
                  <a:pt x="550" y="125"/>
                  <a:pt x="546" y="122"/>
                  <a:pt x="542" y="122"/>
                </a:cubicBezTo>
                <a:cubicBezTo>
                  <a:pt x="538" y="122"/>
                  <a:pt x="535" y="125"/>
                  <a:pt x="535" y="129"/>
                </a:cubicBezTo>
                <a:close/>
                <a:moveTo>
                  <a:pt x="604" y="154"/>
                </a:moveTo>
                <a:cubicBezTo>
                  <a:pt x="604" y="160"/>
                  <a:pt x="609" y="166"/>
                  <a:pt x="616" y="166"/>
                </a:cubicBezTo>
                <a:cubicBezTo>
                  <a:pt x="622" y="166"/>
                  <a:pt x="627" y="160"/>
                  <a:pt x="627" y="154"/>
                </a:cubicBezTo>
                <a:cubicBezTo>
                  <a:pt x="627" y="147"/>
                  <a:pt x="622" y="142"/>
                  <a:pt x="616" y="142"/>
                </a:cubicBezTo>
                <a:cubicBezTo>
                  <a:pt x="609" y="142"/>
                  <a:pt x="604" y="147"/>
                  <a:pt x="604" y="154"/>
                </a:cubicBezTo>
                <a:close/>
                <a:moveTo>
                  <a:pt x="620" y="119"/>
                </a:moveTo>
                <a:cubicBezTo>
                  <a:pt x="620" y="124"/>
                  <a:pt x="624" y="129"/>
                  <a:pt x="629" y="129"/>
                </a:cubicBezTo>
                <a:cubicBezTo>
                  <a:pt x="634" y="129"/>
                  <a:pt x="639" y="124"/>
                  <a:pt x="639" y="119"/>
                </a:cubicBezTo>
                <a:cubicBezTo>
                  <a:pt x="639" y="114"/>
                  <a:pt x="634" y="110"/>
                  <a:pt x="629" y="110"/>
                </a:cubicBezTo>
                <a:cubicBezTo>
                  <a:pt x="624" y="110"/>
                  <a:pt x="620" y="114"/>
                  <a:pt x="620" y="119"/>
                </a:cubicBezTo>
                <a:close/>
                <a:moveTo>
                  <a:pt x="578" y="124"/>
                </a:moveTo>
                <a:cubicBezTo>
                  <a:pt x="578" y="129"/>
                  <a:pt x="582" y="133"/>
                  <a:pt x="586" y="133"/>
                </a:cubicBezTo>
                <a:cubicBezTo>
                  <a:pt x="591" y="133"/>
                  <a:pt x="595" y="129"/>
                  <a:pt x="595" y="124"/>
                </a:cubicBezTo>
                <a:cubicBezTo>
                  <a:pt x="595" y="120"/>
                  <a:pt x="591" y="116"/>
                  <a:pt x="586" y="116"/>
                </a:cubicBezTo>
                <a:cubicBezTo>
                  <a:pt x="582" y="116"/>
                  <a:pt x="578" y="120"/>
                  <a:pt x="578" y="124"/>
                </a:cubicBezTo>
                <a:close/>
                <a:moveTo>
                  <a:pt x="769" y="189"/>
                </a:moveTo>
                <a:cubicBezTo>
                  <a:pt x="778" y="189"/>
                  <a:pt x="785" y="182"/>
                  <a:pt x="785" y="173"/>
                </a:cubicBezTo>
                <a:cubicBezTo>
                  <a:pt x="785" y="164"/>
                  <a:pt x="778" y="157"/>
                  <a:pt x="769" y="157"/>
                </a:cubicBezTo>
                <a:cubicBezTo>
                  <a:pt x="760" y="157"/>
                  <a:pt x="753" y="164"/>
                  <a:pt x="753" y="173"/>
                </a:cubicBezTo>
                <a:cubicBezTo>
                  <a:pt x="753" y="182"/>
                  <a:pt x="760" y="189"/>
                  <a:pt x="769" y="189"/>
                </a:cubicBezTo>
                <a:close/>
                <a:moveTo>
                  <a:pt x="729" y="162"/>
                </a:moveTo>
                <a:cubicBezTo>
                  <a:pt x="720" y="162"/>
                  <a:pt x="714" y="169"/>
                  <a:pt x="714" y="177"/>
                </a:cubicBezTo>
                <a:cubicBezTo>
                  <a:pt x="714" y="186"/>
                  <a:pt x="720" y="193"/>
                  <a:pt x="729" y="193"/>
                </a:cubicBezTo>
                <a:cubicBezTo>
                  <a:pt x="737" y="193"/>
                  <a:pt x="744" y="186"/>
                  <a:pt x="744" y="177"/>
                </a:cubicBezTo>
                <a:cubicBezTo>
                  <a:pt x="744" y="169"/>
                  <a:pt x="737" y="162"/>
                  <a:pt x="729" y="162"/>
                </a:cubicBezTo>
                <a:close/>
                <a:moveTo>
                  <a:pt x="578" y="232"/>
                </a:moveTo>
                <a:cubicBezTo>
                  <a:pt x="569" y="232"/>
                  <a:pt x="562" y="238"/>
                  <a:pt x="562" y="247"/>
                </a:cubicBezTo>
                <a:cubicBezTo>
                  <a:pt x="562" y="256"/>
                  <a:pt x="569" y="263"/>
                  <a:pt x="578" y="263"/>
                </a:cubicBezTo>
                <a:cubicBezTo>
                  <a:pt x="586" y="263"/>
                  <a:pt x="593" y="256"/>
                  <a:pt x="593" y="247"/>
                </a:cubicBezTo>
                <a:cubicBezTo>
                  <a:pt x="593" y="238"/>
                  <a:pt x="586" y="232"/>
                  <a:pt x="578" y="232"/>
                </a:cubicBezTo>
                <a:close/>
                <a:moveTo>
                  <a:pt x="688" y="166"/>
                </a:moveTo>
                <a:cubicBezTo>
                  <a:pt x="680" y="166"/>
                  <a:pt x="674" y="172"/>
                  <a:pt x="674" y="181"/>
                </a:cubicBezTo>
                <a:cubicBezTo>
                  <a:pt x="674" y="189"/>
                  <a:pt x="680" y="195"/>
                  <a:pt x="688" y="195"/>
                </a:cubicBezTo>
                <a:cubicBezTo>
                  <a:pt x="696" y="195"/>
                  <a:pt x="703" y="189"/>
                  <a:pt x="703" y="181"/>
                </a:cubicBezTo>
                <a:cubicBezTo>
                  <a:pt x="703" y="172"/>
                  <a:pt x="696" y="166"/>
                  <a:pt x="688" y="166"/>
                </a:cubicBezTo>
                <a:close/>
                <a:moveTo>
                  <a:pt x="766" y="133"/>
                </a:moveTo>
                <a:cubicBezTo>
                  <a:pt x="766" y="141"/>
                  <a:pt x="772" y="148"/>
                  <a:pt x="780" y="148"/>
                </a:cubicBezTo>
                <a:cubicBezTo>
                  <a:pt x="788" y="148"/>
                  <a:pt x="795" y="141"/>
                  <a:pt x="795" y="133"/>
                </a:cubicBezTo>
                <a:cubicBezTo>
                  <a:pt x="795" y="125"/>
                  <a:pt x="788" y="119"/>
                  <a:pt x="780" y="119"/>
                </a:cubicBezTo>
                <a:cubicBezTo>
                  <a:pt x="772" y="119"/>
                  <a:pt x="766" y="125"/>
                  <a:pt x="766" y="133"/>
                </a:cubicBezTo>
                <a:close/>
                <a:moveTo>
                  <a:pt x="646" y="169"/>
                </a:moveTo>
                <a:cubicBezTo>
                  <a:pt x="638" y="169"/>
                  <a:pt x="632" y="176"/>
                  <a:pt x="632" y="183"/>
                </a:cubicBezTo>
                <a:cubicBezTo>
                  <a:pt x="632" y="191"/>
                  <a:pt x="638" y="197"/>
                  <a:pt x="646" y="197"/>
                </a:cubicBezTo>
                <a:cubicBezTo>
                  <a:pt x="654" y="197"/>
                  <a:pt x="660" y="191"/>
                  <a:pt x="660" y="183"/>
                </a:cubicBezTo>
                <a:cubicBezTo>
                  <a:pt x="660" y="176"/>
                  <a:pt x="654" y="169"/>
                  <a:pt x="646" y="169"/>
                </a:cubicBezTo>
                <a:close/>
                <a:moveTo>
                  <a:pt x="726" y="140"/>
                </a:moveTo>
                <a:cubicBezTo>
                  <a:pt x="726" y="147"/>
                  <a:pt x="732" y="154"/>
                  <a:pt x="740" y="154"/>
                </a:cubicBezTo>
                <a:cubicBezTo>
                  <a:pt x="748" y="154"/>
                  <a:pt x="754" y="147"/>
                  <a:pt x="754" y="140"/>
                </a:cubicBezTo>
                <a:cubicBezTo>
                  <a:pt x="754" y="132"/>
                  <a:pt x="748" y="125"/>
                  <a:pt x="740" y="125"/>
                </a:cubicBezTo>
                <a:cubicBezTo>
                  <a:pt x="732" y="125"/>
                  <a:pt x="726" y="132"/>
                  <a:pt x="726" y="140"/>
                </a:cubicBezTo>
                <a:close/>
                <a:moveTo>
                  <a:pt x="686" y="145"/>
                </a:moveTo>
                <a:cubicBezTo>
                  <a:pt x="686" y="152"/>
                  <a:pt x="692" y="158"/>
                  <a:pt x="700" y="158"/>
                </a:cubicBezTo>
                <a:cubicBezTo>
                  <a:pt x="707" y="158"/>
                  <a:pt x="713" y="152"/>
                  <a:pt x="713" y="145"/>
                </a:cubicBezTo>
                <a:cubicBezTo>
                  <a:pt x="713" y="138"/>
                  <a:pt x="707" y="132"/>
                  <a:pt x="700" y="132"/>
                </a:cubicBezTo>
                <a:cubicBezTo>
                  <a:pt x="692" y="132"/>
                  <a:pt x="686" y="138"/>
                  <a:pt x="686" y="145"/>
                </a:cubicBezTo>
                <a:close/>
                <a:moveTo>
                  <a:pt x="603" y="199"/>
                </a:moveTo>
                <a:cubicBezTo>
                  <a:pt x="610" y="199"/>
                  <a:pt x="616" y="193"/>
                  <a:pt x="616" y="186"/>
                </a:cubicBezTo>
                <a:cubicBezTo>
                  <a:pt x="616" y="179"/>
                  <a:pt x="610" y="173"/>
                  <a:pt x="603" y="173"/>
                </a:cubicBezTo>
                <a:cubicBezTo>
                  <a:pt x="596" y="173"/>
                  <a:pt x="590" y="179"/>
                  <a:pt x="590" y="186"/>
                </a:cubicBezTo>
                <a:cubicBezTo>
                  <a:pt x="590" y="193"/>
                  <a:pt x="596" y="199"/>
                  <a:pt x="603" y="199"/>
                </a:cubicBezTo>
                <a:close/>
                <a:moveTo>
                  <a:pt x="544" y="205"/>
                </a:moveTo>
                <a:cubicBezTo>
                  <a:pt x="537" y="205"/>
                  <a:pt x="531" y="211"/>
                  <a:pt x="531" y="218"/>
                </a:cubicBezTo>
                <a:cubicBezTo>
                  <a:pt x="531" y="226"/>
                  <a:pt x="537" y="232"/>
                  <a:pt x="544" y="232"/>
                </a:cubicBezTo>
                <a:cubicBezTo>
                  <a:pt x="551" y="232"/>
                  <a:pt x="557" y="226"/>
                  <a:pt x="557" y="218"/>
                </a:cubicBezTo>
                <a:cubicBezTo>
                  <a:pt x="557" y="211"/>
                  <a:pt x="551" y="205"/>
                  <a:pt x="544" y="205"/>
                </a:cubicBezTo>
                <a:close/>
                <a:moveTo>
                  <a:pt x="495" y="208"/>
                </a:moveTo>
                <a:cubicBezTo>
                  <a:pt x="488" y="208"/>
                  <a:pt x="482" y="213"/>
                  <a:pt x="482" y="221"/>
                </a:cubicBezTo>
                <a:cubicBezTo>
                  <a:pt x="482" y="228"/>
                  <a:pt x="488" y="233"/>
                  <a:pt x="495" y="233"/>
                </a:cubicBezTo>
                <a:cubicBezTo>
                  <a:pt x="502" y="233"/>
                  <a:pt x="508" y="228"/>
                  <a:pt x="508" y="221"/>
                </a:cubicBezTo>
                <a:cubicBezTo>
                  <a:pt x="508" y="213"/>
                  <a:pt x="502" y="208"/>
                  <a:pt x="495" y="208"/>
                </a:cubicBezTo>
                <a:close/>
                <a:moveTo>
                  <a:pt x="678" y="198"/>
                </a:moveTo>
                <a:cubicBezTo>
                  <a:pt x="669" y="198"/>
                  <a:pt x="662" y="205"/>
                  <a:pt x="662" y="214"/>
                </a:cubicBezTo>
                <a:cubicBezTo>
                  <a:pt x="662" y="223"/>
                  <a:pt x="669" y="230"/>
                  <a:pt x="678" y="230"/>
                </a:cubicBezTo>
                <a:cubicBezTo>
                  <a:pt x="687" y="230"/>
                  <a:pt x="694" y="223"/>
                  <a:pt x="694" y="214"/>
                </a:cubicBezTo>
                <a:cubicBezTo>
                  <a:pt x="694" y="205"/>
                  <a:pt x="687" y="198"/>
                  <a:pt x="678" y="198"/>
                </a:cubicBezTo>
                <a:close/>
                <a:moveTo>
                  <a:pt x="635" y="200"/>
                </a:moveTo>
                <a:cubicBezTo>
                  <a:pt x="626" y="200"/>
                  <a:pt x="620" y="207"/>
                  <a:pt x="620" y="215"/>
                </a:cubicBezTo>
                <a:cubicBezTo>
                  <a:pt x="620" y="224"/>
                  <a:pt x="626" y="231"/>
                  <a:pt x="635" y="231"/>
                </a:cubicBezTo>
                <a:cubicBezTo>
                  <a:pt x="643" y="231"/>
                  <a:pt x="650" y="224"/>
                  <a:pt x="650" y="215"/>
                </a:cubicBezTo>
                <a:cubicBezTo>
                  <a:pt x="650" y="207"/>
                  <a:pt x="643" y="200"/>
                  <a:pt x="635" y="200"/>
                </a:cubicBezTo>
                <a:close/>
                <a:moveTo>
                  <a:pt x="658" y="162"/>
                </a:moveTo>
                <a:cubicBezTo>
                  <a:pt x="665" y="162"/>
                  <a:pt x="671" y="157"/>
                  <a:pt x="671" y="150"/>
                </a:cubicBezTo>
                <a:cubicBezTo>
                  <a:pt x="671" y="143"/>
                  <a:pt x="665" y="137"/>
                  <a:pt x="658" y="137"/>
                </a:cubicBezTo>
                <a:cubicBezTo>
                  <a:pt x="651" y="137"/>
                  <a:pt x="645" y="143"/>
                  <a:pt x="645" y="150"/>
                </a:cubicBezTo>
                <a:cubicBezTo>
                  <a:pt x="645" y="157"/>
                  <a:pt x="651" y="162"/>
                  <a:pt x="658" y="162"/>
                </a:cubicBezTo>
                <a:close/>
                <a:moveTo>
                  <a:pt x="753" y="111"/>
                </a:moveTo>
                <a:cubicBezTo>
                  <a:pt x="760" y="111"/>
                  <a:pt x="765" y="106"/>
                  <a:pt x="765" y="100"/>
                </a:cubicBezTo>
                <a:cubicBezTo>
                  <a:pt x="765" y="93"/>
                  <a:pt x="760" y="88"/>
                  <a:pt x="753" y="88"/>
                </a:cubicBezTo>
                <a:cubicBezTo>
                  <a:pt x="747" y="88"/>
                  <a:pt x="741" y="93"/>
                  <a:pt x="741" y="100"/>
                </a:cubicBezTo>
                <a:cubicBezTo>
                  <a:pt x="741" y="106"/>
                  <a:pt x="747" y="111"/>
                  <a:pt x="753" y="111"/>
                </a:cubicBezTo>
                <a:close/>
                <a:moveTo>
                  <a:pt x="781" y="91"/>
                </a:moveTo>
                <a:cubicBezTo>
                  <a:pt x="781" y="97"/>
                  <a:pt x="787" y="103"/>
                  <a:pt x="794" y="103"/>
                </a:cubicBezTo>
                <a:cubicBezTo>
                  <a:pt x="801" y="103"/>
                  <a:pt x="806" y="97"/>
                  <a:pt x="806" y="91"/>
                </a:cubicBezTo>
                <a:cubicBezTo>
                  <a:pt x="806" y="84"/>
                  <a:pt x="801" y="78"/>
                  <a:pt x="794" y="78"/>
                </a:cubicBezTo>
                <a:cubicBezTo>
                  <a:pt x="787" y="78"/>
                  <a:pt x="781" y="84"/>
                  <a:pt x="781" y="91"/>
                </a:cubicBezTo>
                <a:close/>
                <a:moveTo>
                  <a:pt x="590" y="202"/>
                </a:moveTo>
                <a:cubicBezTo>
                  <a:pt x="582" y="202"/>
                  <a:pt x="576" y="209"/>
                  <a:pt x="576" y="217"/>
                </a:cubicBezTo>
                <a:cubicBezTo>
                  <a:pt x="576" y="225"/>
                  <a:pt x="582" y="231"/>
                  <a:pt x="590" y="231"/>
                </a:cubicBezTo>
                <a:cubicBezTo>
                  <a:pt x="599" y="231"/>
                  <a:pt x="605" y="225"/>
                  <a:pt x="605" y="217"/>
                </a:cubicBezTo>
                <a:cubicBezTo>
                  <a:pt x="605" y="209"/>
                  <a:pt x="599" y="202"/>
                  <a:pt x="590" y="202"/>
                </a:cubicBezTo>
                <a:close/>
                <a:moveTo>
                  <a:pt x="458" y="494"/>
                </a:moveTo>
                <a:cubicBezTo>
                  <a:pt x="458" y="503"/>
                  <a:pt x="465" y="510"/>
                  <a:pt x="474" y="510"/>
                </a:cubicBezTo>
                <a:cubicBezTo>
                  <a:pt x="483" y="510"/>
                  <a:pt x="490" y="503"/>
                  <a:pt x="490" y="494"/>
                </a:cubicBezTo>
                <a:cubicBezTo>
                  <a:pt x="490" y="485"/>
                  <a:pt x="483" y="478"/>
                  <a:pt x="474" y="478"/>
                </a:cubicBezTo>
                <a:cubicBezTo>
                  <a:pt x="465" y="478"/>
                  <a:pt x="458" y="485"/>
                  <a:pt x="458" y="494"/>
                </a:cubicBezTo>
                <a:close/>
                <a:moveTo>
                  <a:pt x="285" y="491"/>
                </a:moveTo>
                <a:cubicBezTo>
                  <a:pt x="294" y="491"/>
                  <a:pt x="301" y="484"/>
                  <a:pt x="301" y="475"/>
                </a:cubicBezTo>
                <a:cubicBezTo>
                  <a:pt x="301" y="468"/>
                  <a:pt x="294" y="460"/>
                  <a:pt x="285" y="460"/>
                </a:cubicBezTo>
                <a:cubicBezTo>
                  <a:pt x="276" y="460"/>
                  <a:pt x="269" y="468"/>
                  <a:pt x="269" y="475"/>
                </a:cubicBezTo>
                <a:cubicBezTo>
                  <a:pt x="269" y="484"/>
                  <a:pt x="276" y="491"/>
                  <a:pt x="285" y="491"/>
                </a:cubicBezTo>
                <a:close/>
                <a:moveTo>
                  <a:pt x="247" y="447"/>
                </a:moveTo>
                <a:cubicBezTo>
                  <a:pt x="256" y="447"/>
                  <a:pt x="263" y="440"/>
                  <a:pt x="263" y="432"/>
                </a:cubicBezTo>
                <a:cubicBezTo>
                  <a:pt x="263" y="423"/>
                  <a:pt x="256" y="416"/>
                  <a:pt x="247" y="416"/>
                </a:cubicBezTo>
                <a:cubicBezTo>
                  <a:pt x="239" y="416"/>
                  <a:pt x="232" y="423"/>
                  <a:pt x="232" y="432"/>
                </a:cubicBezTo>
                <a:cubicBezTo>
                  <a:pt x="232" y="440"/>
                  <a:pt x="239" y="447"/>
                  <a:pt x="247" y="447"/>
                </a:cubicBezTo>
                <a:close/>
                <a:moveTo>
                  <a:pt x="344" y="460"/>
                </a:moveTo>
                <a:cubicBezTo>
                  <a:pt x="344" y="469"/>
                  <a:pt x="351" y="475"/>
                  <a:pt x="360" y="475"/>
                </a:cubicBezTo>
                <a:cubicBezTo>
                  <a:pt x="369" y="475"/>
                  <a:pt x="377" y="469"/>
                  <a:pt x="377" y="460"/>
                </a:cubicBezTo>
                <a:cubicBezTo>
                  <a:pt x="377" y="451"/>
                  <a:pt x="369" y="443"/>
                  <a:pt x="360" y="443"/>
                </a:cubicBezTo>
                <a:cubicBezTo>
                  <a:pt x="351" y="443"/>
                  <a:pt x="344" y="451"/>
                  <a:pt x="344" y="460"/>
                </a:cubicBezTo>
                <a:close/>
                <a:moveTo>
                  <a:pt x="304" y="416"/>
                </a:moveTo>
                <a:cubicBezTo>
                  <a:pt x="304" y="425"/>
                  <a:pt x="312" y="432"/>
                  <a:pt x="321" y="432"/>
                </a:cubicBezTo>
                <a:cubicBezTo>
                  <a:pt x="329" y="432"/>
                  <a:pt x="337" y="425"/>
                  <a:pt x="337" y="416"/>
                </a:cubicBezTo>
                <a:cubicBezTo>
                  <a:pt x="337" y="407"/>
                  <a:pt x="329" y="400"/>
                  <a:pt x="321" y="400"/>
                </a:cubicBezTo>
                <a:cubicBezTo>
                  <a:pt x="312" y="400"/>
                  <a:pt x="304" y="407"/>
                  <a:pt x="304" y="416"/>
                </a:cubicBezTo>
                <a:close/>
                <a:moveTo>
                  <a:pt x="315" y="346"/>
                </a:moveTo>
                <a:cubicBezTo>
                  <a:pt x="323" y="346"/>
                  <a:pt x="329" y="339"/>
                  <a:pt x="329" y="331"/>
                </a:cubicBezTo>
                <a:cubicBezTo>
                  <a:pt x="329" y="324"/>
                  <a:pt x="323" y="317"/>
                  <a:pt x="315" y="317"/>
                </a:cubicBezTo>
                <a:cubicBezTo>
                  <a:pt x="307" y="317"/>
                  <a:pt x="301" y="324"/>
                  <a:pt x="301" y="331"/>
                </a:cubicBezTo>
                <a:cubicBezTo>
                  <a:pt x="301" y="339"/>
                  <a:pt x="307" y="346"/>
                  <a:pt x="315" y="346"/>
                </a:cubicBezTo>
                <a:close/>
                <a:moveTo>
                  <a:pt x="417" y="287"/>
                </a:moveTo>
                <a:cubicBezTo>
                  <a:pt x="417" y="279"/>
                  <a:pt x="411" y="273"/>
                  <a:pt x="403" y="273"/>
                </a:cubicBezTo>
                <a:cubicBezTo>
                  <a:pt x="395" y="273"/>
                  <a:pt x="389" y="279"/>
                  <a:pt x="389" y="287"/>
                </a:cubicBezTo>
                <a:cubicBezTo>
                  <a:pt x="389" y="295"/>
                  <a:pt x="395" y="300"/>
                  <a:pt x="403" y="300"/>
                </a:cubicBezTo>
                <a:cubicBezTo>
                  <a:pt x="411" y="300"/>
                  <a:pt x="417" y="295"/>
                  <a:pt x="417" y="287"/>
                </a:cubicBezTo>
                <a:close/>
                <a:moveTo>
                  <a:pt x="445" y="282"/>
                </a:moveTo>
                <a:cubicBezTo>
                  <a:pt x="445" y="291"/>
                  <a:pt x="452" y="297"/>
                  <a:pt x="460" y="297"/>
                </a:cubicBezTo>
                <a:cubicBezTo>
                  <a:pt x="468" y="297"/>
                  <a:pt x="475" y="291"/>
                  <a:pt x="475" y="282"/>
                </a:cubicBezTo>
                <a:cubicBezTo>
                  <a:pt x="475" y="274"/>
                  <a:pt x="468" y="267"/>
                  <a:pt x="460" y="267"/>
                </a:cubicBezTo>
                <a:cubicBezTo>
                  <a:pt x="452" y="267"/>
                  <a:pt x="445" y="274"/>
                  <a:pt x="445" y="282"/>
                </a:cubicBezTo>
                <a:close/>
                <a:moveTo>
                  <a:pt x="514" y="264"/>
                </a:moveTo>
                <a:cubicBezTo>
                  <a:pt x="505" y="264"/>
                  <a:pt x="498" y="271"/>
                  <a:pt x="498" y="280"/>
                </a:cubicBezTo>
                <a:cubicBezTo>
                  <a:pt x="498" y="288"/>
                  <a:pt x="505" y="295"/>
                  <a:pt x="514" y="295"/>
                </a:cubicBezTo>
                <a:cubicBezTo>
                  <a:pt x="523" y="295"/>
                  <a:pt x="530" y="288"/>
                  <a:pt x="530" y="280"/>
                </a:cubicBezTo>
                <a:cubicBezTo>
                  <a:pt x="530" y="271"/>
                  <a:pt x="523" y="264"/>
                  <a:pt x="514" y="264"/>
                </a:cubicBezTo>
                <a:close/>
                <a:moveTo>
                  <a:pt x="438" y="254"/>
                </a:moveTo>
                <a:cubicBezTo>
                  <a:pt x="438" y="247"/>
                  <a:pt x="432" y="241"/>
                  <a:pt x="425" y="241"/>
                </a:cubicBezTo>
                <a:cubicBezTo>
                  <a:pt x="418" y="241"/>
                  <a:pt x="412" y="247"/>
                  <a:pt x="412" y="254"/>
                </a:cubicBezTo>
                <a:cubicBezTo>
                  <a:pt x="412" y="261"/>
                  <a:pt x="418" y="267"/>
                  <a:pt x="425" y="267"/>
                </a:cubicBezTo>
                <a:cubicBezTo>
                  <a:pt x="432" y="267"/>
                  <a:pt x="438" y="261"/>
                  <a:pt x="438" y="254"/>
                </a:cubicBezTo>
                <a:close/>
                <a:moveTo>
                  <a:pt x="497" y="297"/>
                </a:moveTo>
                <a:cubicBezTo>
                  <a:pt x="488" y="297"/>
                  <a:pt x="481" y="303"/>
                  <a:pt x="481" y="312"/>
                </a:cubicBezTo>
                <a:cubicBezTo>
                  <a:pt x="481" y="321"/>
                  <a:pt x="488" y="329"/>
                  <a:pt x="497" y="329"/>
                </a:cubicBezTo>
                <a:cubicBezTo>
                  <a:pt x="506" y="329"/>
                  <a:pt x="513" y="321"/>
                  <a:pt x="513" y="312"/>
                </a:cubicBezTo>
                <a:cubicBezTo>
                  <a:pt x="513" y="303"/>
                  <a:pt x="506" y="297"/>
                  <a:pt x="497" y="297"/>
                </a:cubicBezTo>
                <a:close/>
                <a:moveTo>
                  <a:pt x="464" y="251"/>
                </a:moveTo>
                <a:cubicBezTo>
                  <a:pt x="464" y="258"/>
                  <a:pt x="471" y="264"/>
                  <a:pt x="478" y="264"/>
                </a:cubicBezTo>
                <a:cubicBezTo>
                  <a:pt x="486" y="264"/>
                  <a:pt x="492" y="258"/>
                  <a:pt x="492" y="251"/>
                </a:cubicBezTo>
                <a:cubicBezTo>
                  <a:pt x="492" y="243"/>
                  <a:pt x="486" y="237"/>
                  <a:pt x="478" y="237"/>
                </a:cubicBezTo>
                <a:cubicBezTo>
                  <a:pt x="471" y="237"/>
                  <a:pt x="464" y="243"/>
                  <a:pt x="464" y="251"/>
                </a:cubicBezTo>
                <a:close/>
                <a:moveTo>
                  <a:pt x="373" y="404"/>
                </a:moveTo>
                <a:cubicBezTo>
                  <a:pt x="373" y="413"/>
                  <a:pt x="381" y="420"/>
                  <a:pt x="390" y="420"/>
                </a:cubicBezTo>
                <a:cubicBezTo>
                  <a:pt x="399" y="420"/>
                  <a:pt x="407" y="413"/>
                  <a:pt x="407" y="404"/>
                </a:cubicBezTo>
                <a:cubicBezTo>
                  <a:pt x="407" y="394"/>
                  <a:pt x="399" y="387"/>
                  <a:pt x="390" y="387"/>
                </a:cubicBezTo>
                <a:cubicBezTo>
                  <a:pt x="381" y="387"/>
                  <a:pt x="373" y="394"/>
                  <a:pt x="373" y="404"/>
                </a:cubicBezTo>
                <a:close/>
                <a:moveTo>
                  <a:pt x="400" y="357"/>
                </a:moveTo>
                <a:cubicBezTo>
                  <a:pt x="400" y="366"/>
                  <a:pt x="407" y="373"/>
                  <a:pt x="417" y="373"/>
                </a:cubicBezTo>
                <a:cubicBezTo>
                  <a:pt x="426" y="373"/>
                  <a:pt x="433" y="366"/>
                  <a:pt x="433" y="357"/>
                </a:cubicBezTo>
                <a:cubicBezTo>
                  <a:pt x="433" y="348"/>
                  <a:pt x="426" y="340"/>
                  <a:pt x="417" y="340"/>
                </a:cubicBezTo>
                <a:cubicBezTo>
                  <a:pt x="407" y="340"/>
                  <a:pt x="400" y="348"/>
                  <a:pt x="400" y="357"/>
                </a:cubicBezTo>
                <a:close/>
                <a:moveTo>
                  <a:pt x="336" y="365"/>
                </a:moveTo>
                <a:cubicBezTo>
                  <a:pt x="336" y="374"/>
                  <a:pt x="343" y="381"/>
                  <a:pt x="352" y="381"/>
                </a:cubicBezTo>
                <a:cubicBezTo>
                  <a:pt x="360" y="381"/>
                  <a:pt x="367" y="374"/>
                  <a:pt x="367" y="365"/>
                </a:cubicBezTo>
                <a:cubicBezTo>
                  <a:pt x="367" y="357"/>
                  <a:pt x="360" y="350"/>
                  <a:pt x="352" y="350"/>
                </a:cubicBezTo>
                <a:cubicBezTo>
                  <a:pt x="343" y="350"/>
                  <a:pt x="336" y="357"/>
                  <a:pt x="336" y="365"/>
                </a:cubicBezTo>
                <a:close/>
                <a:moveTo>
                  <a:pt x="283" y="392"/>
                </a:moveTo>
                <a:cubicBezTo>
                  <a:pt x="291" y="392"/>
                  <a:pt x="298" y="385"/>
                  <a:pt x="298" y="377"/>
                </a:cubicBezTo>
                <a:cubicBezTo>
                  <a:pt x="298" y="369"/>
                  <a:pt x="291" y="362"/>
                  <a:pt x="283" y="362"/>
                </a:cubicBezTo>
                <a:cubicBezTo>
                  <a:pt x="275" y="362"/>
                  <a:pt x="268" y="369"/>
                  <a:pt x="268" y="377"/>
                </a:cubicBezTo>
                <a:cubicBezTo>
                  <a:pt x="268" y="385"/>
                  <a:pt x="275" y="392"/>
                  <a:pt x="283" y="392"/>
                </a:cubicBezTo>
                <a:close/>
                <a:moveTo>
                  <a:pt x="424" y="316"/>
                </a:moveTo>
                <a:cubicBezTo>
                  <a:pt x="424" y="325"/>
                  <a:pt x="431" y="332"/>
                  <a:pt x="440" y="332"/>
                </a:cubicBezTo>
                <a:cubicBezTo>
                  <a:pt x="448" y="332"/>
                  <a:pt x="455" y="325"/>
                  <a:pt x="455" y="316"/>
                </a:cubicBezTo>
                <a:cubicBezTo>
                  <a:pt x="455" y="308"/>
                  <a:pt x="448" y="301"/>
                  <a:pt x="440" y="301"/>
                </a:cubicBezTo>
                <a:cubicBezTo>
                  <a:pt x="431" y="301"/>
                  <a:pt x="424" y="308"/>
                  <a:pt x="424" y="316"/>
                </a:cubicBezTo>
                <a:close/>
                <a:moveTo>
                  <a:pt x="364" y="323"/>
                </a:moveTo>
                <a:cubicBezTo>
                  <a:pt x="364" y="331"/>
                  <a:pt x="370" y="338"/>
                  <a:pt x="379" y="338"/>
                </a:cubicBezTo>
                <a:cubicBezTo>
                  <a:pt x="387" y="338"/>
                  <a:pt x="394" y="331"/>
                  <a:pt x="394" y="323"/>
                </a:cubicBezTo>
                <a:cubicBezTo>
                  <a:pt x="394" y="314"/>
                  <a:pt x="387" y="308"/>
                  <a:pt x="379" y="308"/>
                </a:cubicBezTo>
                <a:cubicBezTo>
                  <a:pt x="370" y="308"/>
                  <a:pt x="364" y="314"/>
                  <a:pt x="364" y="323"/>
                </a:cubicBezTo>
                <a:close/>
                <a:moveTo>
                  <a:pt x="530" y="234"/>
                </a:moveTo>
                <a:cubicBezTo>
                  <a:pt x="521" y="234"/>
                  <a:pt x="515" y="240"/>
                  <a:pt x="515" y="248"/>
                </a:cubicBezTo>
                <a:cubicBezTo>
                  <a:pt x="515" y="257"/>
                  <a:pt x="521" y="263"/>
                  <a:pt x="530" y="263"/>
                </a:cubicBezTo>
                <a:cubicBezTo>
                  <a:pt x="537" y="263"/>
                  <a:pt x="544" y="257"/>
                  <a:pt x="544" y="248"/>
                </a:cubicBezTo>
                <a:cubicBezTo>
                  <a:pt x="544" y="240"/>
                  <a:pt x="537" y="234"/>
                  <a:pt x="530" y="234"/>
                </a:cubicBezTo>
                <a:close/>
                <a:moveTo>
                  <a:pt x="809" y="334"/>
                </a:moveTo>
                <a:cubicBezTo>
                  <a:pt x="809" y="361"/>
                  <a:pt x="809" y="361"/>
                  <a:pt x="809" y="361"/>
                </a:cubicBezTo>
                <a:cubicBezTo>
                  <a:pt x="804" y="358"/>
                  <a:pt x="801" y="353"/>
                  <a:pt x="801" y="347"/>
                </a:cubicBezTo>
                <a:cubicBezTo>
                  <a:pt x="801" y="342"/>
                  <a:pt x="804" y="337"/>
                  <a:pt x="809" y="334"/>
                </a:cubicBezTo>
                <a:close/>
                <a:moveTo>
                  <a:pt x="809" y="410"/>
                </a:moveTo>
                <a:cubicBezTo>
                  <a:pt x="809" y="436"/>
                  <a:pt x="809" y="436"/>
                  <a:pt x="809" y="436"/>
                </a:cubicBezTo>
                <a:cubicBezTo>
                  <a:pt x="803" y="435"/>
                  <a:pt x="799" y="429"/>
                  <a:pt x="799" y="423"/>
                </a:cubicBezTo>
                <a:cubicBezTo>
                  <a:pt x="799" y="417"/>
                  <a:pt x="803" y="412"/>
                  <a:pt x="809" y="410"/>
                </a:cubicBezTo>
                <a:close/>
                <a:moveTo>
                  <a:pt x="809" y="454"/>
                </a:moveTo>
                <a:cubicBezTo>
                  <a:pt x="809" y="479"/>
                  <a:pt x="809" y="479"/>
                  <a:pt x="809" y="479"/>
                </a:cubicBezTo>
                <a:cubicBezTo>
                  <a:pt x="803" y="478"/>
                  <a:pt x="798" y="473"/>
                  <a:pt x="798" y="467"/>
                </a:cubicBezTo>
                <a:cubicBezTo>
                  <a:pt x="798" y="460"/>
                  <a:pt x="803" y="455"/>
                  <a:pt x="809" y="454"/>
                </a:cubicBezTo>
                <a:close/>
                <a:moveTo>
                  <a:pt x="809" y="371"/>
                </a:moveTo>
                <a:cubicBezTo>
                  <a:pt x="809" y="397"/>
                  <a:pt x="809" y="397"/>
                  <a:pt x="809" y="397"/>
                </a:cubicBezTo>
                <a:cubicBezTo>
                  <a:pt x="804" y="395"/>
                  <a:pt x="800" y="390"/>
                  <a:pt x="800" y="384"/>
                </a:cubicBezTo>
                <a:cubicBezTo>
                  <a:pt x="800" y="378"/>
                  <a:pt x="804" y="373"/>
                  <a:pt x="809" y="371"/>
                </a:cubicBezTo>
                <a:close/>
                <a:moveTo>
                  <a:pt x="808" y="501"/>
                </a:moveTo>
                <a:cubicBezTo>
                  <a:pt x="809" y="501"/>
                  <a:pt x="809" y="501"/>
                  <a:pt x="809" y="501"/>
                </a:cubicBezTo>
                <a:cubicBezTo>
                  <a:pt x="809" y="516"/>
                  <a:pt x="809" y="516"/>
                  <a:pt x="809" y="516"/>
                </a:cubicBezTo>
                <a:cubicBezTo>
                  <a:pt x="796" y="516"/>
                  <a:pt x="796" y="516"/>
                  <a:pt x="796" y="516"/>
                </a:cubicBezTo>
                <a:cubicBezTo>
                  <a:pt x="796" y="515"/>
                  <a:pt x="796" y="515"/>
                  <a:pt x="796" y="515"/>
                </a:cubicBezTo>
                <a:cubicBezTo>
                  <a:pt x="796" y="507"/>
                  <a:pt x="802" y="501"/>
                  <a:pt x="808" y="501"/>
                </a:cubicBezTo>
                <a:close/>
                <a:moveTo>
                  <a:pt x="809" y="300"/>
                </a:moveTo>
                <a:cubicBezTo>
                  <a:pt x="809" y="324"/>
                  <a:pt x="809" y="324"/>
                  <a:pt x="809" y="324"/>
                </a:cubicBezTo>
                <a:cubicBezTo>
                  <a:pt x="805" y="322"/>
                  <a:pt x="803" y="317"/>
                  <a:pt x="803" y="312"/>
                </a:cubicBezTo>
                <a:cubicBezTo>
                  <a:pt x="803" y="308"/>
                  <a:pt x="805" y="303"/>
                  <a:pt x="809" y="300"/>
                </a:cubicBezTo>
                <a:close/>
                <a:moveTo>
                  <a:pt x="773" y="516"/>
                </a:moveTo>
                <a:cubicBezTo>
                  <a:pt x="748" y="516"/>
                  <a:pt x="748" y="516"/>
                  <a:pt x="748" y="516"/>
                </a:cubicBezTo>
                <a:cubicBezTo>
                  <a:pt x="748" y="509"/>
                  <a:pt x="754" y="504"/>
                  <a:pt x="760" y="504"/>
                </a:cubicBezTo>
                <a:cubicBezTo>
                  <a:pt x="767" y="504"/>
                  <a:pt x="772" y="509"/>
                  <a:pt x="773" y="516"/>
                </a:cubicBezTo>
                <a:close/>
                <a:moveTo>
                  <a:pt x="719" y="516"/>
                </a:moveTo>
                <a:cubicBezTo>
                  <a:pt x="696" y="516"/>
                  <a:pt x="696" y="516"/>
                  <a:pt x="696" y="516"/>
                </a:cubicBezTo>
                <a:cubicBezTo>
                  <a:pt x="698" y="511"/>
                  <a:pt x="702" y="508"/>
                  <a:pt x="708" y="508"/>
                </a:cubicBezTo>
                <a:cubicBezTo>
                  <a:pt x="712" y="508"/>
                  <a:pt x="717" y="511"/>
                  <a:pt x="719" y="516"/>
                </a:cubicBezTo>
                <a:close/>
                <a:moveTo>
                  <a:pt x="140" y="516"/>
                </a:moveTo>
                <a:cubicBezTo>
                  <a:pt x="113" y="516"/>
                  <a:pt x="113" y="516"/>
                  <a:pt x="113" y="516"/>
                </a:cubicBezTo>
                <a:cubicBezTo>
                  <a:pt x="115" y="510"/>
                  <a:pt x="120" y="506"/>
                  <a:pt x="126" y="506"/>
                </a:cubicBezTo>
                <a:cubicBezTo>
                  <a:pt x="133" y="506"/>
                  <a:pt x="138" y="510"/>
                  <a:pt x="140" y="516"/>
                </a:cubicBezTo>
                <a:close/>
                <a:moveTo>
                  <a:pt x="809" y="33"/>
                </a:moveTo>
                <a:cubicBezTo>
                  <a:pt x="809" y="52"/>
                  <a:pt x="809" y="52"/>
                  <a:pt x="809" y="52"/>
                </a:cubicBezTo>
                <a:cubicBezTo>
                  <a:pt x="804" y="52"/>
                  <a:pt x="800" y="47"/>
                  <a:pt x="800" y="42"/>
                </a:cubicBezTo>
                <a:cubicBezTo>
                  <a:pt x="800" y="37"/>
                  <a:pt x="804" y="33"/>
                  <a:pt x="809" y="33"/>
                </a:cubicBezTo>
                <a:close/>
                <a:moveTo>
                  <a:pt x="808" y="151"/>
                </a:moveTo>
                <a:cubicBezTo>
                  <a:pt x="809" y="151"/>
                  <a:pt x="809" y="151"/>
                  <a:pt x="809" y="151"/>
                </a:cubicBezTo>
                <a:cubicBezTo>
                  <a:pt x="809" y="184"/>
                  <a:pt x="809" y="184"/>
                  <a:pt x="809" y="184"/>
                </a:cubicBezTo>
                <a:cubicBezTo>
                  <a:pt x="809" y="184"/>
                  <a:pt x="809" y="184"/>
                  <a:pt x="808" y="184"/>
                </a:cubicBezTo>
                <a:cubicBezTo>
                  <a:pt x="800" y="184"/>
                  <a:pt x="792" y="177"/>
                  <a:pt x="792" y="168"/>
                </a:cubicBezTo>
                <a:cubicBezTo>
                  <a:pt x="792" y="159"/>
                  <a:pt x="800" y="151"/>
                  <a:pt x="808" y="151"/>
                </a:cubicBezTo>
                <a:close/>
                <a:moveTo>
                  <a:pt x="805" y="125"/>
                </a:moveTo>
                <a:cubicBezTo>
                  <a:pt x="805" y="122"/>
                  <a:pt x="806" y="119"/>
                  <a:pt x="809" y="116"/>
                </a:cubicBezTo>
                <a:cubicBezTo>
                  <a:pt x="809" y="135"/>
                  <a:pt x="809" y="135"/>
                  <a:pt x="809" y="135"/>
                </a:cubicBezTo>
                <a:cubicBezTo>
                  <a:pt x="806" y="133"/>
                  <a:pt x="805" y="129"/>
                  <a:pt x="805" y="125"/>
                </a:cubicBezTo>
                <a:close/>
                <a:moveTo>
                  <a:pt x="799" y="189"/>
                </a:moveTo>
                <a:cubicBezTo>
                  <a:pt x="803" y="189"/>
                  <a:pt x="806" y="190"/>
                  <a:pt x="809" y="193"/>
                </a:cubicBezTo>
                <a:cubicBezTo>
                  <a:pt x="809" y="221"/>
                  <a:pt x="809" y="221"/>
                  <a:pt x="809" y="221"/>
                </a:cubicBezTo>
                <a:cubicBezTo>
                  <a:pt x="806" y="223"/>
                  <a:pt x="803" y="224"/>
                  <a:pt x="799" y="224"/>
                </a:cubicBezTo>
                <a:cubicBezTo>
                  <a:pt x="790" y="224"/>
                  <a:pt x="782" y="216"/>
                  <a:pt x="782" y="207"/>
                </a:cubicBezTo>
                <a:cubicBezTo>
                  <a:pt x="782" y="197"/>
                  <a:pt x="790" y="189"/>
                  <a:pt x="799" y="189"/>
                </a:cubicBezTo>
                <a:close/>
                <a:moveTo>
                  <a:pt x="418" y="508"/>
                </a:moveTo>
                <a:cubicBezTo>
                  <a:pt x="418" y="511"/>
                  <a:pt x="417" y="513"/>
                  <a:pt x="416" y="516"/>
                </a:cubicBezTo>
                <a:cubicBezTo>
                  <a:pt x="388" y="516"/>
                  <a:pt x="388" y="516"/>
                  <a:pt x="388" y="516"/>
                </a:cubicBezTo>
                <a:cubicBezTo>
                  <a:pt x="387" y="513"/>
                  <a:pt x="386" y="511"/>
                  <a:pt x="386" y="508"/>
                </a:cubicBezTo>
                <a:cubicBezTo>
                  <a:pt x="386" y="499"/>
                  <a:pt x="394" y="492"/>
                  <a:pt x="402" y="492"/>
                </a:cubicBezTo>
                <a:cubicBezTo>
                  <a:pt x="411" y="492"/>
                  <a:pt x="418" y="499"/>
                  <a:pt x="418" y="508"/>
                </a:cubicBezTo>
                <a:close/>
              </a:path>
            </a:pathLst>
          </a:cu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7536" tIns="48768" rIns="97536" bIns="48768" numCol="1" anchor="t" anchorCtr="0" compatLnSpc="1">
            <a:prstTxWarp prst="textNoShape">
              <a:avLst/>
            </a:prstTxWarp>
          </a:bodyPr>
          <a:lstStyle/>
          <a:p>
            <a:endParaRPr lang="en-US" sz="2133" u="none"/>
          </a:p>
        </p:txBody>
      </p:sp>
    </p:spTree>
    <p:extLst>
      <p:ext uri="{BB962C8B-B14F-4D97-AF65-F5344CB8AC3E}">
        <p14:creationId xmlns:p14="http://schemas.microsoft.com/office/powerpoint/2010/main" val="262971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with Text and Tab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1950720"/>
            <a:ext cx="9052560" cy="4307840"/>
          </a:xfrm>
        </p:spPr>
        <p:txBody>
          <a:bodyPr>
            <a:normAutofit/>
          </a:bodyPr>
          <a:lstStyle>
            <a:lvl1pPr>
              <a:defRPr sz="2987" baseline="0">
                <a:solidFill>
                  <a:schemeClr val="tx2"/>
                </a:solidFill>
              </a:defRPr>
            </a:lvl1pPr>
            <a:lvl2pPr>
              <a:defRPr sz="2560" baseline="0">
                <a:solidFill>
                  <a:schemeClr val="tx2"/>
                </a:solidFill>
              </a:defRPr>
            </a:lvl2pPr>
            <a:lvl3pPr>
              <a:defRPr sz="2133" baseline="0">
                <a:solidFill>
                  <a:schemeClr val="tx2"/>
                </a:solidFill>
              </a:defRPr>
            </a:lvl3pPr>
            <a:lvl4pPr>
              <a:defRPr sz="1493">
                <a:solidFill>
                  <a:schemeClr val="tx2"/>
                </a:solidFill>
              </a:defRPr>
            </a:lvl4pPr>
            <a:lvl5pPr>
              <a:defRPr sz="1493">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hasCustomPrompt="1"/>
          </p:nvPr>
        </p:nvSpPr>
        <p:spPr>
          <a:xfrm>
            <a:off x="502920" y="487680"/>
            <a:ext cx="9052560" cy="650240"/>
          </a:xfrm>
        </p:spPr>
        <p:txBody>
          <a:bodyPr>
            <a:normAutofit/>
          </a:bodyPr>
          <a:lstStyle>
            <a:lvl1pPr>
              <a:defRPr sz="3413">
                <a:solidFill>
                  <a:schemeClr val="tx2"/>
                </a:solidFill>
              </a:defRPr>
            </a:lvl1pPr>
          </a:lstStyle>
          <a:p>
            <a:r>
              <a:rPr lang="en-US" dirty="0"/>
              <a:t>Content with Text and Table</a:t>
            </a:r>
          </a:p>
        </p:txBody>
      </p:sp>
      <p:sp>
        <p:nvSpPr>
          <p:cNvPr id="9" name="Subtitle 2"/>
          <p:cNvSpPr>
            <a:spLocks noGrp="1"/>
          </p:cNvSpPr>
          <p:nvPr>
            <p:ph type="subTitle" idx="11" hasCustomPrompt="1"/>
          </p:nvPr>
        </p:nvSpPr>
        <p:spPr>
          <a:xfrm>
            <a:off x="502920" y="1137920"/>
            <a:ext cx="9052560" cy="406400"/>
          </a:xfrm>
        </p:spPr>
        <p:txBody>
          <a:bodyPr>
            <a:normAutofit/>
          </a:bodyPr>
          <a:lstStyle>
            <a:lvl1pPr marL="0" indent="0" algn="l">
              <a:buNone/>
              <a:defRPr sz="2133" cap="all" baseline="0">
                <a:solidFill>
                  <a:schemeClr val="accent4"/>
                </a:solidFill>
                <a:latin typeface="+mj-lt"/>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a:t>Subtitle content page with text and table</a:t>
            </a:r>
          </a:p>
        </p:txBody>
      </p:sp>
      <p:sp>
        <p:nvSpPr>
          <p:cNvPr id="25" name="Freeform 2"/>
          <p:cNvSpPr>
            <a:spLocks noEditPoints="1"/>
          </p:cNvSpPr>
          <p:nvPr/>
        </p:nvSpPr>
        <p:spPr bwMode="auto">
          <a:xfrm>
            <a:off x="6040280" y="3628814"/>
            <a:ext cx="4018121" cy="3686386"/>
          </a:xfrm>
          <a:custGeom>
            <a:avLst/>
            <a:gdLst>
              <a:gd name="T0" fmla="*/ 720 w 1146"/>
              <a:gd name="T1" fmla="*/ 704 h 1084"/>
              <a:gd name="T2" fmla="*/ 965 w 1146"/>
              <a:gd name="T3" fmla="*/ 629 h 1084"/>
              <a:gd name="T4" fmla="*/ 957 w 1146"/>
              <a:gd name="T5" fmla="*/ 602 h 1084"/>
              <a:gd name="T6" fmla="*/ 1062 w 1146"/>
              <a:gd name="T7" fmla="*/ 707 h 1084"/>
              <a:gd name="T8" fmla="*/ 881 w 1146"/>
              <a:gd name="T9" fmla="*/ 731 h 1084"/>
              <a:gd name="T10" fmla="*/ 829 w 1146"/>
              <a:gd name="T11" fmla="*/ 793 h 1084"/>
              <a:gd name="T12" fmla="*/ 771 w 1146"/>
              <a:gd name="T13" fmla="*/ 792 h 1084"/>
              <a:gd name="T14" fmla="*/ 737 w 1146"/>
              <a:gd name="T15" fmla="*/ 874 h 1084"/>
              <a:gd name="T16" fmla="*/ 550 w 1146"/>
              <a:gd name="T17" fmla="*/ 868 h 1084"/>
              <a:gd name="T18" fmla="*/ 726 w 1146"/>
              <a:gd name="T19" fmla="*/ 898 h 1084"/>
              <a:gd name="T20" fmla="*/ 616 w 1146"/>
              <a:gd name="T21" fmla="*/ 732 h 1084"/>
              <a:gd name="T22" fmla="*/ 552 w 1146"/>
              <a:gd name="T23" fmla="*/ 746 h 1084"/>
              <a:gd name="T24" fmla="*/ 569 w 1146"/>
              <a:gd name="T25" fmla="*/ 865 h 1084"/>
              <a:gd name="T26" fmla="*/ 920 w 1146"/>
              <a:gd name="T27" fmla="*/ 866 h 1084"/>
              <a:gd name="T28" fmla="*/ 780 w 1146"/>
              <a:gd name="T29" fmla="*/ 864 h 1084"/>
              <a:gd name="T30" fmla="*/ 1045 w 1146"/>
              <a:gd name="T31" fmla="*/ 882 h 1084"/>
              <a:gd name="T32" fmla="*/ 958 w 1146"/>
              <a:gd name="T33" fmla="*/ 851 h 1084"/>
              <a:gd name="T34" fmla="*/ 1121 w 1146"/>
              <a:gd name="T35" fmla="*/ 399 h 1084"/>
              <a:gd name="T36" fmla="*/ 781 w 1146"/>
              <a:gd name="T37" fmla="*/ 502 h 1084"/>
              <a:gd name="T38" fmla="*/ 967 w 1146"/>
              <a:gd name="T39" fmla="*/ 420 h 1084"/>
              <a:gd name="T40" fmla="*/ 1093 w 1146"/>
              <a:gd name="T41" fmla="*/ 147 h 1084"/>
              <a:gd name="T42" fmla="*/ 1107 w 1146"/>
              <a:gd name="T43" fmla="*/ 273 h 1084"/>
              <a:gd name="T44" fmla="*/ 1126 w 1146"/>
              <a:gd name="T45" fmla="*/ 221 h 1084"/>
              <a:gd name="T46" fmla="*/ 770 w 1146"/>
              <a:gd name="T47" fmla="*/ 822 h 1084"/>
              <a:gd name="T48" fmla="*/ 734 w 1146"/>
              <a:gd name="T49" fmla="*/ 925 h 1084"/>
              <a:gd name="T50" fmla="*/ 743 w 1146"/>
              <a:gd name="T51" fmla="*/ 787 h 1084"/>
              <a:gd name="T52" fmla="*/ 592 w 1146"/>
              <a:gd name="T53" fmla="*/ 844 h 1084"/>
              <a:gd name="T54" fmla="*/ 681 w 1146"/>
              <a:gd name="T55" fmla="*/ 1051 h 1084"/>
              <a:gd name="T56" fmla="*/ 816 w 1146"/>
              <a:gd name="T57" fmla="*/ 935 h 1084"/>
              <a:gd name="T58" fmla="*/ 1068 w 1146"/>
              <a:gd name="T59" fmla="*/ 1048 h 1084"/>
              <a:gd name="T60" fmla="*/ 664 w 1146"/>
              <a:gd name="T61" fmla="*/ 941 h 1084"/>
              <a:gd name="T62" fmla="*/ 1037 w 1146"/>
              <a:gd name="T63" fmla="*/ 563 h 1084"/>
              <a:gd name="T64" fmla="*/ 98 w 1146"/>
              <a:gd name="T65" fmla="*/ 915 h 1084"/>
              <a:gd name="T66" fmla="*/ 491 w 1146"/>
              <a:gd name="T67" fmla="*/ 1024 h 1084"/>
              <a:gd name="T68" fmla="*/ 322 w 1146"/>
              <a:gd name="T69" fmla="*/ 766 h 1084"/>
              <a:gd name="T70" fmla="*/ 236 w 1146"/>
              <a:gd name="T71" fmla="*/ 885 h 1084"/>
              <a:gd name="T72" fmla="*/ 1032 w 1146"/>
              <a:gd name="T73" fmla="*/ 994 h 1084"/>
              <a:gd name="T74" fmla="*/ 1074 w 1146"/>
              <a:gd name="T75" fmla="*/ 458 h 1084"/>
              <a:gd name="T76" fmla="*/ 1083 w 1146"/>
              <a:gd name="T77" fmla="*/ 503 h 1084"/>
              <a:gd name="T78" fmla="*/ 1131 w 1146"/>
              <a:gd name="T79" fmla="*/ 34 h 1084"/>
              <a:gd name="T80" fmla="*/ 393 w 1146"/>
              <a:gd name="T81" fmla="*/ 667 h 1084"/>
              <a:gd name="T82" fmla="*/ 401 w 1146"/>
              <a:gd name="T83" fmla="*/ 715 h 1084"/>
              <a:gd name="T84" fmla="*/ 603 w 1146"/>
              <a:gd name="T85" fmla="*/ 594 h 1084"/>
              <a:gd name="T86" fmla="*/ 485 w 1146"/>
              <a:gd name="T87" fmla="*/ 637 h 1084"/>
              <a:gd name="T88" fmla="*/ 1063 w 1146"/>
              <a:gd name="T89" fmla="*/ 956 h 1084"/>
              <a:gd name="T90" fmla="*/ 1030 w 1146"/>
              <a:gd name="T91" fmla="*/ 954 h 1084"/>
              <a:gd name="T92" fmla="*/ 743 w 1146"/>
              <a:gd name="T93" fmla="*/ 981 h 1084"/>
              <a:gd name="T94" fmla="*/ 925 w 1146"/>
              <a:gd name="T95" fmla="*/ 974 h 1084"/>
              <a:gd name="T96" fmla="*/ 840 w 1146"/>
              <a:gd name="T97" fmla="*/ 611 h 1084"/>
              <a:gd name="T98" fmla="*/ 734 w 1146"/>
              <a:gd name="T99" fmla="*/ 672 h 1084"/>
              <a:gd name="T100" fmla="*/ 1102 w 1146"/>
              <a:gd name="T101" fmla="*/ 898 h 1084"/>
              <a:gd name="T102" fmla="*/ 659 w 1146"/>
              <a:gd name="T103" fmla="*/ 666 h 1084"/>
              <a:gd name="T104" fmla="*/ 743 w 1146"/>
              <a:gd name="T105" fmla="*/ 637 h 1084"/>
              <a:gd name="T106" fmla="*/ 624 w 1146"/>
              <a:gd name="T107" fmla="*/ 645 h 1084"/>
              <a:gd name="T108" fmla="*/ 854 w 1146"/>
              <a:gd name="T109" fmla="*/ 566 h 1084"/>
              <a:gd name="T110" fmla="*/ 503 w 1146"/>
              <a:gd name="T111" fmla="*/ 975 h 1084"/>
              <a:gd name="T112" fmla="*/ 445 w 1146"/>
              <a:gd name="T113" fmla="*/ 987 h 1084"/>
              <a:gd name="T114" fmla="*/ 351 w 1146"/>
              <a:gd name="T115" fmla="*/ 789 h 1084"/>
              <a:gd name="T116" fmla="*/ 400 w 1146"/>
              <a:gd name="T117" fmla="*/ 860 h 1084"/>
              <a:gd name="T118" fmla="*/ 1146 w 1146"/>
              <a:gd name="T119" fmla="*/ 736 h 1084"/>
              <a:gd name="T120" fmla="*/ 1146 w 1146"/>
              <a:gd name="T121" fmla="*/ 430 h 1084"/>
              <a:gd name="T122" fmla="*/ 1146 w 1146"/>
              <a:gd name="T123" fmla="*/ 1059 h 1084"/>
              <a:gd name="T124" fmla="*/ 1137 w 1146"/>
              <a:gd name="T125" fmla="*/ 844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46" h="1084">
                <a:moveTo>
                  <a:pt x="879" y="656"/>
                </a:moveTo>
                <a:cubicBezTo>
                  <a:pt x="883" y="656"/>
                  <a:pt x="886" y="659"/>
                  <a:pt x="886" y="663"/>
                </a:cubicBezTo>
                <a:cubicBezTo>
                  <a:pt x="886" y="666"/>
                  <a:pt x="883" y="669"/>
                  <a:pt x="879" y="669"/>
                </a:cubicBezTo>
                <a:cubicBezTo>
                  <a:pt x="875" y="669"/>
                  <a:pt x="872" y="666"/>
                  <a:pt x="872" y="663"/>
                </a:cubicBezTo>
                <a:cubicBezTo>
                  <a:pt x="872" y="659"/>
                  <a:pt x="875" y="656"/>
                  <a:pt x="879" y="656"/>
                </a:cubicBezTo>
                <a:close/>
                <a:moveTo>
                  <a:pt x="839" y="670"/>
                </a:moveTo>
                <a:cubicBezTo>
                  <a:pt x="839" y="676"/>
                  <a:pt x="843" y="680"/>
                  <a:pt x="848" y="680"/>
                </a:cubicBezTo>
                <a:cubicBezTo>
                  <a:pt x="854" y="680"/>
                  <a:pt x="858" y="676"/>
                  <a:pt x="858" y="670"/>
                </a:cubicBezTo>
                <a:cubicBezTo>
                  <a:pt x="858" y="665"/>
                  <a:pt x="854" y="661"/>
                  <a:pt x="848" y="661"/>
                </a:cubicBezTo>
                <a:cubicBezTo>
                  <a:pt x="843" y="661"/>
                  <a:pt x="839" y="665"/>
                  <a:pt x="839" y="670"/>
                </a:cubicBezTo>
                <a:close/>
                <a:moveTo>
                  <a:pt x="934" y="642"/>
                </a:moveTo>
                <a:cubicBezTo>
                  <a:pt x="934" y="647"/>
                  <a:pt x="938" y="651"/>
                  <a:pt x="942" y="651"/>
                </a:cubicBezTo>
                <a:cubicBezTo>
                  <a:pt x="947" y="651"/>
                  <a:pt x="951" y="647"/>
                  <a:pt x="951" y="642"/>
                </a:cubicBezTo>
                <a:cubicBezTo>
                  <a:pt x="951" y="637"/>
                  <a:pt x="947" y="633"/>
                  <a:pt x="942" y="633"/>
                </a:cubicBezTo>
                <a:cubicBezTo>
                  <a:pt x="938" y="633"/>
                  <a:pt x="934" y="637"/>
                  <a:pt x="934" y="642"/>
                </a:cubicBezTo>
                <a:close/>
                <a:moveTo>
                  <a:pt x="905" y="653"/>
                </a:moveTo>
                <a:cubicBezTo>
                  <a:pt x="905" y="657"/>
                  <a:pt x="907" y="659"/>
                  <a:pt x="910" y="659"/>
                </a:cubicBezTo>
                <a:cubicBezTo>
                  <a:pt x="914" y="659"/>
                  <a:pt x="916" y="657"/>
                  <a:pt x="916" y="653"/>
                </a:cubicBezTo>
                <a:cubicBezTo>
                  <a:pt x="916" y="650"/>
                  <a:pt x="914" y="647"/>
                  <a:pt x="910" y="647"/>
                </a:cubicBezTo>
                <a:cubicBezTo>
                  <a:pt x="907" y="647"/>
                  <a:pt x="905" y="650"/>
                  <a:pt x="905" y="653"/>
                </a:cubicBezTo>
                <a:close/>
                <a:moveTo>
                  <a:pt x="891" y="628"/>
                </a:moveTo>
                <a:cubicBezTo>
                  <a:pt x="895" y="628"/>
                  <a:pt x="898" y="625"/>
                  <a:pt x="898" y="621"/>
                </a:cubicBezTo>
                <a:cubicBezTo>
                  <a:pt x="898" y="618"/>
                  <a:pt x="895" y="614"/>
                  <a:pt x="891" y="614"/>
                </a:cubicBezTo>
                <a:cubicBezTo>
                  <a:pt x="887" y="614"/>
                  <a:pt x="884" y="618"/>
                  <a:pt x="884" y="621"/>
                </a:cubicBezTo>
                <a:cubicBezTo>
                  <a:pt x="884" y="625"/>
                  <a:pt x="887" y="628"/>
                  <a:pt x="891" y="628"/>
                </a:cubicBezTo>
                <a:close/>
                <a:moveTo>
                  <a:pt x="807" y="677"/>
                </a:moveTo>
                <a:cubicBezTo>
                  <a:pt x="807" y="683"/>
                  <a:pt x="812" y="688"/>
                  <a:pt x="818" y="688"/>
                </a:cubicBezTo>
                <a:cubicBezTo>
                  <a:pt x="825" y="688"/>
                  <a:pt x="830" y="683"/>
                  <a:pt x="830" y="677"/>
                </a:cubicBezTo>
                <a:cubicBezTo>
                  <a:pt x="830" y="671"/>
                  <a:pt x="825" y="665"/>
                  <a:pt x="818" y="665"/>
                </a:cubicBezTo>
                <a:cubicBezTo>
                  <a:pt x="812" y="665"/>
                  <a:pt x="807" y="671"/>
                  <a:pt x="807" y="677"/>
                </a:cubicBezTo>
                <a:close/>
                <a:moveTo>
                  <a:pt x="720" y="704"/>
                </a:moveTo>
                <a:cubicBezTo>
                  <a:pt x="713" y="704"/>
                  <a:pt x="706" y="711"/>
                  <a:pt x="706" y="719"/>
                </a:cubicBezTo>
                <a:cubicBezTo>
                  <a:pt x="706" y="727"/>
                  <a:pt x="713" y="733"/>
                  <a:pt x="720" y="733"/>
                </a:cubicBezTo>
                <a:cubicBezTo>
                  <a:pt x="728" y="733"/>
                  <a:pt x="734" y="727"/>
                  <a:pt x="734" y="719"/>
                </a:cubicBezTo>
                <a:cubicBezTo>
                  <a:pt x="734" y="711"/>
                  <a:pt x="728" y="704"/>
                  <a:pt x="720" y="704"/>
                </a:cubicBezTo>
                <a:close/>
                <a:moveTo>
                  <a:pt x="811" y="699"/>
                </a:moveTo>
                <a:cubicBezTo>
                  <a:pt x="805" y="699"/>
                  <a:pt x="800" y="705"/>
                  <a:pt x="800" y="711"/>
                </a:cubicBezTo>
                <a:cubicBezTo>
                  <a:pt x="800" y="717"/>
                  <a:pt x="805" y="722"/>
                  <a:pt x="811" y="722"/>
                </a:cubicBezTo>
                <a:cubicBezTo>
                  <a:pt x="817" y="722"/>
                  <a:pt x="822" y="717"/>
                  <a:pt x="822" y="711"/>
                </a:cubicBezTo>
                <a:cubicBezTo>
                  <a:pt x="822" y="705"/>
                  <a:pt x="817" y="699"/>
                  <a:pt x="811" y="699"/>
                </a:cubicBezTo>
                <a:close/>
                <a:moveTo>
                  <a:pt x="788" y="695"/>
                </a:moveTo>
                <a:cubicBezTo>
                  <a:pt x="795" y="695"/>
                  <a:pt x="801" y="689"/>
                  <a:pt x="801" y="682"/>
                </a:cubicBezTo>
                <a:cubicBezTo>
                  <a:pt x="801" y="675"/>
                  <a:pt x="795" y="669"/>
                  <a:pt x="788" y="669"/>
                </a:cubicBezTo>
                <a:cubicBezTo>
                  <a:pt x="781" y="669"/>
                  <a:pt x="775" y="675"/>
                  <a:pt x="775" y="682"/>
                </a:cubicBezTo>
                <a:cubicBezTo>
                  <a:pt x="775" y="689"/>
                  <a:pt x="781" y="695"/>
                  <a:pt x="788" y="695"/>
                </a:cubicBezTo>
                <a:close/>
                <a:moveTo>
                  <a:pt x="751" y="703"/>
                </a:moveTo>
                <a:cubicBezTo>
                  <a:pt x="743" y="703"/>
                  <a:pt x="737" y="709"/>
                  <a:pt x="737" y="717"/>
                </a:cubicBezTo>
                <a:cubicBezTo>
                  <a:pt x="737" y="724"/>
                  <a:pt x="743" y="731"/>
                  <a:pt x="751" y="731"/>
                </a:cubicBezTo>
                <a:cubicBezTo>
                  <a:pt x="759" y="731"/>
                  <a:pt x="765" y="724"/>
                  <a:pt x="765" y="717"/>
                </a:cubicBezTo>
                <a:cubicBezTo>
                  <a:pt x="765" y="709"/>
                  <a:pt x="759" y="703"/>
                  <a:pt x="751" y="703"/>
                </a:cubicBezTo>
                <a:close/>
                <a:moveTo>
                  <a:pt x="781" y="702"/>
                </a:moveTo>
                <a:cubicBezTo>
                  <a:pt x="774" y="702"/>
                  <a:pt x="768" y="707"/>
                  <a:pt x="768" y="715"/>
                </a:cubicBezTo>
                <a:cubicBezTo>
                  <a:pt x="768" y="721"/>
                  <a:pt x="774" y="727"/>
                  <a:pt x="781" y="727"/>
                </a:cubicBezTo>
                <a:cubicBezTo>
                  <a:pt x="788" y="727"/>
                  <a:pt x="794" y="721"/>
                  <a:pt x="794" y="715"/>
                </a:cubicBezTo>
                <a:cubicBezTo>
                  <a:pt x="794" y="707"/>
                  <a:pt x="788" y="702"/>
                  <a:pt x="781" y="702"/>
                </a:cubicBezTo>
                <a:close/>
                <a:moveTo>
                  <a:pt x="840" y="697"/>
                </a:moveTo>
                <a:cubicBezTo>
                  <a:pt x="836" y="697"/>
                  <a:pt x="831" y="701"/>
                  <a:pt x="831" y="707"/>
                </a:cubicBezTo>
                <a:cubicBezTo>
                  <a:pt x="831" y="711"/>
                  <a:pt x="836" y="715"/>
                  <a:pt x="840" y="715"/>
                </a:cubicBezTo>
                <a:cubicBezTo>
                  <a:pt x="845" y="715"/>
                  <a:pt x="849" y="711"/>
                  <a:pt x="849" y="707"/>
                </a:cubicBezTo>
                <a:cubicBezTo>
                  <a:pt x="849" y="701"/>
                  <a:pt x="845" y="697"/>
                  <a:pt x="840" y="697"/>
                </a:cubicBezTo>
                <a:close/>
                <a:moveTo>
                  <a:pt x="863" y="701"/>
                </a:moveTo>
                <a:cubicBezTo>
                  <a:pt x="863" y="704"/>
                  <a:pt x="866" y="707"/>
                  <a:pt x="870" y="707"/>
                </a:cubicBezTo>
                <a:cubicBezTo>
                  <a:pt x="874" y="707"/>
                  <a:pt x="877" y="704"/>
                  <a:pt x="877" y="701"/>
                </a:cubicBezTo>
                <a:cubicBezTo>
                  <a:pt x="877" y="697"/>
                  <a:pt x="874" y="694"/>
                  <a:pt x="870" y="694"/>
                </a:cubicBezTo>
                <a:cubicBezTo>
                  <a:pt x="866" y="694"/>
                  <a:pt x="863" y="697"/>
                  <a:pt x="863" y="701"/>
                </a:cubicBezTo>
                <a:close/>
                <a:moveTo>
                  <a:pt x="965" y="629"/>
                </a:moveTo>
                <a:cubicBezTo>
                  <a:pt x="965" y="635"/>
                  <a:pt x="970" y="640"/>
                  <a:pt x="975" y="640"/>
                </a:cubicBezTo>
                <a:cubicBezTo>
                  <a:pt x="980" y="640"/>
                  <a:pt x="985" y="635"/>
                  <a:pt x="985" y="629"/>
                </a:cubicBezTo>
                <a:cubicBezTo>
                  <a:pt x="985" y="624"/>
                  <a:pt x="980" y="620"/>
                  <a:pt x="975" y="620"/>
                </a:cubicBezTo>
                <a:cubicBezTo>
                  <a:pt x="970" y="620"/>
                  <a:pt x="965" y="624"/>
                  <a:pt x="965" y="629"/>
                </a:cubicBezTo>
                <a:close/>
                <a:moveTo>
                  <a:pt x="1035" y="599"/>
                </a:moveTo>
                <a:cubicBezTo>
                  <a:pt x="1035" y="605"/>
                  <a:pt x="1039" y="609"/>
                  <a:pt x="1045" y="609"/>
                </a:cubicBezTo>
                <a:cubicBezTo>
                  <a:pt x="1051" y="609"/>
                  <a:pt x="1055" y="605"/>
                  <a:pt x="1055" y="599"/>
                </a:cubicBezTo>
                <a:cubicBezTo>
                  <a:pt x="1055" y="593"/>
                  <a:pt x="1051" y="589"/>
                  <a:pt x="1045" y="589"/>
                </a:cubicBezTo>
                <a:cubicBezTo>
                  <a:pt x="1039" y="589"/>
                  <a:pt x="1035" y="593"/>
                  <a:pt x="1035" y="599"/>
                </a:cubicBezTo>
                <a:close/>
                <a:moveTo>
                  <a:pt x="1107" y="705"/>
                </a:moveTo>
                <a:cubicBezTo>
                  <a:pt x="1107" y="699"/>
                  <a:pt x="1102" y="694"/>
                  <a:pt x="1096" y="694"/>
                </a:cubicBezTo>
                <a:cubicBezTo>
                  <a:pt x="1089" y="694"/>
                  <a:pt x="1085" y="699"/>
                  <a:pt x="1085" y="705"/>
                </a:cubicBezTo>
                <a:cubicBezTo>
                  <a:pt x="1085" y="711"/>
                  <a:pt x="1089" y="716"/>
                  <a:pt x="1096" y="716"/>
                </a:cubicBezTo>
                <a:cubicBezTo>
                  <a:pt x="1102" y="716"/>
                  <a:pt x="1107" y="711"/>
                  <a:pt x="1107" y="705"/>
                </a:cubicBezTo>
                <a:close/>
                <a:moveTo>
                  <a:pt x="1124" y="653"/>
                </a:moveTo>
                <a:cubicBezTo>
                  <a:pt x="1124" y="648"/>
                  <a:pt x="1120" y="643"/>
                  <a:pt x="1114" y="643"/>
                </a:cubicBezTo>
                <a:cubicBezTo>
                  <a:pt x="1108" y="643"/>
                  <a:pt x="1103" y="648"/>
                  <a:pt x="1103" y="653"/>
                </a:cubicBezTo>
                <a:cubicBezTo>
                  <a:pt x="1103" y="660"/>
                  <a:pt x="1108" y="664"/>
                  <a:pt x="1114" y="664"/>
                </a:cubicBezTo>
                <a:cubicBezTo>
                  <a:pt x="1120" y="664"/>
                  <a:pt x="1124" y="660"/>
                  <a:pt x="1124" y="653"/>
                </a:cubicBezTo>
                <a:close/>
                <a:moveTo>
                  <a:pt x="1124" y="740"/>
                </a:moveTo>
                <a:cubicBezTo>
                  <a:pt x="1124" y="734"/>
                  <a:pt x="1119" y="729"/>
                  <a:pt x="1113" y="729"/>
                </a:cubicBezTo>
                <a:cubicBezTo>
                  <a:pt x="1107" y="729"/>
                  <a:pt x="1102" y="734"/>
                  <a:pt x="1102" y="740"/>
                </a:cubicBezTo>
                <a:cubicBezTo>
                  <a:pt x="1102" y="746"/>
                  <a:pt x="1107" y="751"/>
                  <a:pt x="1113" y="751"/>
                </a:cubicBezTo>
                <a:cubicBezTo>
                  <a:pt x="1119" y="751"/>
                  <a:pt x="1124" y="746"/>
                  <a:pt x="1124" y="740"/>
                </a:cubicBezTo>
                <a:close/>
                <a:moveTo>
                  <a:pt x="1141" y="689"/>
                </a:moveTo>
                <a:cubicBezTo>
                  <a:pt x="1141" y="684"/>
                  <a:pt x="1136" y="679"/>
                  <a:pt x="1131" y="679"/>
                </a:cubicBezTo>
                <a:cubicBezTo>
                  <a:pt x="1124" y="679"/>
                  <a:pt x="1120" y="684"/>
                  <a:pt x="1120" y="689"/>
                </a:cubicBezTo>
                <a:cubicBezTo>
                  <a:pt x="1120" y="696"/>
                  <a:pt x="1124" y="700"/>
                  <a:pt x="1131" y="700"/>
                </a:cubicBezTo>
                <a:cubicBezTo>
                  <a:pt x="1136" y="700"/>
                  <a:pt x="1141" y="696"/>
                  <a:pt x="1141" y="689"/>
                </a:cubicBezTo>
                <a:close/>
                <a:moveTo>
                  <a:pt x="1106" y="566"/>
                </a:moveTo>
                <a:cubicBezTo>
                  <a:pt x="1106" y="571"/>
                  <a:pt x="1111" y="575"/>
                  <a:pt x="1117" y="575"/>
                </a:cubicBezTo>
                <a:cubicBezTo>
                  <a:pt x="1122" y="575"/>
                  <a:pt x="1126" y="571"/>
                  <a:pt x="1126" y="566"/>
                </a:cubicBezTo>
                <a:cubicBezTo>
                  <a:pt x="1126" y="560"/>
                  <a:pt x="1122" y="556"/>
                  <a:pt x="1117" y="556"/>
                </a:cubicBezTo>
                <a:cubicBezTo>
                  <a:pt x="1111" y="556"/>
                  <a:pt x="1106" y="560"/>
                  <a:pt x="1106" y="566"/>
                </a:cubicBezTo>
                <a:close/>
                <a:moveTo>
                  <a:pt x="957" y="602"/>
                </a:moveTo>
                <a:cubicBezTo>
                  <a:pt x="961" y="602"/>
                  <a:pt x="965" y="599"/>
                  <a:pt x="965" y="595"/>
                </a:cubicBezTo>
                <a:cubicBezTo>
                  <a:pt x="965" y="591"/>
                  <a:pt x="961" y="589"/>
                  <a:pt x="957" y="589"/>
                </a:cubicBezTo>
                <a:cubicBezTo>
                  <a:pt x="954" y="589"/>
                  <a:pt x="951" y="591"/>
                  <a:pt x="951" y="595"/>
                </a:cubicBezTo>
                <a:cubicBezTo>
                  <a:pt x="951" y="599"/>
                  <a:pt x="954" y="602"/>
                  <a:pt x="957" y="602"/>
                </a:cubicBezTo>
                <a:close/>
                <a:moveTo>
                  <a:pt x="1144" y="602"/>
                </a:moveTo>
                <a:cubicBezTo>
                  <a:pt x="1144" y="595"/>
                  <a:pt x="1139" y="591"/>
                  <a:pt x="1133" y="591"/>
                </a:cubicBezTo>
                <a:cubicBezTo>
                  <a:pt x="1127" y="591"/>
                  <a:pt x="1123" y="595"/>
                  <a:pt x="1123" y="602"/>
                </a:cubicBezTo>
                <a:cubicBezTo>
                  <a:pt x="1123" y="607"/>
                  <a:pt x="1127" y="612"/>
                  <a:pt x="1133" y="612"/>
                </a:cubicBezTo>
                <a:cubicBezTo>
                  <a:pt x="1139" y="612"/>
                  <a:pt x="1144" y="607"/>
                  <a:pt x="1144" y="602"/>
                </a:cubicBezTo>
                <a:close/>
                <a:moveTo>
                  <a:pt x="1108" y="618"/>
                </a:moveTo>
                <a:cubicBezTo>
                  <a:pt x="1108" y="612"/>
                  <a:pt x="1103" y="607"/>
                  <a:pt x="1097" y="607"/>
                </a:cubicBezTo>
                <a:cubicBezTo>
                  <a:pt x="1091" y="607"/>
                  <a:pt x="1087" y="612"/>
                  <a:pt x="1087" y="618"/>
                </a:cubicBezTo>
                <a:cubicBezTo>
                  <a:pt x="1087" y="624"/>
                  <a:pt x="1091" y="629"/>
                  <a:pt x="1097" y="629"/>
                </a:cubicBezTo>
                <a:cubicBezTo>
                  <a:pt x="1103" y="629"/>
                  <a:pt x="1108" y="624"/>
                  <a:pt x="1108" y="618"/>
                </a:cubicBezTo>
                <a:close/>
                <a:moveTo>
                  <a:pt x="937" y="781"/>
                </a:moveTo>
                <a:cubicBezTo>
                  <a:pt x="930" y="781"/>
                  <a:pt x="924" y="786"/>
                  <a:pt x="924" y="793"/>
                </a:cubicBezTo>
                <a:cubicBezTo>
                  <a:pt x="924" y="801"/>
                  <a:pt x="930" y="807"/>
                  <a:pt x="937" y="807"/>
                </a:cubicBezTo>
                <a:cubicBezTo>
                  <a:pt x="944" y="807"/>
                  <a:pt x="950" y="801"/>
                  <a:pt x="950" y="793"/>
                </a:cubicBezTo>
                <a:cubicBezTo>
                  <a:pt x="950" y="786"/>
                  <a:pt x="944" y="781"/>
                  <a:pt x="937" y="781"/>
                </a:cubicBezTo>
                <a:close/>
                <a:moveTo>
                  <a:pt x="950" y="676"/>
                </a:moveTo>
                <a:cubicBezTo>
                  <a:pt x="950" y="681"/>
                  <a:pt x="955" y="687"/>
                  <a:pt x="961" y="687"/>
                </a:cubicBezTo>
                <a:cubicBezTo>
                  <a:pt x="968" y="687"/>
                  <a:pt x="973" y="681"/>
                  <a:pt x="973" y="676"/>
                </a:cubicBezTo>
                <a:cubicBezTo>
                  <a:pt x="973" y="669"/>
                  <a:pt x="968" y="664"/>
                  <a:pt x="961" y="664"/>
                </a:cubicBezTo>
                <a:cubicBezTo>
                  <a:pt x="955" y="664"/>
                  <a:pt x="950" y="669"/>
                  <a:pt x="950" y="676"/>
                </a:cubicBezTo>
                <a:close/>
                <a:moveTo>
                  <a:pt x="920" y="685"/>
                </a:moveTo>
                <a:cubicBezTo>
                  <a:pt x="920" y="692"/>
                  <a:pt x="924" y="696"/>
                  <a:pt x="930" y="696"/>
                </a:cubicBezTo>
                <a:cubicBezTo>
                  <a:pt x="936" y="696"/>
                  <a:pt x="941" y="692"/>
                  <a:pt x="941" y="685"/>
                </a:cubicBezTo>
                <a:cubicBezTo>
                  <a:pt x="941" y="680"/>
                  <a:pt x="936" y="675"/>
                  <a:pt x="930" y="675"/>
                </a:cubicBezTo>
                <a:cubicBezTo>
                  <a:pt x="924" y="675"/>
                  <a:pt x="920" y="680"/>
                  <a:pt x="920" y="685"/>
                </a:cubicBezTo>
                <a:close/>
                <a:moveTo>
                  <a:pt x="900" y="702"/>
                </a:moveTo>
                <a:cubicBezTo>
                  <a:pt x="905" y="702"/>
                  <a:pt x="908" y="698"/>
                  <a:pt x="908" y="694"/>
                </a:cubicBezTo>
                <a:cubicBezTo>
                  <a:pt x="908" y="689"/>
                  <a:pt x="905" y="686"/>
                  <a:pt x="900" y="686"/>
                </a:cubicBezTo>
                <a:cubicBezTo>
                  <a:pt x="895" y="686"/>
                  <a:pt x="892" y="689"/>
                  <a:pt x="892" y="694"/>
                </a:cubicBezTo>
                <a:cubicBezTo>
                  <a:pt x="892" y="698"/>
                  <a:pt x="895" y="702"/>
                  <a:pt x="900" y="702"/>
                </a:cubicBezTo>
                <a:close/>
                <a:moveTo>
                  <a:pt x="1062" y="707"/>
                </a:moveTo>
                <a:cubicBezTo>
                  <a:pt x="1056" y="707"/>
                  <a:pt x="1051" y="712"/>
                  <a:pt x="1051" y="719"/>
                </a:cubicBezTo>
                <a:cubicBezTo>
                  <a:pt x="1051" y="725"/>
                  <a:pt x="1056" y="731"/>
                  <a:pt x="1062" y="731"/>
                </a:cubicBezTo>
                <a:cubicBezTo>
                  <a:pt x="1069" y="731"/>
                  <a:pt x="1074" y="725"/>
                  <a:pt x="1074" y="719"/>
                </a:cubicBezTo>
                <a:cubicBezTo>
                  <a:pt x="1074" y="712"/>
                  <a:pt x="1069" y="707"/>
                  <a:pt x="1062" y="707"/>
                </a:cubicBezTo>
                <a:close/>
                <a:moveTo>
                  <a:pt x="1024" y="697"/>
                </a:moveTo>
                <a:cubicBezTo>
                  <a:pt x="1024" y="691"/>
                  <a:pt x="1019" y="685"/>
                  <a:pt x="1012" y="685"/>
                </a:cubicBezTo>
                <a:cubicBezTo>
                  <a:pt x="1006" y="685"/>
                  <a:pt x="1000" y="691"/>
                  <a:pt x="1000" y="697"/>
                </a:cubicBezTo>
                <a:cubicBezTo>
                  <a:pt x="1000" y="703"/>
                  <a:pt x="1006" y="709"/>
                  <a:pt x="1012" y="709"/>
                </a:cubicBezTo>
                <a:cubicBezTo>
                  <a:pt x="1019" y="709"/>
                  <a:pt x="1024" y="703"/>
                  <a:pt x="1024" y="697"/>
                </a:cubicBezTo>
                <a:close/>
                <a:moveTo>
                  <a:pt x="1056" y="684"/>
                </a:moveTo>
                <a:cubicBezTo>
                  <a:pt x="1056" y="678"/>
                  <a:pt x="1051" y="673"/>
                  <a:pt x="1045" y="673"/>
                </a:cubicBezTo>
                <a:cubicBezTo>
                  <a:pt x="1038" y="673"/>
                  <a:pt x="1033" y="678"/>
                  <a:pt x="1033" y="684"/>
                </a:cubicBezTo>
                <a:cubicBezTo>
                  <a:pt x="1033" y="691"/>
                  <a:pt x="1038" y="696"/>
                  <a:pt x="1045" y="696"/>
                </a:cubicBezTo>
                <a:cubicBezTo>
                  <a:pt x="1051" y="696"/>
                  <a:pt x="1056" y="691"/>
                  <a:pt x="1056" y="684"/>
                </a:cubicBezTo>
                <a:close/>
                <a:moveTo>
                  <a:pt x="1078" y="659"/>
                </a:moveTo>
                <a:cubicBezTo>
                  <a:pt x="1072" y="659"/>
                  <a:pt x="1067" y="664"/>
                  <a:pt x="1067" y="670"/>
                </a:cubicBezTo>
                <a:cubicBezTo>
                  <a:pt x="1067" y="676"/>
                  <a:pt x="1072" y="681"/>
                  <a:pt x="1078" y="681"/>
                </a:cubicBezTo>
                <a:cubicBezTo>
                  <a:pt x="1085" y="681"/>
                  <a:pt x="1089" y="676"/>
                  <a:pt x="1089" y="670"/>
                </a:cubicBezTo>
                <a:cubicBezTo>
                  <a:pt x="1089" y="664"/>
                  <a:pt x="1085" y="659"/>
                  <a:pt x="1078" y="659"/>
                </a:cubicBezTo>
                <a:close/>
                <a:moveTo>
                  <a:pt x="982" y="664"/>
                </a:moveTo>
                <a:cubicBezTo>
                  <a:pt x="982" y="670"/>
                  <a:pt x="987" y="675"/>
                  <a:pt x="994" y="675"/>
                </a:cubicBezTo>
                <a:cubicBezTo>
                  <a:pt x="1000" y="675"/>
                  <a:pt x="1005" y="670"/>
                  <a:pt x="1005" y="664"/>
                </a:cubicBezTo>
                <a:cubicBezTo>
                  <a:pt x="1005" y="657"/>
                  <a:pt x="1000" y="653"/>
                  <a:pt x="994" y="653"/>
                </a:cubicBezTo>
                <a:cubicBezTo>
                  <a:pt x="987" y="653"/>
                  <a:pt x="982" y="657"/>
                  <a:pt x="982" y="664"/>
                </a:cubicBezTo>
                <a:close/>
                <a:moveTo>
                  <a:pt x="856" y="736"/>
                </a:moveTo>
                <a:cubicBezTo>
                  <a:pt x="856" y="741"/>
                  <a:pt x="859" y="744"/>
                  <a:pt x="863" y="744"/>
                </a:cubicBezTo>
                <a:cubicBezTo>
                  <a:pt x="868" y="744"/>
                  <a:pt x="871" y="741"/>
                  <a:pt x="871" y="736"/>
                </a:cubicBezTo>
                <a:cubicBezTo>
                  <a:pt x="871" y="732"/>
                  <a:pt x="868" y="729"/>
                  <a:pt x="863" y="729"/>
                </a:cubicBezTo>
                <a:cubicBezTo>
                  <a:pt x="859" y="729"/>
                  <a:pt x="856" y="732"/>
                  <a:pt x="856" y="736"/>
                </a:cubicBezTo>
                <a:close/>
                <a:moveTo>
                  <a:pt x="835" y="731"/>
                </a:moveTo>
                <a:cubicBezTo>
                  <a:pt x="830" y="731"/>
                  <a:pt x="826" y="735"/>
                  <a:pt x="826" y="740"/>
                </a:cubicBezTo>
                <a:cubicBezTo>
                  <a:pt x="826" y="745"/>
                  <a:pt x="830" y="749"/>
                  <a:pt x="835" y="749"/>
                </a:cubicBezTo>
                <a:cubicBezTo>
                  <a:pt x="840" y="749"/>
                  <a:pt x="843" y="745"/>
                  <a:pt x="843" y="740"/>
                </a:cubicBezTo>
                <a:cubicBezTo>
                  <a:pt x="843" y="735"/>
                  <a:pt x="840" y="731"/>
                  <a:pt x="835" y="731"/>
                </a:cubicBezTo>
                <a:close/>
                <a:moveTo>
                  <a:pt x="881" y="731"/>
                </a:moveTo>
                <a:cubicBezTo>
                  <a:pt x="881" y="737"/>
                  <a:pt x="886" y="742"/>
                  <a:pt x="892" y="742"/>
                </a:cubicBezTo>
                <a:cubicBezTo>
                  <a:pt x="898" y="742"/>
                  <a:pt x="903" y="737"/>
                  <a:pt x="903" y="731"/>
                </a:cubicBezTo>
                <a:cubicBezTo>
                  <a:pt x="903" y="726"/>
                  <a:pt x="898" y="721"/>
                  <a:pt x="892" y="721"/>
                </a:cubicBezTo>
                <a:cubicBezTo>
                  <a:pt x="886" y="721"/>
                  <a:pt x="881" y="726"/>
                  <a:pt x="881" y="731"/>
                </a:cubicBezTo>
                <a:close/>
                <a:moveTo>
                  <a:pt x="969" y="708"/>
                </a:moveTo>
                <a:cubicBezTo>
                  <a:pt x="969" y="715"/>
                  <a:pt x="974" y="720"/>
                  <a:pt x="981" y="720"/>
                </a:cubicBezTo>
                <a:cubicBezTo>
                  <a:pt x="988" y="720"/>
                  <a:pt x="993" y="715"/>
                  <a:pt x="993" y="708"/>
                </a:cubicBezTo>
                <a:cubicBezTo>
                  <a:pt x="993" y="701"/>
                  <a:pt x="988" y="696"/>
                  <a:pt x="981" y="696"/>
                </a:cubicBezTo>
                <a:cubicBezTo>
                  <a:pt x="974" y="696"/>
                  <a:pt x="969" y="701"/>
                  <a:pt x="969" y="708"/>
                </a:cubicBezTo>
                <a:close/>
                <a:moveTo>
                  <a:pt x="938" y="717"/>
                </a:moveTo>
                <a:cubicBezTo>
                  <a:pt x="938" y="724"/>
                  <a:pt x="944" y="730"/>
                  <a:pt x="951" y="730"/>
                </a:cubicBezTo>
                <a:cubicBezTo>
                  <a:pt x="957" y="730"/>
                  <a:pt x="963" y="724"/>
                  <a:pt x="963" y="717"/>
                </a:cubicBezTo>
                <a:cubicBezTo>
                  <a:pt x="963" y="711"/>
                  <a:pt x="957" y="705"/>
                  <a:pt x="951" y="705"/>
                </a:cubicBezTo>
                <a:cubicBezTo>
                  <a:pt x="944" y="705"/>
                  <a:pt x="938" y="711"/>
                  <a:pt x="938" y="717"/>
                </a:cubicBezTo>
                <a:close/>
                <a:moveTo>
                  <a:pt x="909" y="725"/>
                </a:moveTo>
                <a:cubicBezTo>
                  <a:pt x="909" y="732"/>
                  <a:pt x="914" y="737"/>
                  <a:pt x="921" y="737"/>
                </a:cubicBezTo>
                <a:cubicBezTo>
                  <a:pt x="928" y="737"/>
                  <a:pt x="933" y="732"/>
                  <a:pt x="933" y="725"/>
                </a:cubicBezTo>
                <a:cubicBezTo>
                  <a:pt x="933" y="719"/>
                  <a:pt x="928" y="713"/>
                  <a:pt x="921" y="713"/>
                </a:cubicBezTo>
                <a:cubicBezTo>
                  <a:pt x="914" y="713"/>
                  <a:pt x="909" y="719"/>
                  <a:pt x="909" y="725"/>
                </a:cubicBezTo>
                <a:close/>
                <a:moveTo>
                  <a:pt x="675" y="815"/>
                </a:moveTo>
                <a:cubicBezTo>
                  <a:pt x="683" y="815"/>
                  <a:pt x="689" y="808"/>
                  <a:pt x="689" y="801"/>
                </a:cubicBezTo>
                <a:cubicBezTo>
                  <a:pt x="689" y="794"/>
                  <a:pt x="685" y="789"/>
                  <a:pt x="679" y="787"/>
                </a:cubicBezTo>
                <a:cubicBezTo>
                  <a:pt x="687" y="787"/>
                  <a:pt x="693" y="781"/>
                  <a:pt x="693" y="773"/>
                </a:cubicBezTo>
                <a:cubicBezTo>
                  <a:pt x="693" y="767"/>
                  <a:pt x="690" y="762"/>
                  <a:pt x="685" y="760"/>
                </a:cubicBezTo>
                <a:cubicBezTo>
                  <a:pt x="692" y="759"/>
                  <a:pt x="698" y="754"/>
                  <a:pt x="698" y="746"/>
                </a:cubicBezTo>
                <a:cubicBezTo>
                  <a:pt x="698" y="741"/>
                  <a:pt x="694" y="735"/>
                  <a:pt x="689" y="734"/>
                </a:cubicBezTo>
                <a:cubicBezTo>
                  <a:pt x="697" y="733"/>
                  <a:pt x="703" y="727"/>
                  <a:pt x="703" y="719"/>
                </a:cubicBezTo>
                <a:cubicBezTo>
                  <a:pt x="703" y="712"/>
                  <a:pt x="696" y="706"/>
                  <a:pt x="689" y="706"/>
                </a:cubicBezTo>
                <a:cubicBezTo>
                  <a:pt x="681" y="706"/>
                  <a:pt x="675" y="712"/>
                  <a:pt x="675" y="719"/>
                </a:cubicBezTo>
                <a:cubicBezTo>
                  <a:pt x="675" y="725"/>
                  <a:pt x="678" y="730"/>
                  <a:pt x="683" y="732"/>
                </a:cubicBezTo>
                <a:cubicBezTo>
                  <a:pt x="675" y="732"/>
                  <a:pt x="669" y="738"/>
                  <a:pt x="669" y="746"/>
                </a:cubicBezTo>
                <a:cubicBezTo>
                  <a:pt x="669" y="752"/>
                  <a:pt x="673" y="757"/>
                  <a:pt x="677" y="759"/>
                </a:cubicBezTo>
                <a:cubicBezTo>
                  <a:pt x="670" y="760"/>
                  <a:pt x="665" y="766"/>
                  <a:pt x="665" y="773"/>
                </a:cubicBezTo>
                <a:cubicBezTo>
                  <a:pt x="665" y="779"/>
                  <a:pt x="669" y="785"/>
                  <a:pt x="674" y="786"/>
                </a:cubicBezTo>
                <a:cubicBezTo>
                  <a:pt x="667" y="787"/>
                  <a:pt x="660" y="793"/>
                  <a:pt x="660" y="801"/>
                </a:cubicBezTo>
                <a:cubicBezTo>
                  <a:pt x="660" y="808"/>
                  <a:pt x="667" y="815"/>
                  <a:pt x="675" y="815"/>
                </a:cubicBezTo>
                <a:close/>
                <a:moveTo>
                  <a:pt x="829" y="812"/>
                </a:moveTo>
                <a:cubicBezTo>
                  <a:pt x="834" y="812"/>
                  <a:pt x="838" y="808"/>
                  <a:pt x="838" y="803"/>
                </a:cubicBezTo>
                <a:cubicBezTo>
                  <a:pt x="838" y="798"/>
                  <a:pt x="834" y="793"/>
                  <a:pt x="829" y="793"/>
                </a:cubicBezTo>
                <a:cubicBezTo>
                  <a:pt x="823" y="793"/>
                  <a:pt x="819" y="798"/>
                  <a:pt x="819" y="803"/>
                </a:cubicBezTo>
                <a:cubicBezTo>
                  <a:pt x="819" y="808"/>
                  <a:pt x="823" y="812"/>
                  <a:pt x="829" y="812"/>
                </a:cubicBezTo>
                <a:close/>
                <a:moveTo>
                  <a:pt x="800" y="813"/>
                </a:moveTo>
                <a:cubicBezTo>
                  <a:pt x="805" y="813"/>
                  <a:pt x="810" y="808"/>
                  <a:pt x="810" y="804"/>
                </a:cubicBezTo>
                <a:cubicBezTo>
                  <a:pt x="810" y="798"/>
                  <a:pt x="805" y="793"/>
                  <a:pt x="800" y="793"/>
                </a:cubicBezTo>
                <a:cubicBezTo>
                  <a:pt x="795" y="793"/>
                  <a:pt x="791" y="798"/>
                  <a:pt x="791" y="804"/>
                </a:cubicBezTo>
                <a:cubicBezTo>
                  <a:pt x="791" y="808"/>
                  <a:pt x="795" y="813"/>
                  <a:pt x="800" y="813"/>
                </a:cubicBezTo>
                <a:close/>
                <a:moveTo>
                  <a:pt x="856" y="791"/>
                </a:moveTo>
                <a:cubicBezTo>
                  <a:pt x="850" y="791"/>
                  <a:pt x="845" y="797"/>
                  <a:pt x="845" y="802"/>
                </a:cubicBezTo>
                <a:cubicBezTo>
                  <a:pt x="845" y="808"/>
                  <a:pt x="850" y="813"/>
                  <a:pt x="856" y="813"/>
                </a:cubicBezTo>
                <a:cubicBezTo>
                  <a:pt x="862" y="813"/>
                  <a:pt x="868" y="808"/>
                  <a:pt x="868" y="802"/>
                </a:cubicBezTo>
                <a:cubicBezTo>
                  <a:pt x="868" y="797"/>
                  <a:pt x="862" y="791"/>
                  <a:pt x="856" y="791"/>
                </a:cubicBezTo>
                <a:close/>
                <a:moveTo>
                  <a:pt x="1043" y="731"/>
                </a:moveTo>
                <a:cubicBezTo>
                  <a:pt x="1043" y="724"/>
                  <a:pt x="1037" y="719"/>
                  <a:pt x="1031" y="719"/>
                </a:cubicBezTo>
                <a:cubicBezTo>
                  <a:pt x="1024" y="719"/>
                  <a:pt x="1019" y="724"/>
                  <a:pt x="1019" y="731"/>
                </a:cubicBezTo>
                <a:cubicBezTo>
                  <a:pt x="1019" y="738"/>
                  <a:pt x="1024" y="742"/>
                  <a:pt x="1031" y="742"/>
                </a:cubicBezTo>
                <a:cubicBezTo>
                  <a:pt x="1037" y="742"/>
                  <a:pt x="1043" y="738"/>
                  <a:pt x="1043" y="731"/>
                </a:cubicBezTo>
                <a:close/>
                <a:moveTo>
                  <a:pt x="1081" y="764"/>
                </a:moveTo>
                <a:cubicBezTo>
                  <a:pt x="1087" y="764"/>
                  <a:pt x="1092" y="759"/>
                  <a:pt x="1092" y="753"/>
                </a:cubicBezTo>
                <a:cubicBezTo>
                  <a:pt x="1092" y="747"/>
                  <a:pt x="1087" y="742"/>
                  <a:pt x="1081" y="742"/>
                </a:cubicBezTo>
                <a:cubicBezTo>
                  <a:pt x="1075" y="742"/>
                  <a:pt x="1070" y="747"/>
                  <a:pt x="1070" y="753"/>
                </a:cubicBezTo>
                <a:cubicBezTo>
                  <a:pt x="1070" y="759"/>
                  <a:pt x="1075" y="764"/>
                  <a:pt x="1081" y="764"/>
                </a:cubicBezTo>
                <a:close/>
                <a:moveTo>
                  <a:pt x="708" y="815"/>
                </a:moveTo>
                <a:cubicBezTo>
                  <a:pt x="716" y="815"/>
                  <a:pt x="722" y="808"/>
                  <a:pt x="722" y="801"/>
                </a:cubicBezTo>
                <a:cubicBezTo>
                  <a:pt x="722" y="794"/>
                  <a:pt x="716" y="788"/>
                  <a:pt x="708" y="788"/>
                </a:cubicBezTo>
                <a:cubicBezTo>
                  <a:pt x="701" y="788"/>
                  <a:pt x="695" y="794"/>
                  <a:pt x="695" y="801"/>
                </a:cubicBezTo>
                <a:cubicBezTo>
                  <a:pt x="695" y="808"/>
                  <a:pt x="701" y="815"/>
                  <a:pt x="708" y="815"/>
                </a:cubicBezTo>
                <a:close/>
                <a:moveTo>
                  <a:pt x="741" y="815"/>
                </a:moveTo>
                <a:cubicBezTo>
                  <a:pt x="747" y="815"/>
                  <a:pt x="753" y="809"/>
                  <a:pt x="753" y="802"/>
                </a:cubicBezTo>
                <a:cubicBezTo>
                  <a:pt x="753" y="796"/>
                  <a:pt x="747" y="790"/>
                  <a:pt x="741" y="790"/>
                </a:cubicBezTo>
                <a:cubicBezTo>
                  <a:pt x="734" y="790"/>
                  <a:pt x="728" y="796"/>
                  <a:pt x="728" y="802"/>
                </a:cubicBezTo>
                <a:cubicBezTo>
                  <a:pt x="728" y="809"/>
                  <a:pt x="734" y="815"/>
                  <a:pt x="741" y="815"/>
                </a:cubicBezTo>
                <a:close/>
                <a:moveTo>
                  <a:pt x="771" y="814"/>
                </a:moveTo>
                <a:cubicBezTo>
                  <a:pt x="777" y="814"/>
                  <a:pt x="782" y="809"/>
                  <a:pt x="782" y="803"/>
                </a:cubicBezTo>
                <a:cubicBezTo>
                  <a:pt x="782" y="797"/>
                  <a:pt x="777" y="792"/>
                  <a:pt x="771" y="792"/>
                </a:cubicBezTo>
                <a:cubicBezTo>
                  <a:pt x="765" y="792"/>
                  <a:pt x="760" y="797"/>
                  <a:pt x="760" y="803"/>
                </a:cubicBezTo>
                <a:cubicBezTo>
                  <a:pt x="760" y="809"/>
                  <a:pt x="765" y="814"/>
                  <a:pt x="771" y="814"/>
                </a:cubicBezTo>
                <a:close/>
                <a:moveTo>
                  <a:pt x="984" y="750"/>
                </a:moveTo>
                <a:cubicBezTo>
                  <a:pt x="984" y="742"/>
                  <a:pt x="978" y="737"/>
                  <a:pt x="971" y="737"/>
                </a:cubicBezTo>
                <a:cubicBezTo>
                  <a:pt x="964" y="737"/>
                  <a:pt x="958" y="742"/>
                  <a:pt x="958" y="750"/>
                </a:cubicBezTo>
                <a:cubicBezTo>
                  <a:pt x="958" y="757"/>
                  <a:pt x="964" y="762"/>
                  <a:pt x="971" y="762"/>
                </a:cubicBezTo>
                <a:cubicBezTo>
                  <a:pt x="978" y="762"/>
                  <a:pt x="984" y="757"/>
                  <a:pt x="984" y="750"/>
                </a:cubicBezTo>
                <a:close/>
                <a:moveTo>
                  <a:pt x="831" y="781"/>
                </a:moveTo>
                <a:cubicBezTo>
                  <a:pt x="836" y="781"/>
                  <a:pt x="840" y="777"/>
                  <a:pt x="840" y="772"/>
                </a:cubicBezTo>
                <a:cubicBezTo>
                  <a:pt x="840" y="767"/>
                  <a:pt x="836" y="763"/>
                  <a:pt x="831" y="763"/>
                </a:cubicBezTo>
                <a:cubicBezTo>
                  <a:pt x="826" y="763"/>
                  <a:pt x="822" y="767"/>
                  <a:pt x="822" y="772"/>
                </a:cubicBezTo>
                <a:cubicBezTo>
                  <a:pt x="822" y="777"/>
                  <a:pt x="826" y="781"/>
                  <a:pt x="831" y="781"/>
                </a:cubicBezTo>
                <a:close/>
                <a:moveTo>
                  <a:pt x="956" y="757"/>
                </a:moveTo>
                <a:cubicBezTo>
                  <a:pt x="956" y="750"/>
                  <a:pt x="950" y="743"/>
                  <a:pt x="942" y="743"/>
                </a:cubicBezTo>
                <a:cubicBezTo>
                  <a:pt x="935" y="743"/>
                  <a:pt x="930" y="750"/>
                  <a:pt x="930" y="757"/>
                </a:cubicBezTo>
                <a:cubicBezTo>
                  <a:pt x="930" y="764"/>
                  <a:pt x="935" y="769"/>
                  <a:pt x="942" y="769"/>
                </a:cubicBezTo>
                <a:cubicBezTo>
                  <a:pt x="950" y="769"/>
                  <a:pt x="956" y="764"/>
                  <a:pt x="956" y="757"/>
                </a:cubicBezTo>
                <a:close/>
                <a:moveTo>
                  <a:pt x="1013" y="741"/>
                </a:moveTo>
                <a:cubicBezTo>
                  <a:pt x="1013" y="735"/>
                  <a:pt x="1008" y="729"/>
                  <a:pt x="1000" y="729"/>
                </a:cubicBezTo>
                <a:cubicBezTo>
                  <a:pt x="994" y="729"/>
                  <a:pt x="988" y="735"/>
                  <a:pt x="988" y="741"/>
                </a:cubicBezTo>
                <a:cubicBezTo>
                  <a:pt x="988" y="748"/>
                  <a:pt x="994" y="754"/>
                  <a:pt x="1000" y="754"/>
                </a:cubicBezTo>
                <a:cubicBezTo>
                  <a:pt x="1008" y="754"/>
                  <a:pt x="1013" y="748"/>
                  <a:pt x="1013" y="741"/>
                </a:cubicBezTo>
                <a:close/>
                <a:moveTo>
                  <a:pt x="887" y="779"/>
                </a:moveTo>
                <a:cubicBezTo>
                  <a:pt x="893" y="779"/>
                  <a:pt x="899" y="773"/>
                  <a:pt x="899" y="766"/>
                </a:cubicBezTo>
                <a:cubicBezTo>
                  <a:pt x="899" y="760"/>
                  <a:pt x="893" y="754"/>
                  <a:pt x="887" y="754"/>
                </a:cubicBezTo>
                <a:cubicBezTo>
                  <a:pt x="879" y="754"/>
                  <a:pt x="874" y="760"/>
                  <a:pt x="874" y="766"/>
                </a:cubicBezTo>
                <a:cubicBezTo>
                  <a:pt x="874" y="773"/>
                  <a:pt x="879" y="779"/>
                  <a:pt x="887" y="779"/>
                </a:cubicBezTo>
                <a:close/>
                <a:moveTo>
                  <a:pt x="928" y="762"/>
                </a:moveTo>
                <a:cubicBezTo>
                  <a:pt x="928" y="755"/>
                  <a:pt x="922" y="749"/>
                  <a:pt x="914" y="749"/>
                </a:cubicBezTo>
                <a:cubicBezTo>
                  <a:pt x="907" y="749"/>
                  <a:pt x="901" y="755"/>
                  <a:pt x="901" y="762"/>
                </a:cubicBezTo>
                <a:cubicBezTo>
                  <a:pt x="901" y="769"/>
                  <a:pt x="907" y="776"/>
                  <a:pt x="914" y="776"/>
                </a:cubicBezTo>
                <a:cubicBezTo>
                  <a:pt x="922" y="776"/>
                  <a:pt x="928" y="769"/>
                  <a:pt x="928" y="762"/>
                </a:cubicBezTo>
                <a:close/>
                <a:moveTo>
                  <a:pt x="737" y="852"/>
                </a:moveTo>
                <a:cubicBezTo>
                  <a:pt x="731" y="852"/>
                  <a:pt x="727" y="857"/>
                  <a:pt x="727" y="863"/>
                </a:cubicBezTo>
                <a:cubicBezTo>
                  <a:pt x="727" y="869"/>
                  <a:pt x="731" y="874"/>
                  <a:pt x="737" y="874"/>
                </a:cubicBezTo>
                <a:cubicBezTo>
                  <a:pt x="743" y="874"/>
                  <a:pt x="748" y="869"/>
                  <a:pt x="748" y="863"/>
                </a:cubicBezTo>
                <a:cubicBezTo>
                  <a:pt x="748" y="857"/>
                  <a:pt x="743" y="852"/>
                  <a:pt x="737" y="852"/>
                </a:cubicBezTo>
                <a:close/>
                <a:moveTo>
                  <a:pt x="618" y="914"/>
                </a:moveTo>
                <a:cubicBezTo>
                  <a:pt x="624" y="914"/>
                  <a:pt x="630" y="908"/>
                  <a:pt x="630" y="902"/>
                </a:cubicBezTo>
                <a:cubicBezTo>
                  <a:pt x="630" y="894"/>
                  <a:pt x="624" y="889"/>
                  <a:pt x="618" y="889"/>
                </a:cubicBezTo>
                <a:cubicBezTo>
                  <a:pt x="611" y="889"/>
                  <a:pt x="605" y="894"/>
                  <a:pt x="605" y="902"/>
                </a:cubicBezTo>
                <a:cubicBezTo>
                  <a:pt x="605" y="908"/>
                  <a:pt x="611" y="914"/>
                  <a:pt x="618" y="914"/>
                </a:cubicBezTo>
                <a:close/>
                <a:moveTo>
                  <a:pt x="453" y="854"/>
                </a:moveTo>
                <a:cubicBezTo>
                  <a:pt x="460" y="854"/>
                  <a:pt x="466" y="847"/>
                  <a:pt x="466" y="840"/>
                </a:cubicBezTo>
                <a:cubicBezTo>
                  <a:pt x="466" y="832"/>
                  <a:pt x="460" y="826"/>
                  <a:pt x="453" y="826"/>
                </a:cubicBezTo>
                <a:cubicBezTo>
                  <a:pt x="445" y="826"/>
                  <a:pt x="439" y="832"/>
                  <a:pt x="439" y="840"/>
                </a:cubicBezTo>
                <a:cubicBezTo>
                  <a:pt x="439" y="847"/>
                  <a:pt x="445" y="854"/>
                  <a:pt x="453" y="854"/>
                </a:cubicBezTo>
                <a:close/>
                <a:moveTo>
                  <a:pt x="801" y="886"/>
                </a:moveTo>
                <a:cubicBezTo>
                  <a:pt x="795" y="886"/>
                  <a:pt x="789" y="892"/>
                  <a:pt x="789" y="898"/>
                </a:cubicBezTo>
                <a:cubicBezTo>
                  <a:pt x="789" y="906"/>
                  <a:pt x="795" y="910"/>
                  <a:pt x="801" y="910"/>
                </a:cubicBezTo>
                <a:cubicBezTo>
                  <a:pt x="808" y="910"/>
                  <a:pt x="813" y="906"/>
                  <a:pt x="813" y="898"/>
                </a:cubicBezTo>
                <a:cubicBezTo>
                  <a:pt x="813" y="892"/>
                  <a:pt x="808" y="886"/>
                  <a:pt x="801" y="886"/>
                </a:cubicBezTo>
                <a:close/>
                <a:moveTo>
                  <a:pt x="432" y="895"/>
                </a:moveTo>
                <a:cubicBezTo>
                  <a:pt x="440" y="895"/>
                  <a:pt x="446" y="889"/>
                  <a:pt x="446" y="882"/>
                </a:cubicBezTo>
                <a:cubicBezTo>
                  <a:pt x="446" y="874"/>
                  <a:pt x="440" y="868"/>
                  <a:pt x="432" y="868"/>
                </a:cubicBezTo>
                <a:cubicBezTo>
                  <a:pt x="425" y="868"/>
                  <a:pt x="419" y="874"/>
                  <a:pt x="419" y="882"/>
                </a:cubicBezTo>
                <a:cubicBezTo>
                  <a:pt x="419" y="889"/>
                  <a:pt x="425" y="895"/>
                  <a:pt x="432" y="895"/>
                </a:cubicBezTo>
                <a:close/>
                <a:moveTo>
                  <a:pt x="1062" y="764"/>
                </a:moveTo>
                <a:cubicBezTo>
                  <a:pt x="1062" y="758"/>
                  <a:pt x="1056" y="753"/>
                  <a:pt x="1050" y="753"/>
                </a:cubicBezTo>
                <a:cubicBezTo>
                  <a:pt x="1044" y="753"/>
                  <a:pt x="1039" y="758"/>
                  <a:pt x="1039" y="764"/>
                </a:cubicBezTo>
                <a:cubicBezTo>
                  <a:pt x="1039" y="770"/>
                  <a:pt x="1044" y="776"/>
                  <a:pt x="1050" y="776"/>
                </a:cubicBezTo>
                <a:cubicBezTo>
                  <a:pt x="1056" y="776"/>
                  <a:pt x="1062" y="770"/>
                  <a:pt x="1062" y="764"/>
                </a:cubicBezTo>
                <a:close/>
                <a:moveTo>
                  <a:pt x="472" y="874"/>
                </a:moveTo>
                <a:cubicBezTo>
                  <a:pt x="472" y="881"/>
                  <a:pt x="479" y="887"/>
                  <a:pt x="486" y="887"/>
                </a:cubicBezTo>
                <a:cubicBezTo>
                  <a:pt x="494" y="887"/>
                  <a:pt x="500" y="881"/>
                  <a:pt x="500" y="874"/>
                </a:cubicBezTo>
                <a:cubicBezTo>
                  <a:pt x="500" y="867"/>
                  <a:pt x="494" y="860"/>
                  <a:pt x="486" y="860"/>
                </a:cubicBezTo>
                <a:cubicBezTo>
                  <a:pt x="479" y="860"/>
                  <a:pt x="472" y="867"/>
                  <a:pt x="472" y="874"/>
                </a:cubicBezTo>
                <a:close/>
                <a:moveTo>
                  <a:pt x="522" y="868"/>
                </a:moveTo>
                <a:cubicBezTo>
                  <a:pt x="522" y="876"/>
                  <a:pt x="529" y="882"/>
                  <a:pt x="536" y="882"/>
                </a:cubicBezTo>
                <a:cubicBezTo>
                  <a:pt x="543" y="882"/>
                  <a:pt x="550" y="876"/>
                  <a:pt x="550" y="868"/>
                </a:cubicBezTo>
                <a:cubicBezTo>
                  <a:pt x="550" y="861"/>
                  <a:pt x="543" y="855"/>
                  <a:pt x="536" y="855"/>
                </a:cubicBezTo>
                <a:cubicBezTo>
                  <a:pt x="529" y="855"/>
                  <a:pt x="522" y="861"/>
                  <a:pt x="522" y="868"/>
                </a:cubicBezTo>
                <a:close/>
                <a:moveTo>
                  <a:pt x="660" y="887"/>
                </a:moveTo>
                <a:cubicBezTo>
                  <a:pt x="654" y="887"/>
                  <a:pt x="649" y="893"/>
                  <a:pt x="649" y="899"/>
                </a:cubicBezTo>
                <a:cubicBezTo>
                  <a:pt x="649" y="906"/>
                  <a:pt x="654" y="910"/>
                  <a:pt x="660" y="910"/>
                </a:cubicBezTo>
                <a:cubicBezTo>
                  <a:pt x="667" y="910"/>
                  <a:pt x="672" y="906"/>
                  <a:pt x="672" y="899"/>
                </a:cubicBezTo>
                <a:cubicBezTo>
                  <a:pt x="672" y="893"/>
                  <a:pt x="667" y="887"/>
                  <a:pt x="660" y="887"/>
                </a:cubicBezTo>
                <a:close/>
                <a:moveTo>
                  <a:pt x="700" y="887"/>
                </a:moveTo>
                <a:cubicBezTo>
                  <a:pt x="694" y="887"/>
                  <a:pt x="689" y="892"/>
                  <a:pt x="689" y="898"/>
                </a:cubicBezTo>
                <a:cubicBezTo>
                  <a:pt x="689" y="904"/>
                  <a:pt x="694" y="909"/>
                  <a:pt x="700" y="909"/>
                </a:cubicBezTo>
                <a:cubicBezTo>
                  <a:pt x="706" y="909"/>
                  <a:pt x="711" y="904"/>
                  <a:pt x="711" y="898"/>
                </a:cubicBezTo>
                <a:cubicBezTo>
                  <a:pt x="711" y="892"/>
                  <a:pt x="706" y="887"/>
                  <a:pt x="700" y="887"/>
                </a:cubicBezTo>
                <a:close/>
                <a:moveTo>
                  <a:pt x="858" y="913"/>
                </a:moveTo>
                <a:cubicBezTo>
                  <a:pt x="865" y="913"/>
                  <a:pt x="871" y="907"/>
                  <a:pt x="871" y="900"/>
                </a:cubicBezTo>
                <a:cubicBezTo>
                  <a:pt x="871" y="894"/>
                  <a:pt x="865" y="887"/>
                  <a:pt x="858" y="887"/>
                </a:cubicBezTo>
                <a:cubicBezTo>
                  <a:pt x="851" y="887"/>
                  <a:pt x="846" y="894"/>
                  <a:pt x="846" y="900"/>
                </a:cubicBezTo>
                <a:cubicBezTo>
                  <a:pt x="846" y="907"/>
                  <a:pt x="851" y="913"/>
                  <a:pt x="858" y="913"/>
                </a:cubicBezTo>
                <a:close/>
                <a:moveTo>
                  <a:pt x="884" y="912"/>
                </a:moveTo>
                <a:cubicBezTo>
                  <a:pt x="891" y="912"/>
                  <a:pt x="896" y="906"/>
                  <a:pt x="896" y="900"/>
                </a:cubicBezTo>
                <a:cubicBezTo>
                  <a:pt x="896" y="894"/>
                  <a:pt x="891" y="889"/>
                  <a:pt x="884" y="889"/>
                </a:cubicBezTo>
                <a:cubicBezTo>
                  <a:pt x="878" y="889"/>
                  <a:pt x="873" y="894"/>
                  <a:pt x="873" y="900"/>
                </a:cubicBezTo>
                <a:cubicBezTo>
                  <a:pt x="873" y="906"/>
                  <a:pt x="878" y="912"/>
                  <a:pt x="884" y="912"/>
                </a:cubicBezTo>
                <a:close/>
                <a:moveTo>
                  <a:pt x="831" y="914"/>
                </a:moveTo>
                <a:cubicBezTo>
                  <a:pt x="838" y="914"/>
                  <a:pt x="844" y="907"/>
                  <a:pt x="844" y="899"/>
                </a:cubicBezTo>
                <a:cubicBezTo>
                  <a:pt x="844" y="892"/>
                  <a:pt x="838" y="886"/>
                  <a:pt x="831" y="886"/>
                </a:cubicBezTo>
                <a:cubicBezTo>
                  <a:pt x="823" y="886"/>
                  <a:pt x="817" y="892"/>
                  <a:pt x="817" y="899"/>
                </a:cubicBezTo>
                <a:cubicBezTo>
                  <a:pt x="817" y="907"/>
                  <a:pt x="823" y="914"/>
                  <a:pt x="831" y="914"/>
                </a:cubicBezTo>
                <a:close/>
                <a:moveTo>
                  <a:pt x="770" y="887"/>
                </a:moveTo>
                <a:cubicBezTo>
                  <a:pt x="764" y="887"/>
                  <a:pt x="759" y="892"/>
                  <a:pt x="759" y="898"/>
                </a:cubicBezTo>
                <a:cubicBezTo>
                  <a:pt x="759" y="904"/>
                  <a:pt x="764" y="909"/>
                  <a:pt x="770" y="909"/>
                </a:cubicBezTo>
                <a:cubicBezTo>
                  <a:pt x="776" y="909"/>
                  <a:pt x="781" y="904"/>
                  <a:pt x="781" y="898"/>
                </a:cubicBezTo>
                <a:cubicBezTo>
                  <a:pt x="781" y="892"/>
                  <a:pt x="776" y="887"/>
                  <a:pt x="770" y="887"/>
                </a:cubicBezTo>
                <a:close/>
                <a:moveTo>
                  <a:pt x="747" y="898"/>
                </a:moveTo>
                <a:cubicBezTo>
                  <a:pt x="747" y="892"/>
                  <a:pt x="742" y="887"/>
                  <a:pt x="736" y="887"/>
                </a:cubicBezTo>
                <a:cubicBezTo>
                  <a:pt x="731" y="887"/>
                  <a:pt x="726" y="892"/>
                  <a:pt x="726" y="898"/>
                </a:cubicBezTo>
                <a:cubicBezTo>
                  <a:pt x="726" y="903"/>
                  <a:pt x="731" y="908"/>
                  <a:pt x="736" y="908"/>
                </a:cubicBezTo>
                <a:cubicBezTo>
                  <a:pt x="742" y="908"/>
                  <a:pt x="747" y="903"/>
                  <a:pt x="747" y="898"/>
                </a:cubicBezTo>
                <a:close/>
                <a:moveTo>
                  <a:pt x="488" y="835"/>
                </a:moveTo>
                <a:cubicBezTo>
                  <a:pt x="488" y="843"/>
                  <a:pt x="494" y="849"/>
                  <a:pt x="502" y="849"/>
                </a:cubicBezTo>
                <a:cubicBezTo>
                  <a:pt x="510" y="849"/>
                  <a:pt x="516" y="843"/>
                  <a:pt x="516" y="835"/>
                </a:cubicBezTo>
                <a:cubicBezTo>
                  <a:pt x="516" y="827"/>
                  <a:pt x="510" y="821"/>
                  <a:pt x="502" y="821"/>
                </a:cubicBezTo>
                <a:cubicBezTo>
                  <a:pt x="494" y="821"/>
                  <a:pt x="488" y="827"/>
                  <a:pt x="488" y="835"/>
                </a:cubicBezTo>
                <a:close/>
                <a:moveTo>
                  <a:pt x="578" y="733"/>
                </a:moveTo>
                <a:cubicBezTo>
                  <a:pt x="571" y="733"/>
                  <a:pt x="565" y="738"/>
                  <a:pt x="565" y="746"/>
                </a:cubicBezTo>
                <a:cubicBezTo>
                  <a:pt x="565" y="754"/>
                  <a:pt x="571" y="759"/>
                  <a:pt x="578" y="759"/>
                </a:cubicBezTo>
                <a:cubicBezTo>
                  <a:pt x="586" y="759"/>
                  <a:pt x="591" y="754"/>
                  <a:pt x="591" y="746"/>
                </a:cubicBezTo>
                <a:cubicBezTo>
                  <a:pt x="591" y="738"/>
                  <a:pt x="586" y="733"/>
                  <a:pt x="578" y="733"/>
                </a:cubicBezTo>
                <a:close/>
                <a:moveTo>
                  <a:pt x="910" y="911"/>
                </a:moveTo>
                <a:cubicBezTo>
                  <a:pt x="915" y="911"/>
                  <a:pt x="920" y="906"/>
                  <a:pt x="920" y="900"/>
                </a:cubicBezTo>
                <a:cubicBezTo>
                  <a:pt x="920" y="894"/>
                  <a:pt x="915" y="890"/>
                  <a:pt x="910" y="890"/>
                </a:cubicBezTo>
                <a:cubicBezTo>
                  <a:pt x="904" y="890"/>
                  <a:pt x="899" y="894"/>
                  <a:pt x="899" y="900"/>
                </a:cubicBezTo>
                <a:cubicBezTo>
                  <a:pt x="899" y="906"/>
                  <a:pt x="904" y="911"/>
                  <a:pt x="910" y="911"/>
                </a:cubicBezTo>
                <a:close/>
                <a:moveTo>
                  <a:pt x="587" y="734"/>
                </a:moveTo>
                <a:cubicBezTo>
                  <a:pt x="594" y="734"/>
                  <a:pt x="600" y="728"/>
                  <a:pt x="600" y="721"/>
                </a:cubicBezTo>
                <a:cubicBezTo>
                  <a:pt x="600" y="714"/>
                  <a:pt x="594" y="708"/>
                  <a:pt x="587" y="708"/>
                </a:cubicBezTo>
                <a:cubicBezTo>
                  <a:pt x="580" y="708"/>
                  <a:pt x="574" y="714"/>
                  <a:pt x="574" y="721"/>
                </a:cubicBezTo>
                <a:cubicBezTo>
                  <a:pt x="574" y="728"/>
                  <a:pt x="580" y="734"/>
                  <a:pt x="587" y="734"/>
                </a:cubicBezTo>
                <a:close/>
                <a:moveTo>
                  <a:pt x="663" y="707"/>
                </a:moveTo>
                <a:cubicBezTo>
                  <a:pt x="670" y="707"/>
                  <a:pt x="676" y="701"/>
                  <a:pt x="676" y="694"/>
                </a:cubicBezTo>
                <a:cubicBezTo>
                  <a:pt x="676" y="687"/>
                  <a:pt x="670" y="681"/>
                  <a:pt x="663" y="681"/>
                </a:cubicBezTo>
                <a:cubicBezTo>
                  <a:pt x="656" y="681"/>
                  <a:pt x="650" y="687"/>
                  <a:pt x="650" y="694"/>
                </a:cubicBezTo>
                <a:cubicBezTo>
                  <a:pt x="650" y="701"/>
                  <a:pt x="656" y="707"/>
                  <a:pt x="663" y="707"/>
                </a:cubicBezTo>
                <a:close/>
                <a:moveTo>
                  <a:pt x="529" y="786"/>
                </a:moveTo>
                <a:cubicBezTo>
                  <a:pt x="536" y="786"/>
                  <a:pt x="542" y="780"/>
                  <a:pt x="542" y="773"/>
                </a:cubicBezTo>
                <a:cubicBezTo>
                  <a:pt x="542" y="766"/>
                  <a:pt x="536" y="759"/>
                  <a:pt x="529" y="759"/>
                </a:cubicBezTo>
                <a:cubicBezTo>
                  <a:pt x="521" y="759"/>
                  <a:pt x="515" y="766"/>
                  <a:pt x="515" y="773"/>
                </a:cubicBezTo>
                <a:cubicBezTo>
                  <a:pt x="515" y="780"/>
                  <a:pt x="521" y="786"/>
                  <a:pt x="529" y="786"/>
                </a:cubicBezTo>
                <a:close/>
                <a:moveTo>
                  <a:pt x="622" y="707"/>
                </a:moveTo>
                <a:cubicBezTo>
                  <a:pt x="615" y="707"/>
                  <a:pt x="609" y="714"/>
                  <a:pt x="609" y="721"/>
                </a:cubicBezTo>
                <a:cubicBezTo>
                  <a:pt x="609" y="726"/>
                  <a:pt x="612" y="731"/>
                  <a:pt x="616" y="732"/>
                </a:cubicBezTo>
                <a:cubicBezTo>
                  <a:pt x="616" y="732"/>
                  <a:pt x="615" y="732"/>
                  <a:pt x="615" y="732"/>
                </a:cubicBezTo>
                <a:cubicBezTo>
                  <a:pt x="607" y="732"/>
                  <a:pt x="601" y="738"/>
                  <a:pt x="601" y="746"/>
                </a:cubicBezTo>
                <a:cubicBezTo>
                  <a:pt x="601" y="751"/>
                  <a:pt x="605" y="756"/>
                  <a:pt x="609" y="758"/>
                </a:cubicBezTo>
                <a:cubicBezTo>
                  <a:pt x="609" y="758"/>
                  <a:pt x="608" y="758"/>
                  <a:pt x="608" y="758"/>
                </a:cubicBezTo>
                <a:cubicBezTo>
                  <a:pt x="600" y="758"/>
                  <a:pt x="594" y="764"/>
                  <a:pt x="594" y="772"/>
                </a:cubicBezTo>
                <a:cubicBezTo>
                  <a:pt x="594" y="780"/>
                  <a:pt x="600" y="786"/>
                  <a:pt x="608" y="786"/>
                </a:cubicBezTo>
                <a:cubicBezTo>
                  <a:pt x="616" y="786"/>
                  <a:pt x="622" y="780"/>
                  <a:pt x="622" y="772"/>
                </a:cubicBezTo>
                <a:cubicBezTo>
                  <a:pt x="622" y="766"/>
                  <a:pt x="619" y="762"/>
                  <a:pt x="615" y="760"/>
                </a:cubicBezTo>
                <a:cubicBezTo>
                  <a:pt x="615" y="760"/>
                  <a:pt x="615" y="760"/>
                  <a:pt x="615" y="760"/>
                </a:cubicBezTo>
                <a:cubicBezTo>
                  <a:pt x="622" y="760"/>
                  <a:pt x="629" y="754"/>
                  <a:pt x="629" y="746"/>
                </a:cubicBezTo>
                <a:cubicBezTo>
                  <a:pt x="629" y="741"/>
                  <a:pt x="626" y="736"/>
                  <a:pt x="621" y="734"/>
                </a:cubicBezTo>
                <a:cubicBezTo>
                  <a:pt x="622" y="735"/>
                  <a:pt x="622" y="735"/>
                  <a:pt x="622" y="735"/>
                </a:cubicBezTo>
                <a:cubicBezTo>
                  <a:pt x="630" y="735"/>
                  <a:pt x="636" y="728"/>
                  <a:pt x="636" y="721"/>
                </a:cubicBezTo>
                <a:cubicBezTo>
                  <a:pt x="636" y="714"/>
                  <a:pt x="630" y="707"/>
                  <a:pt x="622" y="707"/>
                </a:cubicBezTo>
                <a:close/>
                <a:moveTo>
                  <a:pt x="656" y="707"/>
                </a:moveTo>
                <a:cubicBezTo>
                  <a:pt x="649" y="707"/>
                  <a:pt x="643" y="713"/>
                  <a:pt x="643" y="720"/>
                </a:cubicBezTo>
                <a:cubicBezTo>
                  <a:pt x="643" y="726"/>
                  <a:pt x="646" y="730"/>
                  <a:pt x="650" y="732"/>
                </a:cubicBezTo>
                <a:cubicBezTo>
                  <a:pt x="642" y="732"/>
                  <a:pt x="636" y="738"/>
                  <a:pt x="636" y="746"/>
                </a:cubicBezTo>
                <a:cubicBezTo>
                  <a:pt x="636" y="751"/>
                  <a:pt x="639" y="756"/>
                  <a:pt x="643" y="758"/>
                </a:cubicBezTo>
                <a:cubicBezTo>
                  <a:pt x="636" y="759"/>
                  <a:pt x="630" y="765"/>
                  <a:pt x="630" y="772"/>
                </a:cubicBezTo>
                <a:cubicBezTo>
                  <a:pt x="630" y="778"/>
                  <a:pt x="634" y="783"/>
                  <a:pt x="639" y="785"/>
                </a:cubicBezTo>
                <a:cubicBezTo>
                  <a:pt x="639" y="785"/>
                  <a:pt x="639" y="785"/>
                  <a:pt x="639" y="785"/>
                </a:cubicBezTo>
                <a:cubicBezTo>
                  <a:pt x="631" y="785"/>
                  <a:pt x="624" y="792"/>
                  <a:pt x="624" y="800"/>
                </a:cubicBezTo>
                <a:cubicBezTo>
                  <a:pt x="624" y="808"/>
                  <a:pt x="631" y="814"/>
                  <a:pt x="639" y="814"/>
                </a:cubicBezTo>
                <a:cubicBezTo>
                  <a:pt x="646" y="814"/>
                  <a:pt x="653" y="808"/>
                  <a:pt x="653" y="800"/>
                </a:cubicBezTo>
                <a:cubicBezTo>
                  <a:pt x="653" y="793"/>
                  <a:pt x="649" y="789"/>
                  <a:pt x="644" y="786"/>
                </a:cubicBezTo>
                <a:cubicBezTo>
                  <a:pt x="644" y="786"/>
                  <a:pt x="644" y="786"/>
                  <a:pt x="644" y="786"/>
                </a:cubicBezTo>
                <a:cubicBezTo>
                  <a:pt x="652" y="786"/>
                  <a:pt x="659" y="780"/>
                  <a:pt x="659" y="772"/>
                </a:cubicBezTo>
                <a:cubicBezTo>
                  <a:pt x="659" y="767"/>
                  <a:pt x="656" y="762"/>
                  <a:pt x="651" y="760"/>
                </a:cubicBezTo>
                <a:cubicBezTo>
                  <a:pt x="658" y="759"/>
                  <a:pt x="664" y="754"/>
                  <a:pt x="664" y="746"/>
                </a:cubicBezTo>
                <a:cubicBezTo>
                  <a:pt x="664" y="741"/>
                  <a:pt x="661" y="736"/>
                  <a:pt x="657" y="734"/>
                </a:cubicBezTo>
                <a:cubicBezTo>
                  <a:pt x="664" y="734"/>
                  <a:pt x="670" y="728"/>
                  <a:pt x="670" y="720"/>
                </a:cubicBezTo>
                <a:cubicBezTo>
                  <a:pt x="670" y="713"/>
                  <a:pt x="664" y="707"/>
                  <a:pt x="656" y="707"/>
                </a:cubicBezTo>
                <a:close/>
                <a:moveTo>
                  <a:pt x="539" y="759"/>
                </a:moveTo>
                <a:cubicBezTo>
                  <a:pt x="547" y="759"/>
                  <a:pt x="552" y="754"/>
                  <a:pt x="552" y="746"/>
                </a:cubicBezTo>
                <a:cubicBezTo>
                  <a:pt x="552" y="739"/>
                  <a:pt x="547" y="734"/>
                  <a:pt x="539" y="734"/>
                </a:cubicBezTo>
                <a:cubicBezTo>
                  <a:pt x="532" y="734"/>
                  <a:pt x="527" y="739"/>
                  <a:pt x="527" y="746"/>
                </a:cubicBezTo>
                <a:cubicBezTo>
                  <a:pt x="527" y="754"/>
                  <a:pt x="532" y="759"/>
                  <a:pt x="539" y="759"/>
                </a:cubicBezTo>
                <a:close/>
                <a:moveTo>
                  <a:pt x="470" y="818"/>
                </a:moveTo>
                <a:cubicBezTo>
                  <a:pt x="477" y="818"/>
                  <a:pt x="483" y="812"/>
                  <a:pt x="483" y="805"/>
                </a:cubicBezTo>
                <a:cubicBezTo>
                  <a:pt x="483" y="797"/>
                  <a:pt x="477" y="792"/>
                  <a:pt x="470" y="792"/>
                </a:cubicBezTo>
                <a:cubicBezTo>
                  <a:pt x="463" y="792"/>
                  <a:pt x="456" y="797"/>
                  <a:pt x="456" y="805"/>
                </a:cubicBezTo>
                <a:cubicBezTo>
                  <a:pt x="456" y="812"/>
                  <a:pt x="463" y="818"/>
                  <a:pt x="470" y="818"/>
                </a:cubicBezTo>
                <a:close/>
                <a:moveTo>
                  <a:pt x="548" y="817"/>
                </a:moveTo>
                <a:cubicBezTo>
                  <a:pt x="541" y="817"/>
                  <a:pt x="535" y="824"/>
                  <a:pt x="535" y="832"/>
                </a:cubicBezTo>
                <a:cubicBezTo>
                  <a:pt x="535" y="840"/>
                  <a:pt x="541" y="846"/>
                  <a:pt x="548" y="846"/>
                </a:cubicBezTo>
                <a:cubicBezTo>
                  <a:pt x="556" y="846"/>
                  <a:pt x="563" y="840"/>
                  <a:pt x="563" y="832"/>
                </a:cubicBezTo>
                <a:cubicBezTo>
                  <a:pt x="563" y="824"/>
                  <a:pt x="556" y="817"/>
                  <a:pt x="548" y="817"/>
                </a:cubicBezTo>
                <a:close/>
                <a:moveTo>
                  <a:pt x="569" y="785"/>
                </a:moveTo>
                <a:cubicBezTo>
                  <a:pt x="577" y="785"/>
                  <a:pt x="583" y="780"/>
                  <a:pt x="583" y="772"/>
                </a:cubicBezTo>
                <a:cubicBezTo>
                  <a:pt x="583" y="764"/>
                  <a:pt x="577" y="758"/>
                  <a:pt x="569" y="758"/>
                </a:cubicBezTo>
                <a:cubicBezTo>
                  <a:pt x="562" y="758"/>
                  <a:pt x="556" y="764"/>
                  <a:pt x="556" y="772"/>
                </a:cubicBezTo>
                <a:cubicBezTo>
                  <a:pt x="556" y="780"/>
                  <a:pt x="562" y="785"/>
                  <a:pt x="569" y="785"/>
                </a:cubicBezTo>
                <a:close/>
                <a:moveTo>
                  <a:pt x="516" y="788"/>
                </a:moveTo>
                <a:cubicBezTo>
                  <a:pt x="508" y="788"/>
                  <a:pt x="502" y="794"/>
                  <a:pt x="502" y="801"/>
                </a:cubicBezTo>
                <a:cubicBezTo>
                  <a:pt x="502" y="809"/>
                  <a:pt x="508" y="816"/>
                  <a:pt x="516" y="816"/>
                </a:cubicBezTo>
                <a:cubicBezTo>
                  <a:pt x="524" y="816"/>
                  <a:pt x="530" y="809"/>
                  <a:pt x="530" y="801"/>
                </a:cubicBezTo>
                <a:cubicBezTo>
                  <a:pt x="530" y="794"/>
                  <a:pt x="524" y="788"/>
                  <a:pt x="516" y="788"/>
                </a:cubicBezTo>
                <a:close/>
                <a:moveTo>
                  <a:pt x="601" y="785"/>
                </a:moveTo>
                <a:cubicBezTo>
                  <a:pt x="593" y="785"/>
                  <a:pt x="586" y="792"/>
                  <a:pt x="586" y="800"/>
                </a:cubicBezTo>
                <a:cubicBezTo>
                  <a:pt x="586" y="807"/>
                  <a:pt x="593" y="813"/>
                  <a:pt x="601" y="813"/>
                </a:cubicBezTo>
                <a:cubicBezTo>
                  <a:pt x="608" y="813"/>
                  <a:pt x="615" y="807"/>
                  <a:pt x="615" y="800"/>
                </a:cubicBezTo>
                <a:cubicBezTo>
                  <a:pt x="615" y="792"/>
                  <a:pt x="608" y="785"/>
                  <a:pt x="601" y="785"/>
                </a:cubicBezTo>
                <a:close/>
                <a:moveTo>
                  <a:pt x="560" y="786"/>
                </a:moveTo>
                <a:cubicBezTo>
                  <a:pt x="552" y="786"/>
                  <a:pt x="546" y="792"/>
                  <a:pt x="546" y="800"/>
                </a:cubicBezTo>
                <a:cubicBezTo>
                  <a:pt x="546" y="808"/>
                  <a:pt x="552" y="814"/>
                  <a:pt x="560" y="814"/>
                </a:cubicBezTo>
                <a:cubicBezTo>
                  <a:pt x="567" y="814"/>
                  <a:pt x="574" y="808"/>
                  <a:pt x="574" y="800"/>
                </a:cubicBezTo>
                <a:cubicBezTo>
                  <a:pt x="574" y="792"/>
                  <a:pt x="567" y="786"/>
                  <a:pt x="560" y="786"/>
                </a:cubicBezTo>
                <a:close/>
                <a:moveTo>
                  <a:pt x="582" y="851"/>
                </a:moveTo>
                <a:cubicBezTo>
                  <a:pt x="575" y="851"/>
                  <a:pt x="569" y="857"/>
                  <a:pt x="569" y="865"/>
                </a:cubicBezTo>
                <a:cubicBezTo>
                  <a:pt x="569" y="872"/>
                  <a:pt x="575" y="879"/>
                  <a:pt x="582" y="879"/>
                </a:cubicBezTo>
                <a:cubicBezTo>
                  <a:pt x="590" y="879"/>
                  <a:pt x="596" y="872"/>
                  <a:pt x="596" y="865"/>
                </a:cubicBezTo>
                <a:cubicBezTo>
                  <a:pt x="596" y="857"/>
                  <a:pt x="590" y="851"/>
                  <a:pt x="582" y="851"/>
                </a:cubicBezTo>
                <a:close/>
                <a:moveTo>
                  <a:pt x="1019" y="854"/>
                </a:moveTo>
                <a:cubicBezTo>
                  <a:pt x="1019" y="848"/>
                  <a:pt x="1014" y="843"/>
                  <a:pt x="1008" y="843"/>
                </a:cubicBezTo>
                <a:cubicBezTo>
                  <a:pt x="1003" y="843"/>
                  <a:pt x="998" y="848"/>
                  <a:pt x="998" y="854"/>
                </a:cubicBezTo>
                <a:cubicBezTo>
                  <a:pt x="998" y="859"/>
                  <a:pt x="1003" y="864"/>
                  <a:pt x="1008" y="864"/>
                </a:cubicBezTo>
                <a:cubicBezTo>
                  <a:pt x="1014" y="864"/>
                  <a:pt x="1019" y="859"/>
                  <a:pt x="1019" y="854"/>
                </a:cubicBezTo>
                <a:close/>
                <a:moveTo>
                  <a:pt x="994" y="859"/>
                </a:moveTo>
                <a:cubicBezTo>
                  <a:pt x="994" y="852"/>
                  <a:pt x="989" y="847"/>
                  <a:pt x="983" y="847"/>
                </a:cubicBezTo>
                <a:cubicBezTo>
                  <a:pt x="977" y="847"/>
                  <a:pt x="973" y="852"/>
                  <a:pt x="973" y="859"/>
                </a:cubicBezTo>
                <a:cubicBezTo>
                  <a:pt x="973" y="864"/>
                  <a:pt x="977" y="869"/>
                  <a:pt x="983" y="869"/>
                </a:cubicBezTo>
                <a:cubicBezTo>
                  <a:pt x="989" y="869"/>
                  <a:pt x="994" y="864"/>
                  <a:pt x="994" y="859"/>
                </a:cubicBezTo>
                <a:close/>
                <a:moveTo>
                  <a:pt x="1045" y="847"/>
                </a:moveTo>
                <a:cubicBezTo>
                  <a:pt x="1045" y="842"/>
                  <a:pt x="1040" y="837"/>
                  <a:pt x="1035" y="837"/>
                </a:cubicBezTo>
                <a:cubicBezTo>
                  <a:pt x="1029" y="837"/>
                  <a:pt x="1023" y="842"/>
                  <a:pt x="1023" y="847"/>
                </a:cubicBezTo>
                <a:cubicBezTo>
                  <a:pt x="1023" y="854"/>
                  <a:pt x="1029" y="859"/>
                  <a:pt x="1035" y="859"/>
                </a:cubicBezTo>
                <a:cubicBezTo>
                  <a:pt x="1040" y="859"/>
                  <a:pt x="1045" y="854"/>
                  <a:pt x="1045" y="847"/>
                </a:cubicBezTo>
                <a:close/>
                <a:moveTo>
                  <a:pt x="933" y="875"/>
                </a:moveTo>
                <a:cubicBezTo>
                  <a:pt x="939" y="875"/>
                  <a:pt x="944" y="871"/>
                  <a:pt x="944" y="864"/>
                </a:cubicBezTo>
                <a:cubicBezTo>
                  <a:pt x="944" y="859"/>
                  <a:pt x="939" y="853"/>
                  <a:pt x="933" y="853"/>
                </a:cubicBezTo>
                <a:cubicBezTo>
                  <a:pt x="927" y="853"/>
                  <a:pt x="922" y="859"/>
                  <a:pt x="922" y="864"/>
                </a:cubicBezTo>
                <a:cubicBezTo>
                  <a:pt x="922" y="871"/>
                  <a:pt x="927" y="875"/>
                  <a:pt x="933" y="875"/>
                </a:cubicBezTo>
                <a:close/>
                <a:moveTo>
                  <a:pt x="695" y="679"/>
                </a:moveTo>
                <a:cubicBezTo>
                  <a:pt x="688" y="679"/>
                  <a:pt x="682" y="684"/>
                  <a:pt x="682" y="692"/>
                </a:cubicBezTo>
                <a:cubicBezTo>
                  <a:pt x="682" y="699"/>
                  <a:pt x="688" y="706"/>
                  <a:pt x="695" y="706"/>
                </a:cubicBezTo>
                <a:cubicBezTo>
                  <a:pt x="702" y="706"/>
                  <a:pt x="708" y="699"/>
                  <a:pt x="708" y="692"/>
                </a:cubicBezTo>
                <a:cubicBezTo>
                  <a:pt x="708" y="684"/>
                  <a:pt x="702" y="679"/>
                  <a:pt x="695" y="679"/>
                </a:cubicBezTo>
                <a:close/>
                <a:moveTo>
                  <a:pt x="1061" y="830"/>
                </a:moveTo>
                <a:cubicBezTo>
                  <a:pt x="1055" y="830"/>
                  <a:pt x="1051" y="835"/>
                  <a:pt x="1051" y="840"/>
                </a:cubicBezTo>
                <a:cubicBezTo>
                  <a:pt x="1051" y="847"/>
                  <a:pt x="1055" y="851"/>
                  <a:pt x="1061" y="851"/>
                </a:cubicBezTo>
                <a:cubicBezTo>
                  <a:pt x="1067" y="851"/>
                  <a:pt x="1072" y="847"/>
                  <a:pt x="1072" y="840"/>
                </a:cubicBezTo>
                <a:cubicBezTo>
                  <a:pt x="1072" y="835"/>
                  <a:pt x="1067" y="830"/>
                  <a:pt x="1061" y="830"/>
                </a:cubicBezTo>
                <a:close/>
                <a:moveTo>
                  <a:pt x="908" y="878"/>
                </a:moveTo>
                <a:cubicBezTo>
                  <a:pt x="914" y="878"/>
                  <a:pt x="920" y="872"/>
                  <a:pt x="920" y="866"/>
                </a:cubicBezTo>
                <a:cubicBezTo>
                  <a:pt x="920" y="859"/>
                  <a:pt x="914" y="854"/>
                  <a:pt x="908" y="854"/>
                </a:cubicBezTo>
                <a:cubicBezTo>
                  <a:pt x="901" y="854"/>
                  <a:pt x="896" y="859"/>
                  <a:pt x="896" y="866"/>
                </a:cubicBezTo>
                <a:cubicBezTo>
                  <a:pt x="896" y="872"/>
                  <a:pt x="901" y="878"/>
                  <a:pt x="908" y="878"/>
                </a:cubicBezTo>
                <a:close/>
                <a:moveTo>
                  <a:pt x="1041" y="796"/>
                </a:moveTo>
                <a:cubicBezTo>
                  <a:pt x="1035" y="796"/>
                  <a:pt x="1030" y="801"/>
                  <a:pt x="1030" y="807"/>
                </a:cubicBezTo>
                <a:cubicBezTo>
                  <a:pt x="1030" y="813"/>
                  <a:pt x="1035" y="818"/>
                  <a:pt x="1041" y="818"/>
                </a:cubicBezTo>
                <a:cubicBezTo>
                  <a:pt x="1047" y="818"/>
                  <a:pt x="1052" y="813"/>
                  <a:pt x="1052" y="807"/>
                </a:cubicBezTo>
                <a:cubicBezTo>
                  <a:pt x="1052" y="801"/>
                  <a:pt x="1047" y="796"/>
                  <a:pt x="1041" y="796"/>
                </a:cubicBezTo>
                <a:close/>
                <a:moveTo>
                  <a:pt x="1004" y="782"/>
                </a:moveTo>
                <a:cubicBezTo>
                  <a:pt x="1004" y="775"/>
                  <a:pt x="999" y="769"/>
                  <a:pt x="992" y="769"/>
                </a:cubicBezTo>
                <a:cubicBezTo>
                  <a:pt x="985" y="769"/>
                  <a:pt x="980" y="775"/>
                  <a:pt x="980" y="782"/>
                </a:cubicBezTo>
                <a:cubicBezTo>
                  <a:pt x="980" y="789"/>
                  <a:pt x="985" y="794"/>
                  <a:pt x="992" y="794"/>
                </a:cubicBezTo>
                <a:cubicBezTo>
                  <a:pt x="999" y="794"/>
                  <a:pt x="1004" y="789"/>
                  <a:pt x="1004" y="782"/>
                </a:cubicBezTo>
                <a:close/>
                <a:moveTo>
                  <a:pt x="998" y="820"/>
                </a:moveTo>
                <a:cubicBezTo>
                  <a:pt x="998" y="815"/>
                  <a:pt x="992" y="809"/>
                  <a:pt x="986" y="809"/>
                </a:cubicBezTo>
                <a:cubicBezTo>
                  <a:pt x="980" y="809"/>
                  <a:pt x="975" y="815"/>
                  <a:pt x="975" y="820"/>
                </a:cubicBezTo>
                <a:cubicBezTo>
                  <a:pt x="975" y="827"/>
                  <a:pt x="980" y="832"/>
                  <a:pt x="986" y="832"/>
                </a:cubicBezTo>
                <a:cubicBezTo>
                  <a:pt x="992" y="832"/>
                  <a:pt x="998" y="827"/>
                  <a:pt x="998" y="820"/>
                </a:cubicBezTo>
                <a:close/>
                <a:moveTo>
                  <a:pt x="977" y="789"/>
                </a:moveTo>
                <a:cubicBezTo>
                  <a:pt x="977" y="781"/>
                  <a:pt x="971" y="776"/>
                  <a:pt x="964" y="776"/>
                </a:cubicBezTo>
                <a:cubicBezTo>
                  <a:pt x="957" y="776"/>
                  <a:pt x="952" y="781"/>
                  <a:pt x="952" y="789"/>
                </a:cubicBezTo>
                <a:cubicBezTo>
                  <a:pt x="952" y="795"/>
                  <a:pt x="957" y="801"/>
                  <a:pt x="964" y="801"/>
                </a:cubicBezTo>
                <a:cubicBezTo>
                  <a:pt x="971" y="801"/>
                  <a:pt x="977" y="795"/>
                  <a:pt x="977" y="789"/>
                </a:cubicBezTo>
                <a:close/>
                <a:moveTo>
                  <a:pt x="1032" y="773"/>
                </a:moveTo>
                <a:cubicBezTo>
                  <a:pt x="1032" y="767"/>
                  <a:pt x="1027" y="762"/>
                  <a:pt x="1021" y="762"/>
                </a:cubicBezTo>
                <a:cubicBezTo>
                  <a:pt x="1014" y="762"/>
                  <a:pt x="1009" y="767"/>
                  <a:pt x="1009" y="773"/>
                </a:cubicBezTo>
                <a:cubicBezTo>
                  <a:pt x="1009" y="781"/>
                  <a:pt x="1014" y="785"/>
                  <a:pt x="1021" y="785"/>
                </a:cubicBezTo>
                <a:cubicBezTo>
                  <a:pt x="1027" y="785"/>
                  <a:pt x="1032" y="781"/>
                  <a:pt x="1032" y="773"/>
                </a:cubicBezTo>
                <a:close/>
                <a:moveTo>
                  <a:pt x="1024" y="815"/>
                </a:moveTo>
                <a:cubicBezTo>
                  <a:pt x="1024" y="808"/>
                  <a:pt x="1019" y="804"/>
                  <a:pt x="1013" y="804"/>
                </a:cubicBezTo>
                <a:cubicBezTo>
                  <a:pt x="1007" y="804"/>
                  <a:pt x="1002" y="808"/>
                  <a:pt x="1002" y="815"/>
                </a:cubicBezTo>
                <a:cubicBezTo>
                  <a:pt x="1002" y="820"/>
                  <a:pt x="1007" y="826"/>
                  <a:pt x="1013" y="826"/>
                </a:cubicBezTo>
                <a:cubicBezTo>
                  <a:pt x="1019" y="826"/>
                  <a:pt x="1024" y="820"/>
                  <a:pt x="1024" y="815"/>
                </a:cubicBezTo>
                <a:close/>
                <a:moveTo>
                  <a:pt x="770" y="875"/>
                </a:moveTo>
                <a:cubicBezTo>
                  <a:pt x="775" y="875"/>
                  <a:pt x="780" y="870"/>
                  <a:pt x="780" y="864"/>
                </a:cubicBezTo>
                <a:cubicBezTo>
                  <a:pt x="780" y="859"/>
                  <a:pt x="775" y="854"/>
                  <a:pt x="770" y="854"/>
                </a:cubicBezTo>
                <a:cubicBezTo>
                  <a:pt x="764" y="854"/>
                  <a:pt x="760" y="859"/>
                  <a:pt x="760" y="864"/>
                </a:cubicBezTo>
                <a:cubicBezTo>
                  <a:pt x="760" y="870"/>
                  <a:pt x="764" y="875"/>
                  <a:pt x="770" y="875"/>
                </a:cubicBezTo>
                <a:close/>
                <a:moveTo>
                  <a:pt x="1041" y="887"/>
                </a:moveTo>
                <a:cubicBezTo>
                  <a:pt x="1041" y="882"/>
                  <a:pt x="1036" y="877"/>
                  <a:pt x="1031" y="877"/>
                </a:cubicBezTo>
                <a:cubicBezTo>
                  <a:pt x="1025" y="877"/>
                  <a:pt x="1020" y="882"/>
                  <a:pt x="1020" y="887"/>
                </a:cubicBezTo>
                <a:cubicBezTo>
                  <a:pt x="1020" y="893"/>
                  <a:pt x="1025" y="898"/>
                  <a:pt x="1031" y="898"/>
                </a:cubicBezTo>
                <a:cubicBezTo>
                  <a:pt x="1036" y="898"/>
                  <a:pt x="1041" y="893"/>
                  <a:pt x="1041" y="887"/>
                </a:cubicBezTo>
                <a:close/>
                <a:moveTo>
                  <a:pt x="790" y="865"/>
                </a:moveTo>
                <a:cubicBezTo>
                  <a:pt x="790" y="871"/>
                  <a:pt x="794" y="876"/>
                  <a:pt x="800" y="876"/>
                </a:cubicBezTo>
                <a:cubicBezTo>
                  <a:pt x="806" y="876"/>
                  <a:pt x="811" y="871"/>
                  <a:pt x="811" y="865"/>
                </a:cubicBezTo>
                <a:cubicBezTo>
                  <a:pt x="811" y="859"/>
                  <a:pt x="806" y="855"/>
                  <a:pt x="800" y="855"/>
                </a:cubicBezTo>
                <a:cubicBezTo>
                  <a:pt x="794" y="855"/>
                  <a:pt x="790" y="859"/>
                  <a:pt x="790" y="865"/>
                </a:cubicBezTo>
                <a:close/>
                <a:moveTo>
                  <a:pt x="992" y="895"/>
                </a:moveTo>
                <a:cubicBezTo>
                  <a:pt x="992" y="890"/>
                  <a:pt x="988" y="886"/>
                  <a:pt x="982" y="886"/>
                </a:cubicBezTo>
                <a:cubicBezTo>
                  <a:pt x="977" y="886"/>
                  <a:pt x="972" y="890"/>
                  <a:pt x="972" y="895"/>
                </a:cubicBezTo>
                <a:cubicBezTo>
                  <a:pt x="972" y="901"/>
                  <a:pt x="977" y="906"/>
                  <a:pt x="982" y="906"/>
                </a:cubicBezTo>
                <a:cubicBezTo>
                  <a:pt x="988" y="906"/>
                  <a:pt x="992" y="901"/>
                  <a:pt x="992" y="895"/>
                </a:cubicBezTo>
                <a:close/>
                <a:moveTo>
                  <a:pt x="934" y="910"/>
                </a:moveTo>
                <a:cubicBezTo>
                  <a:pt x="940" y="910"/>
                  <a:pt x="944" y="905"/>
                  <a:pt x="944" y="899"/>
                </a:cubicBezTo>
                <a:cubicBezTo>
                  <a:pt x="944" y="894"/>
                  <a:pt x="940" y="890"/>
                  <a:pt x="934" y="890"/>
                </a:cubicBezTo>
                <a:cubicBezTo>
                  <a:pt x="929" y="890"/>
                  <a:pt x="924" y="894"/>
                  <a:pt x="924" y="899"/>
                </a:cubicBezTo>
                <a:cubicBezTo>
                  <a:pt x="924" y="905"/>
                  <a:pt x="929" y="910"/>
                  <a:pt x="934" y="910"/>
                </a:cubicBezTo>
                <a:close/>
                <a:moveTo>
                  <a:pt x="958" y="888"/>
                </a:moveTo>
                <a:cubicBezTo>
                  <a:pt x="953" y="888"/>
                  <a:pt x="948" y="892"/>
                  <a:pt x="948" y="898"/>
                </a:cubicBezTo>
                <a:cubicBezTo>
                  <a:pt x="948" y="903"/>
                  <a:pt x="953" y="908"/>
                  <a:pt x="958" y="908"/>
                </a:cubicBezTo>
                <a:cubicBezTo>
                  <a:pt x="964" y="908"/>
                  <a:pt x="968" y="903"/>
                  <a:pt x="968" y="898"/>
                </a:cubicBezTo>
                <a:cubicBezTo>
                  <a:pt x="968" y="892"/>
                  <a:pt x="964" y="888"/>
                  <a:pt x="958" y="888"/>
                </a:cubicBezTo>
                <a:close/>
                <a:moveTo>
                  <a:pt x="1077" y="905"/>
                </a:moveTo>
                <a:cubicBezTo>
                  <a:pt x="1070" y="905"/>
                  <a:pt x="1066" y="910"/>
                  <a:pt x="1066" y="916"/>
                </a:cubicBezTo>
                <a:cubicBezTo>
                  <a:pt x="1066" y="922"/>
                  <a:pt x="1070" y="927"/>
                  <a:pt x="1077" y="927"/>
                </a:cubicBezTo>
                <a:cubicBezTo>
                  <a:pt x="1083" y="927"/>
                  <a:pt x="1088" y="922"/>
                  <a:pt x="1088" y="916"/>
                </a:cubicBezTo>
                <a:cubicBezTo>
                  <a:pt x="1088" y="910"/>
                  <a:pt x="1083" y="905"/>
                  <a:pt x="1077" y="905"/>
                </a:cubicBezTo>
                <a:close/>
                <a:moveTo>
                  <a:pt x="1056" y="871"/>
                </a:moveTo>
                <a:cubicBezTo>
                  <a:pt x="1050" y="871"/>
                  <a:pt x="1045" y="875"/>
                  <a:pt x="1045" y="882"/>
                </a:cubicBezTo>
                <a:cubicBezTo>
                  <a:pt x="1045" y="887"/>
                  <a:pt x="1050" y="892"/>
                  <a:pt x="1056" y="892"/>
                </a:cubicBezTo>
                <a:cubicBezTo>
                  <a:pt x="1062" y="892"/>
                  <a:pt x="1066" y="887"/>
                  <a:pt x="1066" y="882"/>
                </a:cubicBezTo>
                <a:cubicBezTo>
                  <a:pt x="1066" y="875"/>
                  <a:pt x="1062" y="871"/>
                  <a:pt x="1056" y="871"/>
                </a:cubicBezTo>
                <a:close/>
                <a:moveTo>
                  <a:pt x="1016" y="892"/>
                </a:moveTo>
                <a:cubicBezTo>
                  <a:pt x="1016" y="886"/>
                  <a:pt x="1012" y="882"/>
                  <a:pt x="1006" y="882"/>
                </a:cubicBezTo>
                <a:cubicBezTo>
                  <a:pt x="1000" y="882"/>
                  <a:pt x="996" y="886"/>
                  <a:pt x="996" y="892"/>
                </a:cubicBezTo>
                <a:cubicBezTo>
                  <a:pt x="996" y="898"/>
                  <a:pt x="1000" y="902"/>
                  <a:pt x="1006" y="902"/>
                </a:cubicBezTo>
                <a:cubicBezTo>
                  <a:pt x="1012" y="902"/>
                  <a:pt x="1016" y="898"/>
                  <a:pt x="1016" y="892"/>
                </a:cubicBezTo>
                <a:close/>
                <a:moveTo>
                  <a:pt x="829" y="879"/>
                </a:moveTo>
                <a:cubicBezTo>
                  <a:pt x="836" y="879"/>
                  <a:pt x="841" y="873"/>
                  <a:pt x="841" y="866"/>
                </a:cubicBezTo>
                <a:cubicBezTo>
                  <a:pt x="841" y="859"/>
                  <a:pt x="836" y="853"/>
                  <a:pt x="829" y="853"/>
                </a:cubicBezTo>
                <a:cubicBezTo>
                  <a:pt x="822" y="853"/>
                  <a:pt x="816" y="859"/>
                  <a:pt x="816" y="866"/>
                </a:cubicBezTo>
                <a:cubicBezTo>
                  <a:pt x="816" y="873"/>
                  <a:pt x="822" y="879"/>
                  <a:pt x="829" y="879"/>
                </a:cubicBezTo>
                <a:close/>
                <a:moveTo>
                  <a:pt x="715" y="863"/>
                </a:moveTo>
                <a:cubicBezTo>
                  <a:pt x="715" y="855"/>
                  <a:pt x="710" y="851"/>
                  <a:pt x="703" y="851"/>
                </a:cubicBezTo>
                <a:cubicBezTo>
                  <a:pt x="696" y="851"/>
                  <a:pt x="691" y="855"/>
                  <a:pt x="691" y="863"/>
                </a:cubicBezTo>
                <a:cubicBezTo>
                  <a:pt x="691" y="869"/>
                  <a:pt x="696" y="874"/>
                  <a:pt x="703" y="874"/>
                </a:cubicBezTo>
                <a:cubicBezTo>
                  <a:pt x="710" y="874"/>
                  <a:pt x="715" y="869"/>
                  <a:pt x="715" y="863"/>
                </a:cubicBezTo>
                <a:close/>
                <a:moveTo>
                  <a:pt x="805" y="754"/>
                </a:moveTo>
                <a:cubicBezTo>
                  <a:pt x="811" y="754"/>
                  <a:pt x="816" y="749"/>
                  <a:pt x="816" y="743"/>
                </a:cubicBezTo>
                <a:cubicBezTo>
                  <a:pt x="816" y="737"/>
                  <a:pt x="811" y="732"/>
                  <a:pt x="805" y="732"/>
                </a:cubicBezTo>
                <a:cubicBezTo>
                  <a:pt x="800" y="732"/>
                  <a:pt x="795" y="737"/>
                  <a:pt x="795" y="743"/>
                </a:cubicBezTo>
                <a:cubicBezTo>
                  <a:pt x="795" y="749"/>
                  <a:pt x="800" y="754"/>
                  <a:pt x="805" y="754"/>
                </a:cubicBezTo>
                <a:close/>
                <a:moveTo>
                  <a:pt x="626" y="876"/>
                </a:moveTo>
                <a:cubicBezTo>
                  <a:pt x="633" y="876"/>
                  <a:pt x="639" y="870"/>
                  <a:pt x="639" y="863"/>
                </a:cubicBezTo>
                <a:cubicBezTo>
                  <a:pt x="639" y="855"/>
                  <a:pt x="633" y="850"/>
                  <a:pt x="626" y="850"/>
                </a:cubicBezTo>
                <a:cubicBezTo>
                  <a:pt x="619" y="850"/>
                  <a:pt x="613" y="855"/>
                  <a:pt x="613" y="863"/>
                </a:cubicBezTo>
                <a:cubicBezTo>
                  <a:pt x="613" y="870"/>
                  <a:pt x="619" y="876"/>
                  <a:pt x="626" y="876"/>
                </a:cubicBezTo>
                <a:close/>
                <a:moveTo>
                  <a:pt x="666" y="849"/>
                </a:moveTo>
                <a:cubicBezTo>
                  <a:pt x="659" y="849"/>
                  <a:pt x="653" y="855"/>
                  <a:pt x="653" y="862"/>
                </a:cubicBezTo>
                <a:cubicBezTo>
                  <a:pt x="653" y="869"/>
                  <a:pt x="659" y="875"/>
                  <a:pt x="666" y="875"/>
                </a:cubicBezTo>
                <a:cubicBezTo>
                  <a:pt x="673" y="875"/>
                  <a:pt x="679" y="869"/>
                  <a:pt x="679" y="862"/>
                </a:cubicBezTo>
                <a:cubicBezTo>
                  <a:pt x="679" y="855"/>
                  <a:pt x="673" y="849"/>
                  <a:pt x="666" y="849"/>
                </a:cubicBezTo>
                <a:close/>
                <a:moveTo>
                  <a:pt x="969" y="862"/>
                </a:moveTo>
                <a:cubicBezTo>
                  <a:pt x="969" y="856"/>
                  <a:pt x="964" y="851"/>
                  <a:pt x="958" y="851"/>
                </a:cubicBezTo>
                <a:cubicBezTo>
                  <a:pt x="952" y="851"/>
                  <a:pt x="947" y="856"/>
                  <a:pt x="947" y="862"/>
                </a:cubicBezTo>
                <a:cubicBezTo>
                  <a:pt x="947" y="868"/>
                  <a:pt x="952" y="873"/>
                  <a:pt x="958" y="873"/>
                </a:cubicBezTo>
                <a:cubicBezTo>
                  <a:pt x="964" y="873"/>
                  <a:pt x="969" y="868"/>
                  <a:pt x="969" y="862"/>
                </a:cubicBezTo>
                <a:close/>
                <a:moveTo>
                  <a:pt x="870" y="868"/>
                </a:moveTo>
                <a:cubicBezTo>
                  <a:pt x="871" y="875"/>
                  <a:pt x="876" y="879"/>
                  <a:pt x="883" y="879"/>
                </a:cubicBezTo>
                <a:cubicBezTo>
                  <a:pt x="890" y="879"/>
                  <a:pt x="895" y="874"/>
                  <a:pt x="895" y="867"/>
                </a:cubicBezTo>
                <a:cubicBezTo>
                  <a:pt x="895" y="859"/>
                  <a:pt x="890" y="854"/>
                  <a:pt x="883" y="854"/>
                </a:cubicBezTo>
                <a:cubicBezTo>
                  <a:pt x="876" y="854"/>
                  <a:pt x="871" y="859"/>
                  <a:pt x="870" y="865"/>
                </a:cubicBezTo>
                <a:cubicBezTo>
                  <a:pt x="869" y="859"/>
                  <a:pt x="864" y="852"/>
                  <a:pt x="856" y="852"/>
                </a:cubicBezTo>
                <a:cubicBezTo>
                  <a:pt x="848" y="852"/>
                  <a:pt x="842" y="859"/>
                  <a:pt x="842" y="867"/>
                </a:cubicBezTo>
                <a:cubicBezTo>
                  <a:pt x="842" y="875"/>
                  <a:pt x="848" y="881"/>
                  <a:pt x="856" y="881"/>
                </a:cubicBezTo>
                <a:cubicBezTo>
                  <a:pt x="864" y="881"/>
                  <a:pt x="869" y="875"/>
                  <a:pt x="870" y="868"/>
                </a:cubicBezTo>
                <a:close/>
                <a:moveTo>
                  <a:pt x="1069" y="363"/>
                </a:moveTo>
                <a:cubicBezTo>
                  <a:pt x="1065" y="363"/>
                  <a:pt x="1062" y="366"/>
                  <a:pt x="1062" y="370"/>
                </a:cubicBezTo>
                <a:cubicBezTo>
                  <a:pt x="1062" y="374"/>
                  <a:pt x="1065" y="377"/>
                  <a:pt x="1069" y="377"/>
                </a:cubicBezTo>
                <a:cubicBezTo>
                  <a:pt x="1073" y="377"/>
                  <a:pt x="1076" y="374"/>
                  <a:pt x="1076" y="370"/>
                </a:cubicBezTo>
                <a:cubicBezTo>
                  <a:pt x="1076" y="366"/>
                  <a:pt x="1073" y="363"/>
                  <a:pt x="1069" y="363"/>
                </a:cubicBezTo>
                <a:close/>
                <a:moveTo>
                  <a:pt x="1020" y="351"/>
                </a:moveTo>
                <a:cubicBezTo>
                  <a:pt x="1020" y="349"/>
                  <a:pt x="1019" y="348"/>
                  <a:pt x="1016" y="348"/>
                </a:cubicBezTo>
                <a:cubicBezTo>
                  <a:pt x="1014" y="348"/>
                  <a:pt x="1013" y="349"/>
                  <a:pt x="1013" y="351"/>
                </a:cubicBezTo>
                <a:cubicBezTo>
                  <a:pt x="1013" y="353"/>
                  <a:pt x="1014" y="355"/>
                  <a:pt x="1016" y="355"/>
                </a:cubicBezTo>
                <a:cubicBezTo>
                  <a:pt x="1019" y="355"/>
                  <a:pt x="1020" y="353"/>
                  <a:pt x="1020" y="351"/>
                </a:cubicBezTo>
                <a:close/>
                <a:moveTo>
                  <a:pt x="984" y="368"/>
                </a:moveTo>
                <a:cubicBezTo>
                  <a:pt x="984" y="366"/>
                  <a:pt x="982" y="365"/>
                  <a:pt x="980" y="365"/>
                </a:cubicBezTo>
                <a:cubicBezTo>
                  <a:pt x="979" y="365"/>
                  <a:pt x="978" y="366"/>
                  <a:pt x="978" y="368"/>
                </a:cubicBezTo>
                <a:cubicBezTo>
                  <a:pt x="978" y="369"/>
                  <a:pt x="979" y="371"/>
                  <a:pt x="980" y="371"/>
                </a:cubicBezTo>
                <a:cubicBezTo>
                  <a:pt x="982" y="371"/>
                  <a:pt x="984" y="369"/>
                  <a:pt x="984" y="368"/>
                </a:cubicBezTo>
                <a:close/>
                <a:moveTo>
                  <a:pt x="1038" y="387"/>
                </a:moveTo>
                <a:cubicBezTo>
                  <a:pt x="1038" y="384"/>
                  <a:pt x="1036" y="382"/>
                  <a:pt x="1033" y="382"/>
                </a:cubicBezTo>
                <a:cubicBezTo>
                  <a:pt x="1030" y="382"/>
                  <a:pt x="1028" y="384"/>
                  <a:pt x="1028" y="387"/>
                </a:cubicBezTo>
                <a:cubicBezTo>
                  <a:pt x="1028" y="390"/>
                  <a:pt x="1030" y="392"/>
                  <a:pt x="1033" y="392"/>
                </a:cubicBezTo>
                <a:cubicBezTo>
                  <a:pt x="1036" y="392"/>
                  <a:pt x="1038" y="390"/>
                  <a:pt x="1038" y="387"/>
                </a:cubicBezTo>
                <a:close/>
                <a:moveTo>
                  <a:pt x="1121" y="380"/>
                </a:moveTo>
                <a:cubicBezTo>
                  <a:pt x="1116" y="380"/>
                  <a:pt x="1112" y="384"/>
                  <a:pt x="1112" y="389"/>
                </a:cubicBezTo>
                <a:cubicBezTo>
                  <a:pt x="1112" y="395"/>
                  <a:pt x="1116" y="399"/>
                  <a:pt x="1121" y="399"/>
                </a:cubicBezTo>
                <a:cubicBezTo>
                  <a:pt x="1126" y="399"/>
                  <a:pt x="1130" y="395"/>
                  <a:pt x="1130" y="389"/>
                </a:cubicBezTo>
                <a:cubicBezTo>
                  <a:pt x="1130" y="384"/>
                  <a:pt x="1126" y="380"/>
                  <a:pt x="1121" y="380"/>
                </a:cubicBezTo>
                <a:close/>
                <a:moveTo>
                  <a:pt x="1052" y="329"/>
                </a:moveTo>
                <a:cubicBezTo>
                  <a:pt x="1049" y="329"/>
                  <a:pt x="1047" y="331"/>
                  <a:pt x="1047" y="334"/>
                </a:cubicBezTo>
                <a:cubicBezTo>
                  <a:pt x="1047" y="338"/>
                  <a:pt x="1049" y="341"/>
                  <a:pt x="1052" y="341"/>
                </a:cubicBezTo>
                <a:cubicBezTo>
                  <a:pt x="1055" y="341"/>
                  <a:pt x="1058" y="338"/>
                  <a:pt x="1058" y="334"/>
                </a:cubicBezTo>
                <a:cubicBezTo>
                  <a:pt x="1058" y="331"/>
                  <a:pt x="1055" y="329"/>
                  <a:pt x="1052" y="329"/>
                </a:cubicBezTo>
                <a:close/>
                <a:moveTo>
                  <a:pt x="1105" y="345"/>
                </a:moveTo>
                <a:cubicBezTo>
                  <a:pt x="1100" y="345"/>
                  <a:pt x="1096" y="349"/>
                  <a:pt x="1096" y="353"/>
                </a:cubicBezTo>
                <a:cubicBezTo>
                  <a:pt x="1096" y="358"/>
                  <a:pt x="1100" y="362"/>
                  <a:pt x="1105" y="362"/>
                </a:cubicBezTo>
                <a:cubicBezTo>
                  <a:pt x="1109" y="362"/>
                  <a:pt x="1113" y="358"/>
                  <a:pt x="1113" y="353"/>
                </a:cubicBezTo>
                <a:cubicBezTo>
                  <a:pt x="1113" y="349"/>
                  <a:pt x="1109" y="345"/>
                  <a:pt x="1105" y="345"/>
                </a:cubicBezTo>
                <a:close/>
                <a:moveTo>
                  <a:pt x="1000" y="318"/>
                </a:moveTo>
                <a:cubicBezTo>
                  <a:pt x="1001" y="318"/>
                  <a:pt x="1002" y="317"/>
                  <a:pt x="1002" y="314"/>
                </a:cubicBezTo>
                <a:cubicBezTo>
                  <a:pt x="1002" y="314"/>
                  <a:pt x="1001" y="314"/>
                  <a:pt x="1000" y="314"/>
                </a:cubicBezTo>
                <a:cubicBezTo>
                  <a:pt x="999" y="314"/>
                  <a:pt x="998" y="315"/>
                  <a:pt x="998" y="315"/>
                </a:cubicBezTo>
                <a:cubicBezTo>
                  <a:pt x="998" y="317"/>
                  <a:pt x="999" y="318"/>
                  <a:pt x="1000" y="318"/>
                </a:cubicBezTo>
                <a:close/>
                <a:moveTo>
                  <a:pt x="1080" y="318"/>
                </a:moveTo>
                <a:cubicBezTo>
                  <a:pt x="1080" y="322"/>
                  <a:pt x="1084" y="326"/>
                  <a:pt x="1088" y="326"/>
                </a:cubicBezTo>
                <a:cubicBezTo>
                  <a:pt x="1092" y="326"/>
                  <a:pt x="1095" y="322"/>
                  <a:pt x="1095" y="318"/>
                </a:cubicBezTo>
                <a:cubicBezTo>
                  <a:pt x="1095" y="314"/>
                  <a:pt x="1092" y="310"/>
                  <a:pt x="1088" y="310"/>
                </a:cubicBezTo>
                <a:cubicBezTo>
                  <a:pt x="1084" y="310"/>
                  <a:pt x="1080" y="314"/>
                  <a:pt x="1080" y="318"/>
                </a:cubicBezTo>
                <a:close/>
                <a:moveTo>
                  <a:pt x="1078" y="406"/>
                </a:moveTo>
                <a:cubicBezTo>
                  <a:pt x="1078" y="411"/>
                  <a:pt x="1081" y="414"/>
                  <a:pt x="1085" y="414"/>
                </a:cubicBezTo>
                <a:cubicBezTo>
                  <a:pt x="1090" y="414"/>
                  <a:pt x="1093" y="411"/>
                  <a:pt x="1093" y="406"/>
                </a:cubicBezTo>
                <a:cubicBezTo>
                  <a:pt x="1093" y="402"/>
                  <a:pt x="1090" y="398"/>
                  <a:pt x="1085" y="398"/>
                </a:cubicBezTo>
                <a:cubicBezTo>
                  <a:pt x="1081" y="398"/>
                  <a:pt x="1078" y="402"/>
                  <a:pt x="1078" y="406"/>
                </a:cubicBezTo>
                <a:close/>
                <a:moveTo>
                  <a:pt x="651" y="548"/>
                </a:moveTo>
                <a:cubicBezTo>
                  <a:pt x="651" y="547"/>
                  <a:pt x="650" y="546"/>
                  <a:pt x="649" y="546"/>
                </a:cubicBezTo>
                <a:cubicBezTo>
                  <a:pt x="648" y="546"/>
                  <a:pt x="647" y="547"/>
                  <a:pt x="647" y="548"/>
                </a:cubicBezTo>
                <a:cubicBezTo>
                  <a:pt x="647" y="548"/>
                  <a:pt x="648" y="549"/>
                  <a:pt x="649" y="549"/>
                </a:cubicBezTo>
                <a:cubicBezTo>
                  <a:pt x="650" y="549"/>
                  <a:pt x="651" y="548"/>
                  <a:pt x="651" y="548"/>
                </a:cubicBezTo>
                <a:close/>
                <a:moveTo>
                  <a:pt x="787" y="502"/>
                </a:moveTo>
                <a:cubicBezTo>
                  <a:pt x="787" y="500"/>
                  <a:pt x="786" y="499"/>
                  <a:pt x="784" y="499"/>
                </a:cubicBezTo>
                <a:cubicBezTo>
                  <a:pt x="782" y="499"/>
                  <a:pt x="781" y="500"/>
                  <a:pt x="781" y="502"/>
                </a:cubicBezTo>
                <a:cubicBezTo>
                  <a:pt x="781" y="504"/>
                  <a:pt x="782" y="505"/>
                  <a:pt x="784" y="505"/>
                </a:cubicBezTo>
                <a:cubicBezTo>
                  <a:pt x="786" y="505"/>
                  <a:pt x="787" y="504"/>
                  <a:pt x="787" y="502"/>
                </a:cubicBezTo>
                <a:close/>
                <a:moveTo>
                  <a:pt x="871" y="497"/>
                </a:moveTo>
                <a:cubicBezTo>
                  <a:pt x="867" y="497"/>
                  <a:pt x="863" y="501"/>
                  <a:pt x="863" y="506"/>
                </a:cubicBezTo>
                <a:cubicBezTo>
                  <a:pt x="863" y="511"/>
                  <a:pt x="867" y="514"/>
                  <a:pt x="871" y="514"/>
                </a:cubicBezTo>
                <a:cubicBezTo>
                  <a:pt x="875" y="514"/>
                  <a:pt x="879" y="511"/>
                  <a:pt x="879" y="506"/>
                </a:cubicBezTo>
                <a:cubicBezTo>
                  <a:pt x="879" y="501"/>
                  <a:pt x="875" y="497"/>
                  <a:pt x="871" y="497"/>
                </a:cubicBezTo>
                <a:close/>
                <a:moveTo>
                  <a:pt x="997" y="407"/>
                </a:moveTo>
                <a:cubicBezTo>
                  <a:pt x="999" y="407"/>
                  <a:pt x="1000" y="405"/>
                  <a:pt x="1000" y="404"/>
                </a:cubicBezTo>
                <a:cubicBezTo>
                  <a:pt x="1000" y="402"/>
                  <a:pt x="999" y="400"/>
                  <a:pt x="997" y="400"/>
                </a:cubicBezTo>
                <a:cubicBezTo>
                  <a:pt x="996" y="400"/>
                  <a:pt x="994" y="402"/>
                  <a:pt x="994" y="404"/>
                </a:cubicBezTo>
                <a:cubicBezTo>
                  <a:pt x="994" y="405"/>
                  <a:pt x="996" y="407"/>
                  <a:pt x="997" y="407"/>
                </a:cubicBezTo>
                <a:close/>
                <a:moveTo>
                  <a:pt x="1040" y="299"/>
                </a:moveTo>
                <a:cubicBezTo>
                  <a:pt x="1040" y="296"/>
                  <a:pt x="1038" y="295"/>
                  <a:pt x="1035" y="295"/>
                </a:cubicBezTo>
                <a:cubicBezTo>
                  <a:pt x="1033" y="295"/>
                  <a:pt x="1031" y="296"/>
                  <a:pt x="1031" y="299"/>
                </a:cubicBezTo>
                <a:cubicBezTo>
                  <a:pt x="1031" y="302"/>
                  <a:pt x="1033" y="303"/>
                  <a:pt x="1035" y="303"/>
                </a:cubicBezTo>
                <a:cubicBezTo>
                  <a:pt x="1038" y="303"/>
                  <a:pt x="1040" y="302"/>
                  <a:pt x="1040" y="299"/>
                </a:cubicBezTo>
                <a:close/>
                <a:moveTo>
                  <a:pt x="822" y="487"/>
                </a:moveTo>
                <a:cubicBezTo>
                  <a:pt x="822" y="485"/>
                  <a:pt x="821" y="484"/>
                  <a:pt x="819" y="484"/>
                </a:cubicBezTo>
                <a:cubicBezTo>
                  <a:pt x="817" y="484"/>
                  <a:pt x="816" y="485"/>
                  <a:pt x="816" y="487"/>
                </a:cubicBezTo>
                <a:cubicBezTo>
                  <a:pt x="816" y="489"/>
                  <a:pt x="817" y="490"/>
                  <a:pt x="819" y="490"/>
                </a:cubicBezTo>
                <a:cubicBezTo>
                  <a:pt x="821" y="490"/>
                  <a:pt x="822" y="489"/>
                  <a:pt x="822" y="487"/>
                </a:cubicBezTo>
                <a:close/>
                <a:moveTo>
                  <a:pt x="761" y="548"/>
                </a:moveTo>
                <a:cubicBezTo>
                  <a:pt x="761" y="552"/>
                  <a:pt x="764" y="556"/>
                  <a:pt x="768" y="556"/>
                </a:cubicBezTo>
                <a:cubicBezTo>
                  <a:pt x="772" y="556"/>
                  <a:pt x="776" y="552"/>
                  <a:pt x="776" y="548"/>
                </a:cubicBezTo>
                <a:cubicBezTo>
                  <a:pt x="776" y="544"/>
                  <a:pt x="772" y="540"/>
                  <a:pt x="768" y="540"/>
                </a:cubicBezTo>
                <a:cubicBezTo>
                  <a:pt x="764" y="540"/>
                  <a:pt x="761" y="544"/>
                  <a:pt x="761" y="548"/>
                </a:cubicBezTo>
                <a:close/>
                <a:moveTo>
                  <a:pt x="1043" y="423"/>
                </a:moveTo>
                <a:cubicBezTo>
                  <a:pt x="1043" y="427"/>
                  <a:pt x="1046" y="429"/>
                  <a:pt x="1050" y="429"/>
                </a:cubicBezTo>
                <a:cubicBezTo>
                  <a:pt x="1053" y="429"/>
                  <a:pt x="1056" y="427"/>
                  <a:pt x="1056" y="423"/>
                </a:cubicBezTo>
                <a:cubicBezTo>
                  <a:pt x="1056" y="419"/>
                  <a:pt x="1053" y="416"/>
                  <a:pt x="1050" y="416"/>
                </a:cubicBezTo>
                <a:cubicBezTo>
                  <a:pt x="1046" y="416"/>
                  <a:pt x="1043" y="419"/>
                  <a:pt x="1043" y="423"/>
                </a:cubicBezTo>
                <a:close/>
                <a:moveTo>
                  <a:pt x="957" y="420"/>
                </a:moveTo>
                <a:cubicBezTo>
                  <a:pt x="957" y="423"/>
                  <a:pt x="959" y="425"/>
                  <a:pt x="961" y="425"/>
                </a:cubicBezTo>
                <a:cubicBezTo>
                  <a:pt x="965" y="425"/>
                  <a:pt x="967" y="423"/>
                  <a:pt x="967" y="420"/>
                </a:cubicBezTo>
                <a:cubicBezTo>
                  <a:pt x="967" y="418"/>
                  <a:pt x="965" y="415"/>
                  <a:pt x="961" y="415"/>
                </a:cubicBezTo>
                <a:cubicBezTo>
                  <a:pt x="959" y="415"/>
                  <a:pt x="957" y="418"/>
                  <a:pt x="957" y="420"/>
                </a:cubicBezTo>
                <a:close/>
                <a:moveTo>
                  <a:pt x="907" y="482"/>
                </a:moveTo>
                <a:cubicBezTo>
                  <a:pt x="903" y="482"/>
                  <a:pt x="899" y="485"/>
                  <a:pt x="899" y="489"/>
                </a:cubicBezTo>
                <a:cubicBezTo>
                  <a:pt x="899" y="493"/>
                  <a:pt x="903" y="497"/>
                  <a:pt x="907" y="497"/>
                </a:cubicBezTo>
                <a:cubicBezTo>
                  <a:pt x="911" y="497"/>
                  <a:pt x="914" y="493"/>
                  <a:pt x="914" y="489"/>
                </a:cubicBezTo>
                <a:cubicBezTo>
                  <a:pt x="914" y="485"/>
                  <a:pt x="911" y="482"/>
                  <a:pt x="907" y="482"/>
                </a:cubicBezTo>
                <a:close/>
                <a:moveTo>
                  <a:pt x="858" y="470"/>
                </a:moveTo>
                <a:cubicBezTo>
                  <a:pt x="858" y="469"/>
                  <a:pt x="856" y="467"/>
                  <a:pt x="854" y="467"/>
                </a:cubicBezTo>
                <a:cubicBezTo>
                  <a:pt x="853" y="467"/>
                  <a:pt x="851" y="469"/>
                  <a:pt x="851" y="470"/>
                </a:cubicBezTo>
                <a:cubicBezTo>
                  <a:pt x="851" y="472"/>
                  <a:pt x="853" y="474"/>
                  <a:pt x="854" y="474"/>
                </a:cubicBezTo>
                <a:cubicBezTo>
                  <a:pt x="856" y="474"/>
                  <a:pt x="858" y="472"/>
                  <a:pt x="858" y="470"/>
                </a:cubicBezTo>
                <a:close/>
                <a:moveTo>
                  <a:pt x="943" y="466"/>
                </a:moveTo>
                <a:cubicBezTo>
                  <a:pt x="939" y="466"/>
                  <a:pt x="937" y="470"/>
                  <a:pt x="937" y="473"/>
                </a:cubicBezTo>
                <a:cubicBezTo>
                  <a:pt x="937" y="476"/>
                  <a:pt x="939" y="478"/>
                  <a:pt x="943" y="478"/>
                </a:cubicBezTo>
                <a:cubicBezTo>
                  <a:pt x="946" y="478"/>
                  <a:pt x="949" y="476"/>
                  <a:pt x="949" y="473"/>
                </a:cubicBezTo>
                <a:cubicBezTo>
                  <a:pt x="949" y="470"/>
                  <a:pt x="946" y="466"/>
                  <a:pt x="943" y="466"/>
                </a:cubicBezTo>
                <a:close/>
                <a:moveTo>
                  <a:pt x="1109" y="170"/>
                </a:moveTo>
                <a:cubicBezTo>
                  <a:pt x="1105" y="170"/>
                  <a:pt x="1102" y="174"/>
                  <a:pt x="1102" y="178"/>
                </a:cubicBezTo>
                <a:cubicBezTo>
                  <a:pt x="1102" y="182"/>
                  <a:pt x="1105" y="185"/>
                  <a:pt x="1109" y="185"/>
                </a:cubicBezTo>
                <a:cubicBezTo>
                  <a:pt x="1113" y="185"/>
                  <a:pt x="1116" y="182"/>
                  <a:pt x="1116" y="178"/>
                </a:cubicBezTo>
                <a:cubicBezTo>
                  <a:pt x="1116" y="174"/>
                  <a:pt x="1113" y="170"/>
                  <a:pt x="1109" y="170"/>
                </a:cubicBezTo>
                <a:close/>
                <a:moveTo>
                  <a:pt x="1044" y="123"/>
                </a:moveTo>
                <a:cubicBezTo>
                  <a:pt x="1044" y="120"/>
                  <a:pt x="1043" y="119"/>
                  <a:pt x="1040" y="119"/>
                </a:cubicBezTo>
                <a:cubicBezTo>
                  <a:pt x="1038" y="119"/>
                  <a:pt x="1037" y="120"/>
                  <a:pt x="1037" y="123"/>
                </a:cubicBezTo>
                <a:cubicBezTo>
                  <a:pt x="1037" y="125"/>
                  <a:pt x="1038" y="127"/>
                  <a:pt x="1040" y="127"/>
                </a:cubicBezTo>
                <a:cubicBezTo>
                  <a:pt x="1043" y="127"/>
                  <a:pt x="1044" y="125"/>
                  <a:pt x="1044" y="123"/>
                </a:cubicBezTo>
                <a:close/>
                <a:moveTo>
                  <a:pt x="1128" y="119"/>
                </a:moveTo>
                <a:cubicBezTo>
                  <a:pt x="1125" y="119"/>
                  <a:pt x="1122" y="122"/>
                  <a:pt x="1122" y="125"/>
                </a:cubicBezTo>
                <a:cubicBezTo>
                  <a:pt x="1122" y="128"/>
                  <a:pt x="1125" y="131"/>
                  <a:pt x="1128" y="131"/>
                </a:cubicBezTo>
                <a:cubicBezTo>
                  <a:pt x="1132" y="131"/>
                  <a:pt x="1135" y="128"/>
                  <a:pt x="1135" y="125"/>
                </a:cubicBezTo>
                <a:cubicBezTo>
                  <a:pt x="1135" y="122"/>
                  <a:pt x="1132" y="119"/>
                  <a:pt x="1128" y="119"/>
                </a:cubicBezTo>
                <a:close/>
                <a:moveTo>
                  <a:pt x="1093" y="136"/>
                </a:moveTo>
                <a:cubicBezTo>
                  <a:pt x="1089" y="136"/>
                  <a:pt x="1087" y="139"/>
                  <a:pt x="1087" y="142"/>
                </a:cubicBezTo>
                <a:cubicBezTo>
                  <a:pt x="1087" y="145"/>
                  <a:pt x="1089" y="147"/>
                  <a:pt x="1093" y="147"/>
                </a:cubicBezTo>
                <a:cubicBezTo>
                  <a:pt x="1096" y="147"/>
                  <a:pt x="1099" y="145"/>
                  <a:pt x="1099" y="142"/>
                </a:cubicBezTo>
                <a:cubicBezTo>
                  <a:pt x="1099" y="139"/>
                  <a:pt x="1096" y="136"/>
                  <a:pt x="1093" y="136"/>
                </a:cubicBezTo>
                <a:close/>
                <a:moveTo>
                  <a:pt x="1062" y="159"/>
                </a:moveTo>
                <a:cubicBezTo>
                  <a:pt x="1062" y="156"/>
                  <a:pt x="1060" y="154"/>
                  <a:pt x="1057" y="154"/>
                </a:cubicBezTo>
                <a:cubicBezTo>
                  <a:pt x="1054" y="154"/>
                  <a:pt x="1052" y="156"/>
                  <a:pt x="1052" y="159"/>
                </a:cubicBezTo>
                <a:cubicBezTo>
                  <a:pt x="1052" y="161"/>
                  <a:pt x="1054" y="163"/>
                  <a:pt x="1057" y="163"/>
                </a:cubicBezTo>
                <a:cubicBezTo>
                  <a:pt x="1060" y="163"/>
                  <a:pt x="1062" y="161"/>
                  <a:pt x="1062" y="159"/>
                </a:cubicBezTo>
                <a:close/>
                <a:moveTo>
                  <a:pt x="1124" y="293"/>
                </a:moveTo>
                <a:cubicBezTo>
                  <a:pt x="1119" y="293"/>
                  <a:pt x="1115" y="297"/>
                  <a:pt x="1115" y="301"/>
                </a:cubicBezTo>
                <a:cubicBezTo>
                  <a:pt x="1115" y="306"/>
                  <a:pt x="1119" y="310"/>
                  <a:pt x="1124" y="310"/>
                </a:cubicBezTo>
                <a:cubicBezTo>
                  <a:pt x="1128" y="310"/>
                  <a:pt x="1132" y="306"/>
                  <a:pt x="1132" y="301"/>
                </a:cubicBezTo>
                <a:cubicBezTo>
                  <a:pt x="1132" y="297"/>
                  <a:pt x="1128" y="293"/>
                  <a:pt x="1124" y="293"/>
                </a:cubicBezTo>
                <a:close/>
                <a:moveTo>
                  <a:pt x="1023" y="89"/>
                </a:moveTo>
                <a:cubicBezTo>
                  <a:pt x="1025" y="89"/>
                  <a:pt x="1026" y="89"/>
                  <a:pt x="1026" y="87"/>
                </a:cubicBezTo>
                <a:cubicBezTo>
                  <a:pt x="1026" y="85"/>
                  <a:pt x="1025" y="85"/>
                  <a:pt x="1023" y="85"/>
                </a:cubicBezTo>
                <a:cubicBezTo>
                  <a:pt x="1022" y="85"/>
                  <a:pt x="1021" y="85"/>
                  <a:pt x="1021" y="87"/>
                </a:cubicBezTo>
                <a:cubicBezTo>
                  <a:pt x="1021" y="89"/>
                  <a:pt x="1022" y="89"/>
                  <a:pt x="1023" y="89"/>
                </a:cubicBezTo>
                <a:close/>
                <a:moveTo>
                  <a:pt x="1056" y="70"/>
                </a:moveTo>
                <a:cubicBezTo>
                  <a:pt x="1056" y="73"/>
                  <a:pt x="1058" y="74"/>
                  <a:pt x="1059" y="74"/>
                </a:cubicBezTo>
                <a:cubicBezTo>
                  <a:pt x="1061" y="74"/>
                  <a:pt x="1063" y="73"/>
                  <a:pt x="1063" y="70"/>
                </a:cubicBezTo>
                <a:cubicBezTo>
                  <a:pt x="1063" y="69"/>
                  <a:pt x="1061" y="67"/>
                  <a:pt x="1059" y="67"/>
                </a:cubicBezTo>
                <a:cubicBezTo>
                  <a:pt x="1058" y="67"/>
                  <a:pt x="1056" y="69"/>
                  <a:pt x="1056" y="70"/>
                </a:cubicBezTo>
                <a:close/>
                <a:moveTo>
                  <a:pt x="776" y="757"/>
                </a:moveTo>
                <a:cubicBezTo>
                  <a:pt x="783" y="757"/>
                  <a:pt x="789" y="751"/>
                  <a:pt x="789" y="745"/>
                </a:cubicBezTo>
                <a:cubicBezTo>
                  <a:pt x="789" y="738"/>
                  <a:pt x="783" y="732"/>
                  <a:pt x="776" y="732"/>
                </a:cubicBezTo>
                <a:cubicBezTo>
                  <a:pt x="770" y="732"/>
                  <a:pt x="764" y="738"/>
                  <a:pt x="764" y="745"/>
                </a:cubicBezTo>
                <a:cubicBezTo>
                  <a:pt x="764" y="751"/>
                  <a:pt x="770" y="757"/>
                  <a:pt x="776" y="757"/>
                </a:cubicBezTo>
                <a:close/>
                <a:moveTo>
                  <a:pt x="1071" y="106"/>
                </a:moveTo>
                <a:cubicBezTo>
                  <a:pt x="1071" y="108"/>
                  <a:pt x="1074" y="111"/>
                  <a:pt x="1076" y="111"/>
                </a:cubicBezTo>
                <a:cubicBezTo>
                  <a:pt x="1079" y="111"/>
                  <a:pt x="1081" y="108"/>
                  <a:pt x="1081" y="106"/>
                </a:cubicBezTo>
                <a:cubicBezTo>
                  <a:pt x="1081" y="104"/>
                  <a:pt x="1079" y="101"/>
                  <a:pt x="1076" y="101"/>
                </a:cubicBezTo>
                <a:cubicBezTo>
                  <a:pt x="1074" y="101"/>
                  <a:pt x="1071" y="104"/>
                  <a:pt x="1071" y="106"/>
                </a:cubicBezTo>
                <a:close/>
                <a:moveTo>
                  <a:pt x="1107" y="258"/>
                </a:moveTo>
                <a:cubicBezTo>
                  <a:pt x="1103" y="258"/>
                  <a:pt x="1099" y="261"/>
                  <a:pt x="1099" y="266"/>
                </a:cubicBezTo>
                <a:cubicBezTo>
                  <a:pt x="1099" y="270"/>
                  <a:pt x="1103" y="273"/>
                  <a:pt x="1107" y="273"/>
                </a:cubicBezTo>
                <a:cubicBezTo>
                  <a:pt x="1111" y="273"/>
                  <a:pt x="1115" y="270"/>
                  <a:pt x="1115" y="266"/>
                </a:cubicBezTo>
                <a:cubicBezTo>
                  <a:pt x="1115" y="261"/>
                  <a:pt x="1111" y="258"/>
                  <a:pt x="1107" y="258"/>
                </a:cubicBezTo>
                <a:close/>
                <a:moveTo>
                  <a:pt x="1022" y="264"/>
                </a:moveTo>
                <a:cubicBezTo>
                  <a:pt x="1022" y="261"/>
                  <a:pt x="1021" y="260"/>
                  <a:pt x="1019" y="260"/>
                </a:cubicBezTo>
                <a:cubicBezTo>
                  <a:pt x="1017" y="260"/>
                  <a:pt x="1016" y="261"/>
                  <a:pt x="1016" y="264"/>
                </a:cubicBezTo>
                <a:cubicBezTo>
                  <a:pt x="1016" y="265"/>
                  <a:pt x="1017" y="267"/>
                  <a:pt x="1019" y="267"/>
                </a:cubicBezTo>
                <a:cubicBezTo>
                  <a:pt x="1021" y="267"/>
                  <a:pt x="1022" y="265"/>
                  <a:pt x="1022" y="264"/>
                </a:cubicBezTo>
                <a:close/>
                <a:moveTo>
                  <a:pt x="1024" y="175"/>
                </a:moveTo>
                <a:cubicBezTo>
                  <a:pt x="1024" y="174"/>
                  <a:pt x="1023" y="172"/>
                  <a:pt x="1021" y="172"/>
                </a:cubicBezTo>
                <a:cubicBezTo>
                  <a:pt x="1019" y="172"/>
                  <a:pt x="1018" y="174"/>
                  <a:pt x="1018" y="175"/>
                </a:cubicBezTo>
                <a:cubicBezTo>
                  <a:pt x="1018" y="177"/>
                  <a:pt x="1019" y="178"/>
                  <a:pt x="1021" y="178"/>
                </a:cubicBezTo>
                <a:cubicBezTo>
                  <a:pt x="1023" y="178"/>
                  <a:pt x="1024" y="177"/>
                  <a:pt x="1024" y="175"/>
                </a:cubicBezTo>
                <a:close/>
                <a:moveTo>
                  <a:pt x="1078" y="283"/>
                </a:moveTo>
                <a:cubicBezTo>
                  <a:pt x="1078" y="279"/>
                  <a:pt x="1075" y="275"/>
                  <a:pt x="1071" y="275"/>
                </a:cubicBezTo>
                <a:cubicBezTo>
                  <a:pt x="1068" y="275"/>
                  <a:pt x="1065" y="279"/>
                  <a:pt x="1065" y="283"/>
                </a:cubicBezTo>
                <a:cubicBezTo>
                  <a:pt x="1065" y="286"/>
                  <a:pt x="1068" y="289"/>
                  <a:pt x="1071" y="289"/>
                </a:cubicBezTo>
                <a:cubicBezTo>
                  <a:pt x="1075" y="289"/>
                  <a:pt x="1078" y="286"/>
                  <a:pt x="1078" y="283"/>
                </a:cubicBezTo>
                <a:close/>
                <a:moveTo>
                  <a:pt x="1060" y="247"/>
                </a:moveTo>
                <a:cubicBezTo>
                  <a:pt x="1060" y="244"/>
                  <a:pt x="1058" y="241"/>
                  <a:pt x="1054" y="241"/>
                </a:cubicBezTo>
                <a:cubicBezTo>
                  <a:pt x="1051" y="241"/>
                  <a:pt x="1049" y="244"/>
                  <a:pt x="1049" y="247"/>
                </a:cubicBezTo>
                <a:cubicBezTo>
                  <a:pt x="1049" y="249"/>
                  <a:pt x="1051" y="252"/>
                  <a:pt x="1054" y="252"/>
                </a:cubicBezTo>
                <a:cubicBezTo>
                  <a:pt x="1058" y="252"/>
                  <a:pt x="1060" y="249"/>
                  <a:pt x="1060" y="247"/>
                </a:cubicBezTo>
                <a:close/>
                <a:moveTo>
                  <a:pt x="1090" y="223"/>
                </a:moveTo>
                <a:cubicBezTo>
                  <a:pt x="1086" y="223"/>
                  <a:pt x="1083" y="226"/>
                  <a:pt x="1083" y="230"/>
                </a:cubicBezTo>
                <a:cubicBezTo>
                  <a:pt x="1083" y="234"/>
                  <a:pt x="1086" y="237"/>
                  <a:pt x="1090" y="237"/>
                </a:cubicBezTo>
                <a:cubicBezTo>
                  <a:pt x="1094" y="237"/>
                  <a:pt x="1097" y="234"/>
                  <a:pt x="1097" y="230"/>
                </a:cubicBezTo>
                <a:cubicBezTo>
                  <a:pt x="1097" y="226"/>
                  <a:pt x="1094" y="223"/>
                  <a:pt x="1090" y="223"/>
                </a:cubicBezTo>
                <a:close/>
                <a:moveTo>
                  <a:pt x="1074" y="200"/>
                </a:moveTo>
                <a:cubicBezTo>
                  <a:pt x="1077" y="200"/>
                  <a:pt x="1079" y="197"/>
                  <a:pt x="1079" y="194"/>
                </a:cubicBezTo>
                <a:cubicBezTo>
                  <a:pt x="1079" y="191"/>
                  <a:pt x="1077" y="188"/>
                  <a:pt x="1074" y="188"/>
                </a:cubicBezTo>
                <a:cubicBezTo>
                  <a:pt x="1070" y="188"/>
                  <a:pt x="1068" y="191"/>
                  <a:pt x="1068" y="194"/>
                </a:cubicBezTo>
                <a:cubicBezTo>
                  <a:pt x="1068" y="197"/>
                  <a:pt x="1070" y="200"/>
                  <a:pt x="1074" y="200"/>
                </a:cubicBezTo>
                <a:close/>
                <a:moveTo>
                  <a:pt x="1126" y="205"/>
                </a:moveTo>
                <a:cubicBezTo>
                  <a:pt x="1122" y="205"/>
                  <a:pt x="1118" y="209"/>
                  <a:pt x="1118" y="213"/>
                </a:cubicBezTo>
                <a:cubicBezTo>
                  <a:pt x="1118" y="217"/>
                  <a:pt x="1122" y="221"/>
                  <a:pt x="1126" y="221"/>
                </a:cubicBezTo>
                <a:cubicBezTo>
                  <a:pt x="1130" y="221"/>
                  <a:pt x="1134" y="217"/>
                  <a:pt x="1134" y="213"/>
                </a:cubicBezTo>
                <a:cubicBezTo>
                  <a:pt x="1134" y="209"/>
                  <a:pt x="1130" y="205"/>
                  <a:pt x="1126" y="205"/>
                </a:cubicBezTo>
                <a:close/>
                <a:moveTo>
                  <a:pt x="1043" y="211"/>
                </a:moveTo>
                <a:cubicBezTo>
                  <a:pt x="1043" y="209"/>
                  <a:pt x="1040" y="206"/>
                  <a:pt x="1038" y="206"/>
                </a:cubicBezTo>
                <a:cubicBezTo>
                  <a:pt x="1035" y="206"/>
                  <a:pt x="1033" y="209"/>
                  <a:pt x="1033" y="211"/>
                </a:cubicBezTo>
                <a:cubicBezTo>
                  <a:pt x="1033" y="213"/>
                  <a:pt x="1035" y="215"/>
                  <a:pt x="1038" y="215"/>
                </a:cubicBezTo>
                <a:cubicBezTo>
                  <a:pt x="1040" y="215"/>
                  <a:pt x="1043" y="213"/>
                  <a:pt x="1043" y="211"/>
                </a:cubicBezTo>
                <a:close/>
                <a:moveTo>
                  <a:pt x="1112" y="85"/>
                </a:moveTo>
                <a:cubicBezTo>
                  <a:pt x="1109" y="85"/>
                  <a:pt x="1106" y="87"/>
                  <a:pt x="1106" y="89"/>
                </a:cubicBezTo>
                <a:cubicBezTo>
                  <a:pt x="1106" y="92"/>
                  <a:pt x="1109" y="95"/>
                  <a:pt x="1112" y="95"/>
                </a:cubicBezTo>
                <a:cubicBezTo>
                  <a:pt x="1115" y="95"/>
                  <a:pt x="1117" y="92"/>
                  <a:pt x="1117" y="89"/>
                </a:cubicBezTo>
                <a:cubicBezTo>
                  <a:pt x="1117" y="87"/>
                  <a:pt x="1115" y="85"/>
                  <a:pt x="1112" y="85"/>
                </a:cubicBezTo>
                <a:close/>
                <a:moveTo>
                  <a:pt x="869" y="837"/>
                </a:moveTo>
                <a:cubicBezTo>
                  <a:pt x="870" y="843"/>
                  <a:pt x="875" y="847"/>
                  <a:pt x="882" y="847"/>
                </a:cubicBezTo>
                <a:cubicBezTo>
                  <a:pt x="889" y="847"/>
                  <a:pt x="895" y="842"/>
                  <a:pt x="895" y="836"/>
                </a:cubicBezTo>
                <a:cubicBezTo>
                  <a:pt x="897" y="841"/>
                  <a:pt x="902" y="845"/>
                  <a:pt x="908" y="845"/>
                </a:cubicBezTo>
                <a:cubicBezTo>
                  <a:pt x="915" y="845"/>
                  <a:pt x="921" y="840"/>
                  <a:pt x="921" y="832"/>
                </a:cubicBezTo>
                <a:cubicBezTo>
                  <a:pt x="921" y="824"/>
                  <a:pt x="915" y="819"/>
                  <a:pt x="908" y="819"/>
                </a:cubicBezTo>
                <a:cubicBezTo>
                  <a:pt x="902" y="819"/>
                  <a:pt x="896" y="824"/>
                  <a:pt x="895" y="830"/>
                </a:cubicBezTo>
                <a:cubicBezTo>
                  <a:pt x="894" y="824"/>
                  <a:pt x="888" y="820"/>
                  <a:pt x="882" y="820"/>
                </a:cubicBezTo>
                <a:cubicBezTo>
                  <a:pt x="875" y="820"/>
                  <a:pt x="870" y="824"/>
                  <a:pt x="868" y="831"/>
                </a:cubicBezTo>
                <a:cubicBezTo>
                  <a:pt x="867" y="825"/>
                  <a:pt x="862" y="820"/>
                  <a:pt x="856" y="820"/>
                </a:cubicBezTo>
                <a:cubicBezTo>
                  <a:pt x="848" y="820"/>
                  <a:pt x="842" y="827"/>
                  <a:pt x="842" y="834"/>
                </a:cubicBezTo>
                <a:cubicBezTo>
                  <a:pt x="842" y="842"/>
                  <a:pt x="848" y="848"/>
                  <a:pt x="856" y="848"/>
                </a:cubicBezTo>
                <a:cubicBezTo>
                  <a:pt x="862" y="848"/>
                  <a:pt x="868" y="843"/>
                  <a:pt x="869" y="837"/>
                </a:cubicBezTo>
                <a:close/>
                <a:moveTo>
                  <a:pt x="928" y="609"/>
                </a:moveTo>
                <a:cubicBezTo>
                  <a:pt x="928" y="607"/>
                  <a:pt x="926" y="606"/>
                  <a:pt x="924" y="606"/>
                </a:cubicBezTo>
                <a:cubicBezTo>
                  <a:pt x="922" y="606"/>
                  <a:pt x="920" y="607"/>
                  <a:pt x="920" y="609"/>
                </a:cubicBezTo>
                <a:cubicBezTo>
                  <a:pt x="920" y="611"/>
                  <a:pt x="922" y="613"/>
                  <a:pt x="924" y="613"/>
                </a:cubicBezTo>
                <a:cubicBezTo>
                  <a:pt x="926" y="613"/>
                  <a:pt x="928" y="611"/>
                  <a:pt x="928" y="609"/>
                </a:cubicBezTo>
                <a:close/>
                <a:moveTo>
                  <a:pt x="770" y="822"/>
                </a:moveTo>
                <a:cubicBezTo>
                  <a:pt x="764" y="822"/>
                  <a:pt x="760" y="827"/>
                  <a:pt x="760" y="833"/>
                </a:cubicBezTo>
                <a:cubicBezTo>
                  <a:pt x="760" y="839"/>
                  <a:pt x="764" y="843"/>
                  <a:pt x="770" y="843"/>
                </a:cubicBezTo>
                <a:cubicBezTo>
                  <a:pt x="776" y="843"/>
                  <a:pt x="780" y="839"/>
                  <a:pt x="780" y="833"/>
                </a:cubicBezTo>
                <a:cubicBezTo>
                  <a:pt x="780" y="827"/>
                  <a:pt x="776" y="822"/>
                  <a:pt x="770" y="822"/>
                </a:cubicBezTo>
                <a:close/>
                <a:moveTo>
                  <a:pt x="800" y="824"/>
                </a:moveTo>
                <a:cubicBezTo>
                  <a:pt x="794" y="824"/>
                  <a:pt x="790" y="828"/>
                  <a:pt x="790" y="834"/>
                </a:cubicBezTo>
                <a:cubicBezTo>
                  <a:pt x="790" y="840"/>
                  <a:pt x="794" y="843"/>
                  <a:pt x="800" y="843"/>
                </a:cubicBezTo>
                <a:cubicBezTo>
                  <a:pt x="805" y="843"/>
                  <a:pt x="809" y="840"/>
                  <a:pt x="809" y="834"/>
                </a:cubicBezTo>
                <a:cubicBezTo>
                  <a:pt x="809" y="828"/>
                  <a:pt x="805" y="824"/>
                  <a:pt x="800" y="824"/>
                </a:cubicBezTo>
                <a:close/>
                <a:moveTo>
                  <a:pt x="706" y="843"/>
                </a:moveTo>
                <a:cubicBezTo>
                  <a:pt x="713" y="843"/>
                  <a:pt x="718" y="838"/>
                  <a:pt x="718" y="831"/>
                </a:cubicBezTo>
                <a:cubicBezTo>
                  <a:pt x="718" y="824"/>
                  <a:pt x="713" y="818"/>
                  <a:pt x="706" y="818"/>
                </a:cubicBezTo>
                <a:cubicBezTo>
                  <a:pt x="699" y="818"/>
                  <a:pt x="693" y="824"/>
                  <a:pt x="693" y="831"/>
                </a:cubicBezTo>
                <a:cubicBezTo>
                  <a:pt x="693" y="838"/>
                  <a:pt x="699" y="843"/>
                  <a:pt x="706" y="843"/>
                </a:cubicBezTo>
                <a:close/>
                <a:moveTo>
                  <a:pt x="750" y="832"/>
                </a:moveTo>
                <a:cubicBezTo>
                  <a:pt x="750" y="825"/>
                  <a:pt x="745" y="820"/>
                  <a:pt x="739" y="820"/>
                </a:cubicBezTo>
                <a:cubicBezTo>
                  <a:pt x="732" y="820"/>
                  <a:pt x="728" y="825"/>
                  <a:pt x="728" y="832"/>
                </a:cubicBezTo>
                <a:cubicBezTo>
                  <a:pt x="728" y="838"/>
                  <a:pt x="732" y="843"/>
                  <a:pt x="739" y="843"/>
                </a:cubicBezTo>
                <a:cubicBezTo>
                  <a:pt x="745" y="843"/>
                  <a:pt x="750" y="838"/>
                  <a:pt x="750" y="832"/>
                </a:cubicBezTo>
                <a:close/>
                <a:moveTo>
                  <a:pt x="1010" y="605"/>
                </a:moveTo>
                <a:cubicBezTo>
                  <a:pt x="1004" y="605"/>
                  <a:pt x="1000" y="610"/>
                  <a:pt x="1000" y="615"/>
                </a:cubicBezTo>
                <a:cubicBezTo>
                  <a:pt x="1000" y="621"/>
                  <a:pt x="1004" y="626"/>
                  <a:pt x="1010" y="626"/>
                </a:cubicBezTo>
                <a:cubicBezTo>
                  <a:pt x="1015" y="626"/>
                  <a:pt x="1019" y="621"/>
                  <a:pt x="1019" y="615"/>
                </a:cubicBezTo>
                <a:cubicBezTo>
                  <a:pt x="1019" y="610"/>
                  <a:pt x="1015" y="605"/>
                  <a:pt x="1010" y="605"/>
                </a:cubicBezTo>
                <a:close/>
                <a:moveTo>
                  <a:pt x="1081" y="572"/>
                </a:moveTo>
                <a:cubicBezTo>
                  <a:pt x="1075" y="572"/>
                  <a:pt x="1070" y="577"/>
                  <a:pt x="1070" y="583"/>
                </a:cubicBezTo>
                <a:cubicBezTo>
                  <a:pt x="1070" y="588"/>
                  <a:pt x="1075" y="592"/>
                  <a:pt x="1081" y="592"/>
                </a:cubicBezTo>
                <a:cubicBezTo>
                  <a:pt x="1086" y="592"/>
                  <a:pt x="1091" y="588"/>
                  <a:pt x="1091" y="583"/>
                </a:cubicBezTo>
                <a:cubicBezTo>
                  <a:pt x="1091" y="577"/>
                  <a:pt x="1086" y="572"/>
                  <a:pt x="1081" y="572"/>
                </a:cubicBezTo>
                <a:close/>
                <a:moveTo>
                  <a:pt x="770" y="924"/>
                </a:moveTo>
                <a:cubicBezTo>
                  <a:pt x="764" y="924"/>
                  <a:pt x="759" y="929"/>
                  <a:pt x="759" y="936"/>
                </a:cubicBezTo>
                <a:cubicBezTo>
                  <a:pt x="759" y="942"/>
                  <a:pt x="764" y="947"/>
                  <a:pt x="770" y="947"/>
                </a:cubicBezTo>
                <a:cubicBezTo>
                  <a:pt x="776" y="947"/>
                  <a:pt x="782" y="942"/>
                  <a:pt x="782" y="936"/>
                </a:cubicBezTo>
                <a:cubicBezTo>
                  <a:pt x="782" y="929"/>
                  <a:pt x="776" y="924"/>
                  <a:pt x="770" y="924"/>
                </a:cubicBezTo>
                <a:close/>
                <a:moveTo>
                  <a:pt x="734" y="925"/>
                </a:moveTo>
                <a:cubicBezTo>
                  <a:pt x="729" y="925"/>
                  <a:pt x="724" y="930"/>
                  <a:pt x="724" y="937"/>
                </a:cubicBezTo>
                <a:cubicBezTo>
                  <a:pt x="724" y="942"/>
                  <a:pt x="729" y="947"/>
                  <a:pt x="734" y="947"/>
                </a:cubicBezTo>
                <a:cubicBezTo>
                  <a:pt x="740" y="947"/>
                  <a:pt x="745" y="942"/>
                  <a:pt x="745" y="937"/>
                </a:cubicBezTo>
                <a:cubicBezTo>
                  <a:pt x="745" y="930"/>
                  <a:pt x="740" y="925"/>
                  <a:pt x="734" y="925"/>
                </a:cubicBezTo>
                <a:close/>
                <a:moveTo>
                  <a:pt x="1001" y="580"/>
                </a:moveTo>
                <a:cubicBezTo>
                  <a:pt x="1001" y="575"/>
                  <a:pt x="997" y="571"/>
                  <a:pt x="992" y="571"/>
                </a:cubicBezTo>
                <a:cubicBezTo>
                  <a:pt x="988" y="571"/>
                  <a:pt x="984" y="575"/>
                  <a:pt x="984" y="580"/>
                </a:cubicBezTo>
                <a:cubicBezTo>
                  <a:pt x="984" y="585"/>
                  <a:pt x="988" y="588"/>
                  <a:pt x="992" y="588"/>
                </a:cubicBezTo>
                <a:cubicBezTo>
                  <a:pt x="997" y="588"/>
                  <a:pt x="1001" y="585"/>
                  <a:pt x="1001" y="580"/>
                </a:cubicBezTo>
                <a:close/>
                <a:moveTo>
                  <a:pt x="521" y="924"/>
                </a:moveTo>
                <a:cubicBezTo>
                  <a:pt x="528" y="924"/>
                  <a:pt x="534" y="918"/>
                  <a:pt x="534" y="911"/>
                </a:cubicBezTo>
                <a:cubicBezTo>
                  <a:pt x="534" y="905"/>
                  <a:pt x="528" y="898"/>
                  <a:pt x="521" y="898"/>
                </a:cubicBezTo>
                <a:cubicBezTo>
                  <a:pt x="514" y="898"/>
                  <a:pt x="508" y="905"/>
                  <a:pt x="508" y="911"/>
                </a:cubicBezTo>
                <a:cubicBezTo>
                  <a:pt x="508" y="918"/>
                  <a:pt x="514" y="924"/>
                  <a:pt x="521" y="924"/>
                </a:cubicBezTo>
                <a:close/>
                <a:moveTo>
                  <a:pt x="670" y="843"/>
                </a:moveTo>
                <a:cubicBezTo>
                  <a:pt x="678" y="843"/>
                  <a:pt x="684" y="837"/>
                  <a:pt x="684" y="830"/>
                </a:cubicBezTo>
                <a:cubicBezTo>
                  <a:pt x="684" y="822"/>
                  <a:pt x="678" y="816"/>
                  <a:pt x="670" y="816"/>
                </a:cubicBezTo>
                <a:cubicBezTo>
                  <a:pt x="663" y="816"/>
                  <a:pt x="657" y="822"/>
                  <a:pt x="657" y="830"/>
                </a:cubicBezTo>
                <a:cubicBezTo>
                  <a:pt x="657" y="837"/>
                  <a:pt x="663" y="843"/>
                  <a:pt x="670" y="843"/>
                </a:cubicBezTo>
                <a:close/>
                <a:moveTo>
                  <a:pt x="558" y="906"/>
                </a:moveTo>
                <a:cubicBezTo>
                  <a:pt x="558" y="913"/>
                  <a:pt x="564" y="918"/>
                  <a:pt x="571" y="918"/>
                </a:cubicBezTo>
                <a:cubicBezTo>
                  <a:pt x="578" y="918"/>
                  <a:pt x="584" y="913"/>
                  <a:pt x="584" y="906"/>
                </a:cubicBezTo>
                <a:cubicBezTo>
                  <a:pt x="584" y="898"/>
                  <a:pt x="578" y="893"/>
                  <a:pt x="571" y="893"/>
                </a:cubicBezTo>
                <a:cubicBezTo>
                  <a:pt x="564" y="893"/>
                  <a:pt x="558" y="898"/>
                  <a:pt x="558" y="906"/>
                </a:cubicBezTo>
                <a:close/>
                <a:moveTo>
                  <a:pt x="747" y="732"/>
                </a:moveTo>
                <a:cubicBezTo>
                  <a:pt x="739" y="732"/>
                  <a:pt x="733" y="738"/>
                  <a:pt x="733" y="746"/>
                </a:cubicBezTo>
                <a:cubicBezTo>
                  <a:pt x="733" y="754"/>
                  <a:pt x="739" y="759"/>
                  <a:pt x="747" y="759"/>
                </a:cubicBezTo>
                <a:cubicBezTo>
                  <a:pt x="754" y="759"/>
                  <a:pt x="760" y="754"/>
                  <a:pt x="760" y="746"/>
                </a:cubicBezTo>
                <a:cubicBezTo>
                  <a:pt x="760" y="738"/>
                  <a:pt x="754" y="732"/>
                  <a:pt x="747" y="732"/>
                </a:cubicBezTo>
                <a:close/>
                <a:moveTo>
                  <a:pt x="802" y="784"/>
                </a:moveTo>
                <a:cubicBezTo>
                  <a:pt x="808" y="784"/>
                  <a:pt x="812" y="779"/>
                  <a:pt x="812" y="773"/>
                </a:cubicBezTo>
                <a:cubicBezTo>
                  <a:pt x="812" y="768"/>
                  <a:pt x="808" y="763"/>
                  <a:pt x="802" y="763"/>
                </a:cubicBezTo>
                <a:cubicBezTo>
                  <a:pt x="797" y="763"/>
                  <a:pt x="792" y="768"/>
                  <a:pt x="792" y="773"/>
                </a:cubicBezTo>
                <a:cubicBezTo>
                  <a:pt x="792" y="779"/>
                  <a:pt x="797" y="784"/>
                  <a:pt x="802" y="784"/>
                </a:cubicBezTo>
                <a:close/>
                <a:moveTo>
                  <a:pt x="743" y="787"/>
                </a:moveTo>
                <a:cubicBezTo>
                  <a:pt x="750" y="787"/>
                  <a:pt x="756" y="781"/>
                  <a:pt x="756" y="774"/>
                </a:cubicBezTo>
                <a:cubicBezTo>
                  <a:pt x="756" y="767"/>
                  <a:pt x="750" y="761"/>
                  <a:pt x="743" y="761"/>
                </a:cubicBezTo>
                <a:cubicBezTo>
                  <a:pt x="736" y="761"/>
                  <a:pt x="730" y="767"/>
                  <a:pt x="730" y="774"/>
                </a:cubicBezTo>
                <a:cubicBezTo>
                  <a:pt x="730" y="781"/>
                  <a:pt x="736" y="787"/>
                  <a:pt x="743" y="787"/>
                </a:cubicBezTo>
                <a:close/>
                <a:moveTo>
                  <a:pt x="1051" y="634"/>
                </a:moveTo>
                <a:cubicBezTo>
                  <a:pt x="1051" y="641"/>
                  <a:pt x="1056" y="645"/>
                  <a:pt x="1062" y="645"/>
                </a:cubicBezTo>
                <a:cubicBezTo>
                  <a:pt x="1068" y="645"/>
                  <a:pt x="1072" y="641"/>
                  <a:pt x="1072" y="634"/>
                </a:cubicBezTo>
                <a:cubicBezTo>
                  <a:pt x="1072" y="629"/>
                  <a:pt x="1068" y="624"/>
                  <a:pt x="1062" y="624"/>
                </a:cubicBezTo>
                <a:cubicBezTo>
                  <a:pt x="1056" y="624"/>
                  <a:pt x="1051" y="629"/>
                  <a:pt x="1051" y="634"/>
                </a:cubicBezTo>
                <a:close/>
                <a:moveTo>
                  <a:pt x="773" y="785"/>
                </a:moveTo>
                <a:cubicBezTo>
                  <a:pt x="779" y="785"/>
                  <a:pt x="784" y="781"/>
                  <a:pt x="784" y="774"/>
                </a:cubicBezTo>
                <a:cubicBezTo>
                  <a:pt x="784" y="768"/>
                  <a:pt x="779" y="762"/>
                  <a:pt x="773" y="762"/>
                </a:cubicBezTo>
                <a:cubicBezTo>
                  <a:pt x="767" y="762"/>
                  <a:pt x="762" y="768"/>
                  <a:pt x="762" y="774"/>
                </a:cubicBezTo>
                <a:cubicBezTo>
                  <a:pt x="762" y="781"/>
                  <a:pt x="767" y="785"/>
                  <a:pt x="773" y="785"/>
                </a:cubicBezTo>
                <a:close/>
                <a:moveTo>
                  <a:pt x="859" y="761"/>
                </a:moveTo>
                <a:cubicBezTo>
                  <a:pt x="854" y="761"/>
                  <a:pt x="850" y="765"/>
                  <a:pt x="850" y="769"/>
                </a:cubicBezTo>
                <a:cubicBezTo>
                  <a:pt x="850" y="775"/>
                  <a:pt x="854" y="779"/>
                  <a:pt x="859" y="779"/>
                </a:cubicBezTo>
                <a:cubicBezTo>
                  <a:pt x="864" y="779"/>
                  <a:pt x="868" y="775"/>
                  <a:pt x="868" y="769"/>
                </a:cubicBezTo>
                <a:cubicBezTo>
                  <a:pt x="868" y="765"/>
                  <a:pt x="864" y="761"/>
                  <a:pt x="859" y="761"/>
                </a:cubicBezTo>
                <a:close/>
                <a:moveTo>
                  <a:pt x="685" y="938"/>
                </a:moveTo>
                <a:cubicBezTo>
                  <a:pt x="685" y="944"/>
                  <a:pt x="690" y="948"/>
                  <a:pt x="696" y="948"/>
                </a:cubicBezTo>
                <a:cubicBezTo>
                  <a:pt x="701" y="948"/>
                  <a:pt x="706" y="944"/>
                  <a:pt x="706" y="938"/>
                </a:cubicBezTo>
                <a:cubicBezTo>
                  <a:pt x="706" y="933"/>
                  <a:pt x="701" y="928"/>
                  <a:pt x="696" y="928"/>
                </a:cubicBezTo>
                <a:cubicBezTo>
                  <a:pt x="690" y="928"/>
                  <a:pt x="685" y="933"/>
                  <a:pt x="685" y="938"/>
                </a:cubicBezTo>
                <a:close/>
                <a:moveTo>
                  <a:pt x="712" y="788"/>
                </a:moveTo>
                <a:cubicBezTo>
                  <a:pt x="720" y="788"/>
                  <a:pt x="726" y="781"/>
                  <a:pt x="726" y="773"/>
                </a:cubicBezTo>
                <a:cubicBezTo>
                  <a:pt x="726" y="767"/>
                  <a:pt x="721" y="762"/>
                  <a:pt x="716" y="761"/>
                </a:cubicBezTo>
                <a:cubicBezTo>
                  <a:pt x="724" y="761"/>
                  <a:pt x="730" y="754"/>
                  <a:pt x="730" y="746"/>
                </a:cubicBezTo>
                <a:cubicBezTo>
                  <a:pt x="730" y="738"/>
                  <a:pt x="724" y="732"/>
                  <a:pt x="716" y="732"/>
                </a:cubicBezTo>
                <a:cubicBezTo>
                  <a:pt x="708" y="732"/>
                  <a:pt x="701" y="738"/>
                  <a:pt x="701" y="746"/>
                </a:cubicBezTo>
                <a:cubicBezTo>
                  <a:pt x="701" y="753"/>
                  <a:pt x="706" y="758"/>
                  <a:pt x="712" y="760"/>
                </a:cubicBezTo>
                <a:cubicBezTo>
                  <a:pt x="704" y="760"/>
                  <a:pt x="698" y="766"/>
                  <a:pt x="698" y="773"/>
                </a:cubicBezTo>
                <a:cubicBezTo>
                  <a:pt x="698" y="781"/>
                  <a:pt x="704" y="788"/>
                  <a:pt x="712" y="788"/>
                </a:cubicBezTo>
                <a:close/>
                <a:moveTo>
                  <a:pt x="828" y="845"/>
                </a:moveTo>
                <a:cubicBezTo>
                  <a:pt x="834" y="845"/>
                  <a:pt x="839" y="840"/>
                  <a:pt x="839" y="834"/>
                </a:cubicBezTo>
                <a:cubicBezTo>
                  <a:pt x="839" y="828"/>
                  <a:pt x="834" y="824"/>
                  <a:pt x="828" y="824"/>
                </a:cubicBezTo>
                <a:cubicBezTo>
                  <a:pt x="822" y="824"/>
                  <a:pt x="817" y="828"/>
                  <a:pt x="817" y="834"/>
                </a:cubicBezTo>
                <a:cubicBezTo>
                  <a:pt x="817" y="840"/>
                  <a:pt x="822" y="845"/>
                  <a:pt x="828" y="845"/>
                </a:cubicBezTo>
                <a:close/>
                <a:moveTo>
                  <a:pt x="592" y="844"/>
                </a:moveTo>
                <a:cubicBezTo>
                  <a:pt x="600" y="844"/>
                  <a:pt x="606" y="838"/>
                  <a:pt x="606" y="830"/>
                </a:cubicBezTo>
                <a:cubicBezTo>
                  <a:pt x="606" y="822"/>
                  <a:pt x="600" y="816"/>
                  <a:pt x="592" y="816"/>
                </a:cubicBezTo>
                <a:cubicBezTo>
                  <a:pt x="584" y="816"/>
                  <a:pt x="578" y="822"/>
                  <a:pt x="578" y="830"/>
                </a:cubicBezTo>
                <a:cubicBezTo>
                  <a:pt x="578" y="838"/>
                  <a:pt x="584" y="844"/>
                  <a:pt x="592" y="844"/>
                </a:cubicBezTo>
                <a:close/>
                <a:moveTo>
                  <a:pt x="934" y="817"/>
                </a:moveTo>
                <a:cubicBezTo>
                  <a:pt x="927" y="817"/>
                  <a:pt x="922" y="823"/>
                  <a:pt x="922" y="829"/>
                </a:cubicBezTo>
                <a:cubicBezTo>
                  <a:pt x="922" y="836"/>
                  <a:pt x="927" y="842"/>
                  <a:pt x="934" y="842"/>
                </a:cubicBezTo>
                <a:cubicBezTo>
                  <a:pt x="941" y="842"/>
                  <a:pt x="946" y="836"/>
                  <a:pt x="946" y="829"/>
                </a:cubicBezTo>
                <a:cubicBezTo>
                  <a:pt x="946" y="823"/>
                  <a:pt x="941" y="817"/>
                  <a:pt x="934" y="817"/>
                </a:cubicBezTo>
                <a:close/>
                <a:moveTo>
                  <a:pt x="1038" y="650"/>
                </a:moveTo>
                <a:cubicBezTo>
                  <a:pt x="1038" y="644"/>
                  <a:pt x="1033" y="639"/>
                  <a:pt x="1027" y="639"/>
                </a:cubicBezTo>
                <a:cubicBezTo>
                  <a:pt x="1021" y="639"/>
                  <a:pt x="1016" y="644"/>
                  <a:pt x="1016" y="650"/>
                </a:cubicBezTo>
                <a:cubicBezTo>
                  <a:pt x="1016" y="657"/>
                  <a:pt x="1021" y="661"/>
                  <a:pt x="1027" y="661"/>
                </a:cubicBezTo>
                <a:cubicBezTo>
                  <a:pt x="1033" y="661"/>
                  <a:pt x="1038" y="657"/>
                  <a:pt x="1038" y="650"/>
                </a:cubicBezTo>
                <a:close/>
                <a:moveTo>
                  <a:pt x="633" y="816"/>
                </a:moveTo>
                <a:cubicBezTo>
                  <a:pt x="625" y="816"/>
                  <a:pt x="619" y="822"/>
                  <a:pt x="619" y="829"/>
                </a:cubicBezTo>
                <a:cubicBezTo>
                  <a:pt x="619" y="837"/>
                  <a:pt x="625" y="843"/>
                  <a:pt x="633" y="843"/>
                </a:cubicBezTo>
                <a:cubicBezTo>
                  <a:pt x="640" y="843"/>
                  <a:pt x="647" y="837"/>
                  <a:pt x="647" y="829"/>
                </a:cubicBezTo>
                <a:cubicBezTo>
                  <a:pt x="647" y="822"/>
                  <a:pt x="640" y="816"/>
                  <a:pt x="633" y="816"/>
                </a:cubicBezTo>
                <a:close/>
                <a:moveTo>
                  <a:pt x="960" y="814"/>
                </a:moveTo>
                <a:cubicBezTo>
                  <a:pt x="953" y="814"/>
                  <a:pt x="948" y="819"/>
                  <a:pt x="948" y="826"/>
                </a:cubicBezTo>
                <a:cubicBezTo>
                  <a:pt x="948" y="832"/>
                  <a:pt x="953" y="838"/>
                  <a:pt x="960" y="838"/>
                </a:cubicBezTo>
                <a:cubicBezTo>
                  <a:pt x="967" y="838"/>
                  <a:pt x="972" y="832"/>
                  <a:pt x="972" y="826"/>
                </a:cubicBezTo>
                <a:cubicBezTo>
                  <a:pt x="972" y="819"/>
                  <a:pt x="967" y="814"/>
                  <a:pt x="960" y="814"/>
                </a:cubicBezTo>
                <a:close/>
                <a:moveTo>
                  <a:pt x="897" y="801"/>
                </a:moveTo>
                <a:cubicBezTo>
                  <a:pt x="899" y="807"/>
                  <a:pt x="904" y="812"/>
                  <a:pt x="910" y="812"/>
                </a:cubicBezTo>
                <a:cubicBezTo>
                  <a:pt x="918" y="812"/>
                  <a:pt x="924" y="805"/>
                  <a:pt x="924" y="797"/>
                </a:cubicBezTo>
                <a:cubicBezTo>
                  <a:pt x="924" y="790"/>
                  <a:pt x="918" y="784"/>
                  <a:pt x="910" y="784"/>
                </a:cubicBezTo>
                <a:cubicBezTo>
                  <a:pt x="903" y="784"/>
                  <a:pt x="897" y="790"/>
                  <a:pt x="897" y="797"/>
                </a:cubicBezTo>
                <a:cubicBezTo>
                  <a:pt x="895" y="791"/>
                  <a:pt x="890" y="787"/>
                  <a:pt x="883" y="787"/>
                </a:cubicBezTo>
                <a:cubicBezTo>
                  <a:pt x="875" y="787"/>
                  <a:pt x="870" y="793"/>
                  <a:pt x="870" y="801"/>
                </a:cubicBezTo>
                <a:cubicBezTo>
                  <a:pt x="870" y="808"/>
                  <a:pt x="875" y="814"/>
                  <a:pt x="883" y="814"/>
                </a:cubicBezTo>
                <a:cubicBezTo>
                  <a:pt x="891" y="814"/>
                  <a:pt x="897" y="808"/>
                  <a:pt x="897" y="801"/>
                </a:cubicBezTo>
                <a:close/>
                <a:moveTo>
                  <a:pt x="671" y="1041"/>
                </a:moveTo>
                <a:cubicBezTo>
                  <a:pt x="671" y="1046"/>
                  <a:pt x="676" y="1051"/>
                  <a:pt x="681" y="1051"/>
                </a:cubicBezTo>
                <a:cubicBezTo>
                  <a:pt x="687" y="1051"/>
                  <a:pt x="692" y="1046"/>
                  <a:pt x="692" y="1041"/>
                </a:cubicBezTo>
                <a:cubicBezTo>
                  <a:pt x="692" y="1035"/>
                  <a:pt x="687" y="1030"/>
                  <a:pt x="681" y="1030"/>
                </a:cubicBezTo>
                <a:cubicBezTo>
                  <a:pt x="676" y="1030"/>
                  <a:pt x="671" y="1035"/>
                  <a:pt x="671" y="1041"/>
                </a:cubicBezTo>
                <a:close/>
                <a:moveTo>
                  <a:pt x="798" y="1077"/>
                </a:moveTo>
                <a:cubicBezTo>
                  <a:pt x="798" y="1080"/>
                  <a:pt x="800" y="1082"/>
                  <a:pt x="802" y="1082"/>
                </a:cubicBezTo>
                <a:cubicBezTo>
                  <a:pt x="805" y="1082"/>
                  <a:pt x="807" y="1080"/>
                  <a:pt x="807" y="1077"/>
                </a:cubicBezTo>
                <a:cubicBezTo>
                  <a:pt x="807" y="1075"/>
                  <a:pt x="805" y="1073"/>
                  <a:pt x="802" y="1073"/>
                </a:cubicBezTo>
                <a:cubicBezTo>
                  <a:pt x="800" y="1073"/>
                  <a:pt x="798" y="1075"/>
                  <a:pt x="798" y="1077"/>
                </a:cubicBezTo>
                <a:close/>
                <a:moveTo>
                  <a:pt x="951" y="1068"/>
                </a:moveTo>
                <a:cubicBezTo>
                  <a:pt x="957" y="1068"/>
                  <a:pt x="961" y="1064"/>
                  <a:pt x="961" y="1058"/>
                </a:cubicBezTo>
                <a:cubicBezTo>
                  <a:pt x="961" y="1052"/>
                  <a:pt x="957" y="1047"/>
                  <a:pt x="951" y="1047"/>
                </a:cubicBezTo>
                <a:cubicBezTo>
                  <a:pt x="945" y="1047"/>
                  <a:pt x="941" y="1052"/>
                  <a:pt x="941" y="1058"/>
                </a:cubicBezTo>
                <a:cubicBezTo>
                  <a:pt x="941" y="1064"/>
                  <a:pt x="945" y="1068"/>
                  <a:pt x="951" y="1068"/>
                </a:cubicBezTo>
                <a:close/>
                <a:moveTo>
                  <a:pt x="833" y="1072"/>
                </a:moveTo>
                <a:cubicBezTo>
                  <a:pt x="833" y="1075"/>
                  <a:pt x="835" y="1077"/>
                  <a:pt x="838" y="1077"/>
                </a:cubicBezTo>
                <a:cubicBezTo>
                  <a:pt x="841" y="1077"/>
                  <a:pt x="844" y="1075"/>
                  <a:pt x="844" y="1072"/>
                </a:cubicBezTo>
                <a:cubicBezTo>
                  <a:pt x="844" y="1069"/>
                  <a:pt x="841" y="1066"/>
                  <a:pt x="838" y="1066"/>
                </a:cubicBezTo>
                <a:cubicBezTo>
                  <a:pt x="835" y="1066"/>
                  <a:pt x="833" y="1069"/>
                  <a:pt x="833" y="1072"/>
                </a:cubicBezTo>
                <a:close/>
                <a:moveTo>
                  <a:pt x="926" y="1069"/>
                </a:moveTo>
                <a:cubicBezTo>
                  <a:pt x="931" y="1069"/>
                  <a:pt x="936" y="1065"/>
                  <a:pt x="936" y="1061"/>
                </a:cubicBezTo>
                <a:cubicBezTo>
                  <a:pt x="936" y="1055"/>
                  <a:pt x="931" y="1051"/>
                  <a:pt x="926" y="1051"/>
                </a:cubicBezTo>
                <a:cubicBezTo>
                  <a:pt x="921" y="1051"/>
                  <a:pt x="917" y="1055"/>
                  <a:pt x="917" y="1061"/>
                </a:cubicBezTo>
                <a:cubicBezTo>
                  <a:pt x="917" y="1065"/>
                  <a:pt x="921" y="1069"/>
                  <a:pt x="926" y="1069"/>
                </a:cubicBezTo>
                <a:close/>
                <a:moveTo>
                  <a:pt x="578" y="1072"/>
                </a:moveTo>
                <a:cubicBezTo>
                  <a:pt x="583" y="1072"/>
                  <a:pt x="587" y="1068"/>
                  <a:pt x="587" y="1063"/>
                </a:cubicBezTo>
                <a:cubicBezTo>
                  <a:pt x="587" y="1058"/>
                  <a:pt x="583" y="1054"/>
                  <a:pt x="578" y="1054"/>
                </a:cubicBezTo>
                <a:cubicBezTo>
                  <a:pt x="573" y="1054"/>
                  <a:pt x="569" y="1058"/>
                  <a:pt x="569" y="1063"/>
                </a:cubicBezTo>
                <a:cubicBezTo>
                  <a:pt x="569" y="1068"/>
                  <a:pt x="573" y="1072"/>
                  <a:pt x="578" y="1072"/>
                </a:cubicBezTo>
                <a:close/>
                <a:moveTo>
                  <a:pt x="900" y="1072"/>
                </a:moveTo>
                <a:cubicBezTo>
                  <a:pt x="904" y="1072"/>
                  <a:pt x="908" y="1068"/>
                  <a:pt x="908" y="1063"/>
                </a:cubicBezTo>
                <a:cubicBezTo>
                  <a:pt x="908" y="1059"/>
                  <a:pt x="904" y="1055"/>
                  <a:pt x="900" y="1055"/>
                </a:cubicBezTo>
                <a:cubicBezTo>
                  <a:pt x="895" y="1055"/>
                  <a:pt x="891" y="1059"/>
                  <a:pt x="891" y="1063"/>
                </a:cubicBezTo>
                <a:cubicBezTo>
                  <a:pt x="891" y="1068"/>
                  <a:pt x="895" y="1072"/>
                  <a:pt x="900" y="1072"/>
                </a:cubicBezTo>
                <a:close/>
                <a:moveTo>
                  <a:pt x="803" y="948"/>
                </a:moveTo>
                <a:cubicBezTo>
                  <a:pt x="810" y="948"/>
                  <a:pt x="816" y="943"/>
                  <a:pt x="816" y="935"/>
                </a:cubicBezTo>
                <a:cubicBezTo>
                  <a:pt x="816" y="928"/>
                  <a:pt x="810" y="922"/>
                  <a:pt x="803" y="922"/>
                </a:cubicBezTo>
                <a:cubicBezTo>
                  <a:pt x="795" y="922"/>
                  <a:pt x="790" y="928"/>
                  <a:pt x="790" y="935"/>
                </a:cubicBezTo>
                <a:cubicBezTo>
                  <a:pt x="790" y="943"/>
                  <a:pt x="795" y="948"/>
                  <a:pt x="803" y="948"/>
                </a:cubicBezTo>
                <a:close/>
                <a:moveTo>
                  <a:pt x="1039" y="511"/>
                </a:moveTo>
                <a:cubicBezTo>
                  <a:pt x="1039" y="516"/>
                  <a:pt x="1043" y="519"/>
                  <a:pt x="1047" y="519"/>
                </a:cubicBezTo>
                <a:cubicBezTo>
                  <a:pt x="1052" y="519"/>
                  <a:pt x="1056" y="516"/>
                  <a:pt x="1056" y="511"/>
                </a:cubicBezTo>
                <a:cubicBezTo>
                  <a:pt x="1056" y="506"/>
                  <a:pt x="1052" y="502"/>
                  <a:pt x="1047" y="502"/>
                </a:cubicBezTo>
                <a:cubicBezTo>
                  <a:pt x="1043" y="502"/>
                  <a:pt x="1039" y="506"/>
                  <a:pt x="1039" y="511"/>
                </a:cubicBezTo>
                <a:close/>
                <a:moveTo>
                  <a:pt x="1087" y="1041"/>
                </a:moveTo>
                <a:cubicBezTo>
                  <a:pt x="1089" y="1043"/>
                  <a:pt x="1092" y="1046"/>
                  <a:pt x="1096" y="1046"/>
                </a:cubicBezTo>
                <a:cubicBezTo>
                  <a:pt x="1103" y="1046"/>
                  <a:pt x="1108" y="1041"/>
                  <a:pt x="1108" y="1034"/>
                </a:cubicBezTo>
                <a:cubicBezTo>
                  <a:pt x="1108" y="1028"/>
                  <a:pt x="1103" y="1022"/>
                  <a:pt x="1096" y="1022"/>
                </a:cubicBezTo>
                <a:cubicBezTo>
                  <a:pt x="1090" y="1022"/>
                  <a:pt x="1086" y="1027"/>
                  <a:pt x="1085" y="1033"/>
                </a:cubicBezTo>
                <a:cubicBezTo>
                  <a:pt x="1083" y="1030"/>
                  <a:pt x="1080" y="1027"/>
                  <a:pt x="1076" y="1027"/>
                </a:cubicBezTo>
                <a:cubicBezTo>
                  <a:pt x="1071" y="1027"/>
                  <a:pt x="1068" y="1030"/>
                  <a:pt x="1066" y="1035"/>
                </a:cubicBezTo>
                <a:cubicBezTo>
                  <a:pt x="1064" y="1032"/>
                  <a:pt x="1060" y="1030"/>
                  <a:pt x="1056" y="1030"/>
                </a:cubicBezTo>
                <a:cubicBezTo>
                  <a:pt x="1051" y="1030"/>
                  <a:pt x="1047" y="1033"/>
                  <a:pt x="1045" y="1037"/>
                </a:cubicBezTo>
                <a:cubicBezTo>
                  <a:pt x="1042" y="1035"/>
                  <a:pt x="1039" y="1034"/>
                  <a:pt x="1036" y="1034"/>
                </a:cubicBezTo>
                <a:cubicBezTo>
                  <a:pt x="1031" y="1034"/>
                  <a:pt x="1027" y="1037"/>
                  <a:pt x="1025" y="1041"/>
                </a:cubicBezTo>
                <a:cubicBezTo>
                  <a:pt x="1022" y="1038"/>
                  <a:pt x="1019" y="1037"/>
                  <a:pt x="1016" y="1037"/>
                </a:cubicBezTo>
                <a:cubicBezTo>
                  <a:pt x="1011" y="1037"/>
                  <a:pt x="1006" y="1040"/>
                  <a:pt x="1004" y="1045"/>
                </a:cubicBezTo>
                <a:cubicBezTo>
                  <a:pt x="1002" y="1042"/>
                  <a:pt x="999" y="1040"/>
                  <a:pt x="995" y="1040"/>
                </a:cubicBezTo>
                <a:cubicBezTo>
                  <a:pt x="989" y="1040"/>
                  <a:pt x="984" y="1045"/>
                  <a:pt x="984" y="1051"/>
                </a:cubicBezTo>
                <a:cubicBezTo>
                  <a:pt x="982" y="1047"/>
                  <a:pt x="978" y="1044"/>
                  <a:pt x="974" y="1044"/>
                </a:cubicBezTo>
                <a:cubicBezTo>
                  <a:pt x="967" y="1044"/>
                  <a:pt x="962" y="1049"/>
                  <a:pt x="962" y="1055"/>
                </a:cubicBezTo>
                <a:cubicBezTo>
                  <a:pt x="962" y="1061"/>
                  <a:pt x="967" y="1067"/>
                  <a:pt x="974" y="1067"/>
                </a:cubicBezTo>
                <a:cubicBezTo>
                  <a:pt x="979" y="1067"/>
                  <a:pt x="984" y="1062"/>
                  <a:pt x="984" y="1057"/>
                </a:cubicBezTo>
                <a:cubicBezTo>
                  <a:pt x="986" y="1061"/>
                  <a:pt x="990" y="1065"/>
                  <a:pt x="995" y="1065"/>
                </a:cubicBezTo>
                <a:cubicBezTo>
                  <a:pt x="1000" y="1065"/>
                  <a:pt x="1004" y="1062"/>
                  <a:pt x="1006" y="1058"/>
                </a:cubicBezTo>
                <a:cubicBezTo>
                  <a:pt x="1008" y="1061"/>
                  <a:pt x="1012" y="1063"/>
                  <a:pt x="1016" y="1063"/>
                </a:cubicBezTo>
                <a:cubicBezTo>
                  <a:pt x="1021" y="1063"/>
                  <a:pt x="1025" y="1061"/>
                  <a:pt x="1027" y="1057"/>
                </a:cubicBezTo>
                <a:cubicBezTo>
                  <a:pt x="1029" y="1059"/>
                  <a:pt x="1033" y="1061"/>
                  <a:pt x="1036" y="1061"/>
                </a:cubicBezTo>
                <a:cubicBezTo>
                  <a:pt x="1041" y="1061"/>
                  <a:pt x="1045" y="1058"/>
                  <a:pt x="1047" y="1054"/>
                </a:cubicBezTo>
                <a:cubicBezTo>
                  <a:pt x="1050" y="1055"/>
                  <a:pt x="1053" y="1057"/>
                  <a:pt x="1056" y="1057"/>
                </a:cubicBezTo>
                <a:cubicBezTo>
                  <a:pt x="1062" y="1057"/>
                  <a:pt x="1066" y="1053"/>
                  <a:pt x="1068" y="1048"/>
                </a:cubicBezTo>
                <a:cubicBezTo>
                  <a:pt x="1070" y="1050"/>
                  <a:pt x="1073" y="1051"/>
                  <a:pt x="1076" y="1051"/>
                </a:cubicBezTo>
                <a:cubicBezTo>
                  <a:pt x="1082" y="1051"/>
                  <a:pt x="1087" y="1046"/>
                  <a:pt x="1087" y="1041"/>
                </a:cubicBezTo>
                <a:close/>
                <a:moveTo>
                  <a:pt x="959" y="510"/>
                </a:moveTo>
                <a:cubicBezTo>
                  <a:pt x="960" y="510"/>
                  <a:pt x="961" y="509"/>
                  <a:pt x="961" y="509"/>
                </a:cubicBezTo>
                <a:cubicBezTo>
                  <a:pt x="961" y="508"/>
                  <a:pt x="960" y="507"/>
                  <a:pt x="959" y="507"/>
                </a:cubicBezTo>
                <a:cubicBezTo>
                  <a:pt x="958" y="507"/>
                  <a:pt x="957" y="508"/>
                  <a:pt x="957" y="509"/>
                </a:cubicBezTo>
                <a:cubicBezTo>
                  <a:pt x="957" y="509"/>
                  <a:pt x="958" y="510"/>
                  <a:pt x="959" y="510"/>
                </a:cubicBezTo>
                <a:close/>
                <a:moveTo>
                  <a:pt x="352" y="1070"/>
                </a:moveTo>
                <a:cubicBezTo>
                  <a:pt x="357" y="1070"/>
                  <a:pt x="362" y="1065"/>
                  <a:pt x="362" y="1061"/>
                </a:cubicBezTo>
                <a:cubicBezTo>
                  <a:pt x="362" y="1055"/>
                  <a:pt x="357" y="1051"/>
                  <a:pt x="352" y="1051"/>
                </a:cubicBezTo>
                <a:cubicBezTo>
                  <a:pt x="347" y="1051"/>
                  <a:pt x="342" y="1055"/>
                  <a:pt x="342" y="1061"/>
                </a:cubicBezTo>
                <a:cubicBezTo>
                  <a:pt x="342" y="1065"/>
                  <a:pt x="347" y="1070"/>
                  <a:pt x="352" y="1070"/>
                </a:cubicBezTo>
                <a:close/>
                <a:moveTo>
                  <a:pt x="877" y="1067"/>
                </a:moveTo>
                <a:cubicBezTo>
                  <a:pt x="877" y="1063"/>
                  <a:pt x="874" y="1061"/>
                  <a:pt x="870" y="1061"/>
                </a:cubicBezTo>
                <a:cubicBezTo>
                  <a:pt x="867" y="1061"/>
                  <a:pt x="864" y="1063"/>
                  <a:pt x="864" y="1067"/>
                </a:cubicBezTo>
                <a:cubicBezTo>
                  <a:pt x="864" y="1071"/>
                  <a:pt x="867" y="1073"/>
                  <a:pt x="870" y="1073"/>
                </a:cubicBezTo>
                <a:cubicBezTo>
                  <a:pt x="874" y="1073"/>
                  <a:pt x="877" y="1071"/>
                  <a:pt x="877" y="1067"/>
                </a:cubicBezTo>
                <a:close/>
                <a:moveTo>
                  <a:pt x="596" y="946"/>
                </a:moveTo>
                <a:cubicBezTo>
                  <a:pt x="596" y="952"/>
                  <a:pt x="601" y="957"/>
                  <a:pt x="607" y="957"/>
                </a:cubicBezTo>
                <a:cubicBezTo>
                  <a:pt x="613" y="957"/>
                  <a:pt x="618" y="952"/>
                  <a:pt x="618" y="946"/>
                </a:cubicBezTo>
                <a:cubicBezTo>
                  <a:pt x="618" y="941"/>
                  <a:pt x="613" y="936"/>
                  <a:pt x="607" y="936"/>
                </a:cubicBezTo>
                <a:cubicBezTo>
                  <a:pt x="601" y="936"/>
                  <a:pt x="596" y="941"/>
                  <a:pt x="596" y="946"/>
                </a:cubicBezTo>
                <a:close/>
                <a:moveTo>
                  <a:pt x="568" y="953"/>
                </a:moveTo>
                <a:cubicBezTo>
                  <a:pt x="568" y="947"/>
                  <a:pt x="563" y="942"/>
                  <a:pt x="557" y="942"/>
                </a:cubicBezTo>
                <a:cubicBezTo>
                  <a:pt x="551" y="942"/>
                  <a:pt x="546" y="947"/>
                  <a:pt x="546" y="953"/>
                </a:cubicBezTo>
                <a:cubicBezTo>
                  <a:pt x="546" y="960"/>
                  <a:pt x="551" y="964"/>
                  <a:pt x="557" y="964"/>
                </a:cubicBezTo>
                <a:cubicBezTo>
                  <a:pt x="563" y="964"/>
                  <a:pt x="568" y="960"/>
                  <a:pt x="568" y="953"/>
                </a:cubicBezTo>
                <a:close/>
                <a:moveTo>
                  <a:pt x="861" y="946"/>
                </a:moveTo>
                <a:cubicBezTo>
                  <a:pt x="867" y="946"/>
                  <a:pt x="872" y="941"/>
                  <a:pt x="872" y="936"/>
                </a:cubicBezTo>
                <a:cubicBezTo>
                  <a:pt x="872" y="930"/>
                  <a:pt x="867" y="925"/>
                  <a:pt x="861" y="925"/>
                </a:cubicBezTo>
                <a:cubicBezTo>
                  <a:pt x="856" y="925"/>
                  <a:pt x="851" y="930"/>
                  <a:pt x="851" y="936"/>
                </a:cubicBezTo>
                <a:cubicBezTo>
                  <a:pt x="851" y="941"/>
                  <a:pt x="856" y="946"/>
                  <a:pt x="861" y="946"/>
                </a:cubicBezTo>
                <a:close/>
                <a:moveTo>
                  <a:pt x="643" y="941"/>
                </a:moveTo>
                <a:cubicBezTo>
                  <a:pt x="643" y="948"/>
                  <a:pt x="648" y="952"/>
                  <a:pt x="654" y="952"/>
                </a:cubicBezTo>
                <a:cubicBezTo>
                  <a:pt x="659" y="952"/>
                  <a:pt x="664" y="948"/>
                  <a:pt x="664" y="941"/>
                </a:cubicBezTo>
                <a:cubicBezTo>
                  <a:pt x="664" y="936"/>
                  <a:pt x="659" y="931"/>
                  <a:pt x="654" y="931"/>
                </a:cubicBezTo>
                <a:cubicBezTo>
                  <a:pt x="648" y="931"/>
                  <a:pt x="643" y="936"/>
                  <a:pt x="643" y="941"/>
                </a:cubicBezTo>
                <a:close/>
                <a:moveTo>
                  <a:pt x="833" y="947"/>
                </a:moveTo>
                <a:cubicBezTo>
                  <a:pt x="840" y="947"/>
                  <a:pt x="845" y="942"/>
                  <a:pt x="845" y="936"/>
                </a:cubicBezTo>
                <a:cubicBezTo>
                  <a:pt x="845" y="929"/>
                  <a:pt x="840" y="924"/>
                  <a:pt x="833" y="924"/>
                </a:cubicBezTo>
                <a:cubicBezTo>
                  <a:pt x="826" y="924"/>
                  <a:pt x="821" y="929"/>
                  <a:pt x="821" y="936"/>
                </a:cubicBezTo>
                <a:cubicBezTo>
                  <a:pt x="821" y="942"/>
                  <a:pt x="826" y="947"/>
                  <a:pt x="833" y="947"/>
                </a:cubicBezTo>
                <a:close/>
                <a:moveTo>
                  <a:pt x="887" y="945"/>
                </a:moveTo>
                <a:cubicBezTo>
                  <a:pt x="893" y="945"/>
                  <a:pt x="897" y="941"/>
                  <a:pt x="897" y="936"/>
                </a:cubicBezTo>
                <a:cubicBezTo>
                  <a:pt x="897" y="931"/>
                  <a:pt x="893" y="926"/>
                  <a:pt x="887" y="926"/>
                </a:cubicBezTo>
                <a:cubicBezTo>
                  <a:pt x="882" y="926"/>
                  <a:pt x="878" y="931"/>
                  <a:pt x="878" y="936"/>
                </a:cubicBezTo>
                <a:cubicBezTo>
                  <a:pt x="878" y="941"/>
                  <a:pt x="882" y="945"/>
                  <a:pt x="887" y="945"/>
                </a:cubicBezTo>
                <a:close/>
                <a:moveTo>
                  <a:pt x="940" y="563"/>
                </a:moveTo>
                <a:cubicBezTo>
                  <a:pt x="942" y="563"/>
                  <a:pt x="943" y="562"/>
                  <a:pt x="943" y="559"/>
                </a:cubicBezTo>
                <a:cubicBezTo>
                  <a:pt x="943" y="559"/>
                  <a:pt x="942" y="558"/>
                  <a:pt x="940" y="558"/>
                </a:cubicBezTo>
                <a:cubicBezTo>
                  <a:pt x="939" y="558"/>
                  <a:pt x="938" y="560"/>
                  <a:pt x="938" y="560"/>
                </a:cubicBezTo>
                <a:cubicBezTo>
                  <a:pt x="938" y="562"/>
                  <a:pt x="939" y="563"/>
                  <a:pt x="940" y="563"/>
                </a:cubicBezTo>
                <a:close/>
                <a:moveTo>
                  <a:pt x="715" y="1034"/>
                </a:moveTo>
                <a:cubicBezTo>
                  <a:pt x="715" y="1040"/>
                  <a:pt x="720" y="1045"/>
                  <a:pt x="726" y="1045"/>
                </a:cubicBezTo>
                <a:cubicBezTo>
                  <a:pt x="733" y="1045"/>
                  <a:pt x="738" y="1040"/>
                  <a:pt x="738" y="1034"/>
                </a:cubicBezTo>
                <a:cubicBezTo>
                  <a:pt x="738" y="1027"/>
                  <a:pt x="733" y="1022"/>
                  <a:pt x="726" y="1022"/>
                </a:cubicBezTo>
                <a:cubicBezTo>
                  <a:pt x="720" y="1022"/>
                  <a:pt x="715" y="1027"/>
                  <a:pt x="715" y="1034"/>
                </a:cubicBezTo>
                <a:close/>
                <a:moveTo>
                  <a:pt x="623" y="1050"/>
                </a:moveTo>
                <a:cubicBezTo>
                  <a:pt x="623" y="1056"/>
                  <a:pt x="627" y="1060"/>
                  <a:pt x="632" y="1060"/>
                </a:cubicBezTo>
                <a:cubicBezTo>
                  <a:pt x="637" y="1060"/>
                  <a:pt x="641" y="1056"/>
                  <a:pt x="641" y="1050"/>
                </a:cubicBezTo>
                <a:cubicBezTo>
                  <a:pt x="641" y="1046"/>
                  <a:pt x="637" y="1042"/>
                  <a:pt x="632" y="1042"/>
                </a:cubicBezTo>
                <a:cubicBezTo>
                  <a:pt x="627" y="1042"/>
                  <a:pt x="623" y="1046"/>
                  <a:pt x="623" y="1050"/>
                </a:cubicBezTo>
                <a:close/>
                <a:moveTo>
                  <a:pt x="756" y="1027"/>
                </a:moveTo>
                <a:cubicBezTo>
                  <a:pt x="756" y="1034"/>
                  <a:pt x="761" y="1039"/>
                  <a:pt x="767" y="1039"/>
                </a:cubicBezTo>
                <a:cubicBezTo>
                  <a:pt x="773" y="1039"/>
                  <a:pt x="778" y="1034"/>
                  <a:pt x="778" y="1027"/>
                </a:cubicBezTo>
                <a:cubicBezTo>
                  <a:pt x="778" y="1022"/>
                  <a:pt x="773" y="1016"/>
                  <a:pt x="767" y="1016"/>
                </a:cubicBezTo>
                <a:cubicBezTo>
                  <a:pt x="761" y="1016"/>
                  <a:pt x="756" y="1022"/>
                  <a:pt x="756" y="1027"/>
                </a:cubicBezTo>
                <a:close/>
                <a:moveTo>
                  <a:pt x="1019" y="563"/>
                </a:moveTo>
                <a:cubicBezTo>
                  <a:pt x="1019" y="568"/>
                  <a:pt x="1023" y="572"/>
                  <a:pt x="1028" y="572"/>
                </a:cubicBezTo>
                <a:cubicBezTo>
                  <a:pt x="1033" y="572"/>
                  <a:pt x="1037" y="568"/>
                  <a:pt x="1037" y="563"/>
                </a:cubicBezTo>
                <a:cubicBezTo>
                  <a:pt x="1037" y="558"/>
                  <a:pt x="1033" y="554"/>
                  <a:pt x="1028" y="554"/>
                </a:cubicBezTo>
                <a:cubicBezTo>
                  <a:pt x="1023" y="554"/>
                  <a:pt x="1019" y="558"/>
                  <a:pt x="1019" y="563"/>
                </a:cubicBezTo>
                <a:close/>
                <a:moveTo>
                  <a:pt x="1064" y="537"/>
                </a:moveTo>
                <a:cubicBezTo>
                  <a:pt x="1058" y="537"/>
                  <a:pt x="1054" y="541"/>
                  <a:pt x="1054" y="547"/>
                </a:cubicBezTo>
                <a:cubicBezTo>
                  <a:pt x="1054" y="552"/>
                  <a:pt x="1058" y="556"/>
                  <a:pt x="1064" y="556"/>
                </a:cubicBezTo>
                <a:cubicBezTo>
                  <a:pt x="1069" y="556"/>
                  <a:pt x="1074" y="552"/>
                  <a:pt x="1074" y="547"/>
                </a:cubicBezTo>
                <a:cubicBezTo>
                  <a:pt x="1074" y="541"/>
                  <a:pt x="1069" y="537"/>
                  <a:pt x="1064" y="537"/>
                </a:cubicBezTo>
                <a:close/>
                <a:moveTo>
                  <a:pt x="976" y="539"/>
                </a:moveTo>
                <a:cubicBezTo>
                  <a:pt x="973" y="539"/>
                  <a:pt x="970" y="541"/>
                  <a:pt x="970" y="544"/>
                </a:cubicBezTo>
                <a:cubicBezTo>
                  <a:pt x="970" y="548"/>
                  <a:pt x="973" y="550"/>
                  <a:pt x="976" y="550"/>
                </a:cubicBezTo>
                <a:cubicBezTo>
                  <a:pt x="979" y="550"/>
                  <a:pt x="982" y="548"/>
                  <a:pt x="982" y="544"/>
                </a:cubicBezTo>
                <a:cubicBezTo>
                  <a:pt x="982" y="541"/>
                  <a:pt x="979" y="539"/>
                  <a:pt x="976" y="539"/>
                </a:cubicBezTo>
                <a:close/>
                <a:moveTo>
                  <a:pt x="206" y="983"/>
                </a:moveTo>
                <a:cubicBezTo>
                  <a:pt x="206" y="989"/>
                  <a:pt x="211" y="995"/>
                  <a:pt x="218" y="995"/>
                </a:cubicBezTo>
                <a:cubicBezTo>
                  <a:pt x="224" y="995"/>
                  <a:pt x="229" y="989"/>
                  <a:pt x="229" y="983"/>
                </a:cubicBezTo>
                <a:cubicBezTo>
                  <a:pt x="229" y="976"/>
                  <a:pt x="224" y="972"/>
                  <a:pt x="218" y="972"/>
                </a:cubicBezTo>
                <a:cubicBezTo>
                  <a:pt x="211" y="972"/>
                  <a:pt x="206" y="976"/>
                  <a:pt x="206" y="983"/>
                </a:cubicBezTo>
                <a:close/>
                <a:moveTo>
                  <a:pt x="122" y="975"/>
                </a:moveTo>
                <a:cubicBezTo>
                  <a:pt x="128" y="975"/>
                  <a:pt x="133" y="970"/>
                  <a:pt x="133" y="964"/>
                </a:cubicBezTo>
                <a:cubicBezTo>
                  <a:pt x="133" y="957"/>
                  <a:pt x="128" y="952"/>
                  <a:pt x="122" y="952"/>
                </a:cubicBezTo>
                <a:cubicBezTo>
                  <a:pt x="116" y="952"/>
                  <a:pt x="111" y="957"/>
                  <a:pt x="111" y="964"/>
                </a:cubicBezTo>
                <a:cubicBezTo>
                  <a:pt x="111" y="970"/>
                  <a:pt x="116" y="975"/>
                  <a:pt x="122" y="975"/>
                </a:cubicBezTo>
                <a:close/>
                <a:moveTo>
                  <a:pt x="55" y="1000"/>
                </a:moveTo>
                <a:cubicBezTo>
                  <a:pt x="61" y="1000"/>
                  <a:pt x="66" y="995"/>
                  <a:pt x="66" y="990"/>
                </a:cubicBezTo>
                <a:cubicBezTo>
                  <a:pt x="66" y="984"/>
                  <a:pt x="61" y="980"/>
                  <a:pt x="55" y="980"/>
                </a:cubicBezTo>
                <a:cubicBezTo>
                  <a:pt x="50" y="980"/>
                  <a:pt x="45" y="984"/>
                  <a:pt x="45" y="990"/>
                </a:cubicBezTo>
                <a:cubicBezTo>
                  <a:pt x="45" y="995"/>
                  <a:pt x="50" y="1000"/>
                  <a:pt x="55" y="1000"/>
                </a:cubicBezTo>
                <a:close/>
                <a:moveTo>
                  <a:pt x="373" y="731"/>
                </a:moveTo>
                <a:cubicBezTo>
                  <a:pt x="373" y="736"/>
                  <a:pt x="377" y="741"/>
                  <a:pt x="382" y="741"/>
                </a:cubicBezTo>
                <a:cubicBezTo>
                  <a:pt x="387" y="741"/>
                  <a:pt x="392" y="736"/>
                  <a:pt x="392" y="731"/>
                </a:cubicBezTo>
                <a:cubicBezTo>
                  <a:pt x="392" y="726"/>
                  <a:pt x="387" y="722"/>
                  <a:pt x="382" y="722"/>
                </a:cubicBezTo>
                <a:cubicBezTo>
                  <a:pt x="377" y="722"/>
                  <a:pt x="373" y="726"/>
                  <a:pt x="373" y="731"/>
                </a:cubicBezTo>
                <a:close/>
                <a:moveTo>
                  <a:pt x="98" y="936"/>
                </a:moveTo>
                <a:cubicBezTo>
                  <a:pt x="103" y="936"/>
                  <a:pt x="108" y="931"/>
                  <a:pt x="108" y="925"/>
                </a:cubicBezTo>
                <a:cubicBezTo>
                  <a:pt x="108" y="920"/>
                  <a:pt x="103" y="915"/>
                  <a:pt x="98" y="915"/>
                </a:cubicBezTo>
                <a:cubicBezTo>
                  <a:pt x="92" y="915"/>
                  <a:pt x="87" y="920"/>
                  <a:pt x="87" y="925"/>
                </a:cubicBezTo>
                <a:cubicBezTo>
                  <a:pt x="87" y="931"/>
                  <a:pt x="92" y="936"/>
                  <a:pt x="98" y="936"/>
                </a:cubicBezTo>
                <a:close/>
                <a:moveTo>
                  <a:pt x="284" y="951"/>
                </a:moveTo>
                <a:cubicBezTo>
                  <a:pt x="278" y="951"/>
                  <a:pt x="272" y="956"/>
                  <a:pt x="272" y="963"/>
                </a:cubicBezTo>
                <a:cubicBezTo>
                  <a:pt x="272" y="969"/>
                  <a:pt x="278" y="975"/>
                  <a:pt x="284" y="975"/>
                </a:cubicBezTo>
                <a:cubicBezTo>
                  <a:pt x="291" y="975"/>
                  <a:pt x="296" y="969"/>
                  <a:pt x="296" y="963"/>
                </a:cubicBezTo>
                <a:cubicBezTo>
                  <a:pt x="296" y="956"/>
                  <a:pt x="291" y="951"/>
                  <a:pt x="284" y="951"/>
                </a:cubicBezTo>
                <a:close/>
                <a:moveTo>
                  <a:pt x="241" y="921"/>
                </a:moveTo>
                <a:cubicBezTo>
                  <a:pt x="241" y="928"/>
                  <a:pt x="247" y="933"/>
                  <a:pt x="253" y="933"/>
                </a:cubicBezTo>
                <a:cubicBezTo>
                  <a:pt x="260" y="933"/>
                  <a:pt x="266" y="928"/>
                  <a:pt x="266" y="921"/>
                </a:cubicBezTo>
                <a:cubicBezTo>
                  <a:pt x="266" y="914"/>
                  <a:pt x="260" y="909"/>
                  <a:pt x="253" y="909"/>
                </a:cubicBezTo>
                <a:cubicBezTo>
                  <a:pt x="247" y="909"/>
                  <a:pt x="241" y="914"/>
                  <a:pt x="241" y="921"/>
                </a:cubicBezTo>
                <a:close/>
                <a:moveTo>
                  <a:pt x="149" y="1018"/>
                </a:moveTo>
                <a:cubicBezTo>
                  <a:pt x="155" y="1018"/>
                  <a:pt x="160" y="1013"/>
                  <a:pt x="160" y="1007"/>
                </a:cubicBezTo>
                <a:cubicBezTo>
                  <a:pt x="160" y="1001"/>
                  <a:pt x="155" y="996"/>
                  <a:pt x="149" y="996"/>
                </a:cubicBezTo>
                <a:cubicBezTo>
                  <a:pt x="143" y="996"/>
                  <a:pt x="138" y="1001"/>
                  <a:pt x="138" y="1007"/>
                </a:cubicBezTo>
                <a:cubicBezTo>
                  <a:pt x="138" y="1013"/>
                  <a:pt x="143" y="1018"/>
                  <a:pt x="149" y="1018"/>
                </a:cubicBezTo>
                <a:close/>
                <a:moveTo>
                  <a:pt x="409" y="1041"/>
                </a:moveTo>
                <a:cubicBezTo>
                  <a:pt x="409" y="1046"/>
                  <a:pt x="413" y="1050"/>
                  <a:pt x="418" y="1050"/>
                </a:cubicBezTo>
                <a:cubicBezTo>
                  <a:pt x="424" y="1050"/>
                  <a:pt x="428" y="1046"/>
                  <a:pt x="428" y="1041"/>
                </a:cubicBezTo>
                <a:cubicBezTo>
                  <a:pt x="428" y="1035"/>
                  <a:pt x="424" y="1031"/>
                  <a:pt x="418" y="1031"/>
                </a:cubicBezTo>
                <a:cubicBezTo>
                  <a:pt x="413" y="1031"/>
                  <a:pt x="409" y="1035"/>
                  <a:pt x="409" y="1041"/>
                </a:cubicBezTo>
                <a:close/>
                <a:moveTo>
                  <a:pt x="168" y="1056"/>
                </a:moveTo>
                <a:cubicBezTo>
                  <a:pt x="168" y="1061"/>
                  <a:pt x="173" y="1065"/>
                  <a:pt x="179" y="1065"/>
                </a:cubicBezTo>
                <a:cubicBezTo>
                  <a:pt x="184" y="1065"/>
                  <a:pt x="189" y="1061"/>
                  <a:pt x="189" y="1056"/>
                </a:cubicBezTo>
                <a:cubicBezTo>
                  <a:pt x="189" y="1050"/>
                  <a:pt x="184" y="1046"/>
                  <a:pt x="179" y="1046"/>
                </a:cubicBezTo>
                <a:cubicBezTo>
                  <a:pt x="173" y="1046"/>
                  <a:pt x="168" y="1050"/>
                  <a:pt x="168" y="1056"/>
                </a:cubicBezTo>
                <a:close/>
                <a:moveTo>
                  <a:pt x="80" y="1045"/>
                </a:moveTo>
                <a:cubicBezTo>
                  <a:pt x="86" y="1045"/>
                  <a:pt x="90" y="1040"/>
                  <a:pt x="90" y="1034"/>
                </a:cubicBezTo>
                <a:cubicBezTo>
                  <a:pt x="90" y="1028"/>
                  <a:pt x="86" y="1024"/>
                  <a:pt x="80" y="1024"/>
                </a:cubicBezTo>
                <a:cubicBezTo>
                  <a:pt x="74" y="1024"/>
                  <a:pt x="70" y="1028"/>
                  <a:pt x="70" y="1034"/>
                </a:cubicBezTo>
                <a:cubicBezTo>
                  <a:pt x="70" y="1040"/>
                  <a:pt x="74" y="1045"/>
                  <a:pt x="80" y="1045"/>
                </a:cubicBezTo>
                <a:close/>
                <a:moveTo>
                  <a:pt x="472" y="1024"/>
                </a:moveTo>
                <a:cubicBezTo>
                  <a:pt x="472" y="1030"/>
                  <a:pt x="476" y="1034"/>
                  <a:pt x="481" y="1034"/>
                </a:cubicBezTo>
                <a:cubicBezTo>
                  <a:pt x="487" y="1034"/>
                  <a:pt x="491" y="1030"/>
                  <a:pt x="491" y="1024"/>
                </a:cubicBezTo>
                <a:cubicBezTo>
                  <a:pt x="491" y="1019"/>
                  <a:pt x="487" y="1015"/>
                  <a:pt x="481" y="1015"/>
                </a:cubicBezTo>
                <a:cubicBezTo>
                  <a:pt x="476" y="1015"/>
                  <a:pt x="472" y="1019"/>
                  <a:pt x="472" y="1024"/>
                </a:cubicBezTo>
                <a:close/>
                <a:moveTo>
                  <a:pt x="238" y="1030"/>
                </a:moveTo>
                <a:cubicBezTo>
                  <a:pt x="238" y="1037"/>
                  <a:pt x="243" y="1041"/>
                  <a:pt x="249" y="1041"/>
                </a:cubicBezTo>
                <a:cubicBezTo>
                  <a:pt x="255" y="1041"/>
                  <a:pt x="259" y="1037"/>
                  <a:pt x="259" y="1030"/>
                </a:cubicBezTo>
                <a:cubicBezTo>
                  <a:pt x="259" y="1025"/>
                  <a:pt x="255" y="1020"/>
                  <a:pt x="249" y="1020"/>
                </a:cubicBezTo>
                <a:cubicBezTo>
                  <a:pt x="243" y="1020"/>
                  <a:pt x="238" y="1025"/>
                  <a:pt x="238" y="1030"/>
                </a:cubicBezTo>
                <a:close/>
                <a:moveTo>
                  <a:pt x="11" y="1074"/>
                </a:moveTo>
                <a:cubicBezTo>
                  <a:pt x="16" y="1074"/>
                  <a:pt x="21" y="1069"/>
                  <a:pt x="21" y="1064"/>
                </a:cubicBezTo>
                <a:cubicBezTo>
                  <a:pt x="21" y="1058"/>
                  <a:pt x="16" y="1054"/>
                  <a:pt x="11" y="1054"/>
                </a:cubicBezTo>
                <a:cubicBezTo>
                  <a:pt x="5" y="1054"/>
                  <a:pt x="0" y="1058"/>
                  <a:pt x="0" y="1064"/>
                </a:cubicBezTo>
                <a:cubicBezTo>
                  <a:pt x="0" y="1069"/>
                  <a:pt x="5" y="1074"/>
                  <a:pt x="11" y="1074"/>
                </a:cubicBezTo>
                <a:close/>
                <a:moveTo>
                  <a:pt x="317" y="1019"/>
                </a:moveTo>
                <a:cubicBezTo>
                  <a:pt x="323" y="1019"/>
                  <a:pt x="328" y="1015"/>
                  <a:pt x="328" y="1009"/>
                </a:cubicBezTo>
                <a:cubicBezTo>
                  <a:pt x="328" y="1003"/>
                  <a:pt x="323" y="998"/>
                  <a:pt x="317" y="998"/>
                </a:cubicBezTo>
                <a:cubicBezTo>
                  <a:pt x="311" y="998"/>
                  <a:pt x="306" y="1003"/>
                  <a:pt x="306" y="1009"/>
                </a:cubicBezTo>
                <a:cubicBezTo>
                  <a:pt x="306" y="1015"/>
                  <a:pt x="311" y="1019"/>
                  <a:pt x="317" y="1019"/>
                </a:cubicBezTo>
                <a:close/>
                <a:moveTo>
                  <a:pt x="162" y="915"/>
                </a:moveTo>
                <a:cubicBezTo>
                  <a:pt x="168" y="915"/>
                  <a:pt x="173" y="910"/>
                  <a:pt x="173" y="904"/>
                </a:cubicBezTo>
                <a:cubicBezTo>
                  <a:pt x="173" y="898"/>
                  <a:pt x="168" y="893"/>
                  <a:pt x="162" y="893"/>
                </a:cubicBezTo>
                <a:cubicBezTo>
                  <a:pt x="155" y="893"/>
                  <a:pt x="151" y="898"/>
                  <a:pt x="151" y="904"/>
                </a:cubicBezTo>
                <a:cubicBezTo>
                  <a:pt x="151" y="910"/>
                  <a:pt x="155" y="915"/>
                  <a:pt x="162" y="915"/>
                </a:cubicBezTo>
                <a:close/>
                <a:moveTo>
                  <a:pt x="251" y="774"/>
                </a:moveTo>
                <a:cubicBezTo>
                  <a:pt x="251" y="779"/>
                  <a:pt x="255" y="783"/>
                  <a:pt x="260" y="783"/>
                </a:cubicBezTo>
                <a:cubicBezTo>
                  <a:pt x="265" y="783"/>
                  <a:pt x="268" y="779"/>
                  <a:pt x="268" y="774"/>
                </a:cubicBezTo>
                <a:cubicBezTo>
                  <a:pt x="268" y="769"/>
                  <a:pt x="265" y="766"/>
                  <a:pt x="260" y="766"/>
                </a:cubicBezTo>
                <a:cubicBezTo>
                  <a:pt x="255" y="766"/>
                  <a:pt x="251" y="769"/>
                  <a:pt x="251" y="774"/>
                </a:cubicBezTo>
                <a:close/>
                <a:moveTo>
                  <a:pt x="206" y="793"/>
                </a:moveTo>
                <a:cubicBezTo>
                  <a:pt x="210" y="793"/>
                  <a:pt x="214" y="790"/>
                  <a:pt x="214" y="786"/>
                </a:cubicBezTo>
                <a:cubicBezTo>
                  <a:pt x="214" y="782"/>
                  <a:pt x="210" y="778"/>
                  <a:pt x="206" y="778"/>
                </a:cubicBezTo>
                <a:cubicBezTo>
                  <a:pt x="202" y="778"/>
                  <a:pt x="198" y="782"/>
                  <a:pt x="198" y="786"/>
                </a:cubicBezTo>
                <a:cubicBezTo>
                  <a:pt x="198" y="790"/>
                  <a:pt x="202" y="793"/>
                  <a:pt x="206" y="793"/>
                </a:cubicBezTo>
                <a:close/>
                <a:moveTo>
                  <a:pt x="303" y="766"/>
                </a:moveTo>
                <a:cubicBezTo>
                  <a:pt x="303" y="771"/>
                  <a:pt x="307" y="775"/>
                  <a:pt x="312" y="775"/>
                </a:cubicBezTo>
                <a:cubicBezTo>
                  <a:pt x="317" y="775"/>
                  <a:pt x="322" y="771"/>
                  <a:pt x="322" y="766"/>
                </a:cubicBezTo>
                <a:cubicBezTo>
                  <a:pt x="322" y="760"/>
                  <a:pt x="317" y="756"/>
                  <a:pt x="312" y="756"/>
                </a:cubicBezTo>
                <a:cubicBezTo>
                  <a:pt x="307" y="756"/>
                  <a:pt x="303" y="760"/>
                  <a:pt x="303" y="766"/>
                </a:cubicBezTo>
                <a:close/>
                <a:moveTo>
                  <a:pt x="327" y="737"/>
                </a:moveTo>
                <a:cubicBezTo>
                  <a:pt x="327" y="742"/>
                  <a:pt x="331" y="745"/>
                  <a:pt x="335" y="745"/>
                </a:cubicBezTo>
                <a:cubicBezTo>
                  <a:pt x="340" y="745"/>
                  <a:pt x="344" y="742"/>
                  <a:pt x="344" y="737"/>
                </a:cubicBezTo>
                <a:cubicBezTo>
                  <a:pt x="344" y="732"/>
                  <a:pt x="340" y="728"/>
                  <a:pt x="335" y="728"/>
                </a:cubicBezTo>
                <a:cubicBezTo>
                  <a:pt x="331" y="728"/>
                  <a:pt x="327" y="732"/>
                  <a:pt x="327" y="737"/>
                </a:cubicBezTo>
                <a:close/>
                <a:moveTo>
                  <a:pt x="352" y="758"/>
                </a:moveTo>
                <a:cubicBezTo>
                  <a:pt x="352" y="764"/>
                  <a:pt x="356" y="769"/>
                  <a:pt x="362" y="769"/>
                </a:cubicBezTo>
                <a:cubicBezTo>
                  <a:pt x="368" y="769"/>
                  <a:pt x="372" y="764"/>
                  <a:pt x="372" y="758"/>
                </a:cubicBezTo>
                <a:cubicBezTo>
                  <a:pt x="372" y="753"/>
                  <a:pt x="368" y="748"/>
                  <a:pt x="362" y="748"/>
                </a:cubicBezTo>
                <a:cubicBezTo>
                  <a:pt x="356" y="748"/>
                  <a:pt x="352" y="753"/>
                  <a:pt x="352" y="758"/>
                </a:cubicBezTo>
                <a:close/>
                <a:moveTo>
                  <a:pt x="286" y="751"/>
                </a:moveTo>
                <a:cubicBezTo>
                  <a:pt x="291" y="751"/>
                  <a:pt x="294" y="748"/>
                  <a:pt x="294" y="744"/>
                </a:cubicBezTo>
                <a:cubicBezTo>
                  <a:pt x="294" y="739"/>
                  <a:pt x="291" y="736"/>
                  <a:pt x="286" y="736"/>
                </a:cubicBezTo>
                <a:cubicBezTo>
                  <a:pt x="282" y="736"/>
                  <a:pt x="279" y="739"/>
                  <a:pt x="279" y="744"/>
                </a:cubicBezTo>
                <a:cubicBezTo>
                  <a:pt x="279" y="748"/>
                  <a:pt x="282" y="751"/>
                  <a:pt x="286" y="751"/>
                </a:cubicBezTo>
                <a:close/>
                <a:moveTo>
                  <a:pt x="276" y="799"/>
                </a:moveTo>
                <a:cubicBezTo>
                  <a:pt x="276" y="805"/>
                  <a:pt x="280" y="809"/>
                  <a:pt x="286" y="809"/>
                </a:cubicBezTo>
                <a:cubicBezTo>
                  <a:pt x="292" y="809"/>
                  <a:pt x="297" y="805"/>
                  <a:pt x="297" y="799"/>
                </a:cubicBezTo>
                <a:cubicBezTo>
                  <a:pt x="297" y="793"/>
                  <a:pt x="292" y="789"/>
                  <a:pt x="286" y="789"/>
                </a:cubicBezTo>
                <a:cubicBezTo>
                  <a:pt x="280" y="789"/>
                  <a:pt x="276" y="793"/>
                  <a:pt x="276" y="799"/>
                </a:cubicBezTo>
                <a:close/>
                <a:moveTo>
                  <a:pt x="137" y="881"/>
                </a:moveTo>
                <a:cubicBezTo>
                  <a:pt x="143" y="881"/>
                  <a:pt x="147" y="876"/>
                  <a:pt x="147" y="871"/>
                </a:cubicBezTo>
                <a:cubicBezTo>
                  <a:pt x="147" y="865"/>
                  <a:pt x="143" y="861"/>
                  <a:pt x="137" y="861"/>
                </a:cubicBezTo>
                <a:cubicBezTo>
                  <a:pt x="132" y="861"/>
                  <a:pt x="127" y="865"/>
                  <a:pt x="127" y="871"/>
                </a:cubicBezTo>
                <a:cubicBezTo>
                  <a:pt x="127" y="876"/>
                  <a:pt x="132" y="881"/>
                  <a:pt x="137" y="881"/>
                </a:cubicBezTo>
                <a:close/>
                <a:moveTo>
                  <a:pt x="198" y="863"/>
                </a:moveTo>
                <a:cubicBezTo>
                  <a:pt x="204" y="863"/>
                  <a:pt x="208" y="859"/>
                  <a:pt x="208" y="853"/>
                </a:cubicBezTo>
                <a:cubicBezTo>
                  <a:pt x="208" y="847"/>
                  <a:pt x="204" y="843"/>
                  <a:pt x="198" y="843"/>
                </a:cubicBezTo>
                <a:cubicBezTo>
                  <a:pt x="192" y="843"/>
                  <a:pt x="187" y="847"/>
                  <a:pt x="187" y="853"/>
                </a:cubicBezTo>
                <a:cubicBezTo>
                  <a:pt x="187" y="859"/>
                  <a:pt x="192" y="863"/>
                  <a:pt x="198" y="863"/>
                </a:cubicBezTo>
                <a:close/>
                <a:moveTo>
                  <a:pt x="213" y="885"/>
                </a:moveTo>
                <a:cubicBezTo>
                  <a:pt x="213" y="891"/>
                  <a:pt x="218" y="897"/>
                  <a:pt x="224" y="897"/>
                </a:cubicBezTo>
                <a:cubicBezTo>
                  <a:pt x="231" y="897"/>
                  <a:pt x="236" y="891"/>
                  <a:pt x="236" y="885"/>
                </a:cubicBezTo>
                <a:cubicBezTo>
                  <a:pt x="236" y="879"/>
                  <a:pt x="231" y="873"/>
                  <a:pt x="224" y="873"/>
                </a:cubicBezTo>
                <a:cubicBezTo>
                  <a:pt x="218" y="873"/>
                  <a:pt x="213" y="879"/>
                  <a:pt x="213" y="885"/>
                </a:cubicBezTo>
                <a:close/>
                <a:moveTo>
                  <a:pt x="173" y="834"/>
                </a:moveTo>
                <a:cubicBezTo>
                  <a:pt x="178" y="834"/>
                  <a:pt x="182" y="830"/>
                  <a:pt x="182" y="825"/>
                </a:cubicBezTo>
                <a:cubicBezTo>
                  <a:pt x="182" y="820"/>
                  <a:pt x="178" y="816"/>
                  <a:pt x="173" y="816"/>
                </a:cubicBezTo>
                <a:cubicBezTo>
                  <a:pt x="168" y="816"/>
                  <a:pt x="164" y="820"/>
                  <a:pt x="164" y="825"/>
                </a:cubicBezTo>
                <a:cubicBezTo>
                  <a:pt x="164" y="830"/>
                  <a:pt x="168" y="834"/>
                  <a:pt x="173" y="834"/>
                </a:cubicBezTo>
                <a:close/>
                <a:moveTo>
                  <a:pt x="221" y="811"/>
                </a:moveTo>
                <a:cubicBezTo>
                  <a:pt x="221" y="816"/>
                  <a:pt x="225" y="820"/>
                  <a:pt x="231" y="820"/>
                </a:cubicBezTo>
                <a:cubicBezTo>
                  <a:pt x="236" y="820"/>
                  <a:pt x="240" y="816"/>
                  <a:pt x="240" y="811"/>
                </a:cubicBezTo>
                <a:cubicBezTo>
                  <a:pt x="240" y="805"/>
                  <a:pt x="236" y="801"/>
                  <a:pt x="231" y="801"/>
                </a:cubicBezTo>
                <a:cubicBezTo>
                  <a:pt x="225" y="801"/>
                  <a:pt x="221" y="805"/>
                  <a:pt x="221" y="811"/>
                </a:cubicBezTo>
                <a:close/>
                <a:moveTo>
                  <a:pt x="245" y="838"/>
                </a:moveTo>
                <a:cubicBezTo>
                  <a:pt x="245" y="844"/>
                  <a:pt x="251" y="850"/>
                  <a:pt x="257" y="850"/>
                </a:cubicBezTo>
                <a:cubicBezTo>
                  <a:pt x="263" y="850"/>
                  <a:pt x="268" y="844"/>
                  <a:pt x="268" y="838"/>
                </a:cubicBezTo>
                <a:cubicBezTo>
                  <a:pt x="268" y="832"/>
                  <a:pt x="263" y="827"/>
                  <a:pt x="257" y="827"/>
                </a:cubicBezTo>
                <a:cubicBezTo>
                  <a:pt x="251" y="827"/>
                  <a:pt x="245" y="832"/>
                  <a:pt x="245" y="838"/>
                </a:cubicBezTo>
                <a:close/>
                <a:moveTo>
                  <a:pt x="189" y="952"/>
                </a:moveTo>
                <a:cubicBezTo>
                  <a:pt x="195" y="952"/>
                  <a:pt x="200" y="948"/>
                  <a:pt x="200" y="941"/>
                </a:cubicBezTo>
                <a:cubicBezTo>
                  <a:pt x="200" y="934"/>
                  <a:pt x="195" y="929"/>
                  <a:pt x="189" y="929"/>
                </a:cubicBezTo>
                <a:cubicBezTo>
                  <a:pt x="182" y="929"/>
                  <a:pt x="177" y="934"/>
                  <a:pt x="177" y="941"/>
                </a:cubicBezTo>
                <a:cubicBezTo>
                  <a:pt x="177" y="948"/>
                  <a:pt x="182" y="952"/>
                  <a:pt x="189" y="952"/>
                </a:cubicBezTo>
                <a:close/>
                <a:moveTo>
                  <a:pt x="1128" y="1029"/>
                </a:moveTo>
                <a:cubicBezTo>
                  <a:pt x="1128" y="1022"/>
                  <a:pt x="1124" y="1018"/>
                  <a:pt x="1117" y="1018"/>
                </a:cubicBezTo>
                <a:cubicBezTo>
                  <a:pt x="1111" y="1018"/>
                  <a:pt x="1106" y="1022"/>
                  <a:pt x="1106" y="1029"/>
                </a:cubicBezTo>
                <a:cubicBezTo>
                  <a:pt x="1106" y="1035"/>
                  <a:pt x="1111" y="1040"/>
                  <a:pt x="1117" y="1040"/>
                </a:cubicBezTo>
                <a:cubicBezTo>
                  <a:pt x="1124" y="1040"/>
                  <a:pt x="1128" y="1035"/>
                  <a:pt x="1128" y="1029"/>
                </a:cubicBezTo>
                <a:close/>
                <a:moveTo>
                  <a:pt x="1108" y="992"/>
                </a:moveTo>
                <a:cubicBezTo>
                  <a:pt x="1108" y="986"/>
                  <a:pt x="1103" y="980"/>
                  <a:pt x="1096" y="980"/>
                </a:cubicBezTo>
                <a:cubicBezTo>
                  <a:pt x="1089" y="980"/>
                  <a:pt x="1085" y="986"/>
                  <a:pt x="1085" y="992"/>
                </a:cubicBezTo>
                <a:cubicBezTo>
                  <a:pt x="1082" y="988"/>
                  <a:pt x="1079" y="985"/>
                  <a:pt x="1074" y="985"/>
                </a:cubicBezTo>
                <a:cubicBezTo>
                  <a:pt x="1068" y="985"/>
                  <a:pt x="1064" y="990"/>
                  <a:pt x="1062" y="996"/>
                </a:cubicBezTo>
                <a:cubicBezTo>
                  <a:pt x="1060" y="992"/>
                  <a:pt x="1058" y="990"/>
                  <a:pt x="1053" y="990"/>
                </a:cubicBezTo>
                <a:cubicBezTo>
                  <a:pt x="1047" y="990"/>
                  <a:pt x="1043" y="995"/>
                  <a:pt x="1042" y="1000"/>
                </a:cubicBezTo>
                <a:cubicBezTo>
                  <a:pt x="1040" y="996"/>
                  <a:pt x="1037" y="994"/>
                  <a:pt x="1032" y="994"/>
                </a:cubicBezTo>
                <a:cubicBezTo>
                  <a:pt x="1026" y="994"/>
                  <a:pt x="1021" y="999"/>
                  <a:pt x="1021" y="1004"/>
                </a:cubicBezTo>
                <a:cubicBezTo>
                  <a:pt x="1019" y="1000"/>
                  <a:pt x="1016" y="997"/>
                  <a:pt x="1012" y="997"/>
                </a:cubicBezTo>
                <a:cubicBezTo>
                  <a:pt x="1005" y="997"/>
                  <a:pt x="1000" y="1002"/>
                  <a:pt x="1000" y="1008"/>
                </a:cubicBezTo>
                <a:cubicBezTo>
                  <a:pt x="1000" y="1015"/>
                  <a:pt x="1005" y="1019"/>
                  <a:pt x="1012" y="1019"/>
                </a:cubicBezTo>
                <a:cubicBezTo>
                  <a:pt x="1017" y="1019"/>
                  <a:pt x="1021" y="1015"/>
                  <a:pt x="1022" y="1009"/>
                </a:cubicBezTo>
                <a:cubicBezTo>
                  <a:pt x="1024" y="1014"/>
                  <a:pt x="1027" y="1017"/>
                  <a:pt x="1032" y="1017"/>
                </a:cubicBezTo>
                <a:cubicBezTo>
                  <a:pt x="1038" y="1017"/>
                  <a:pt x="1043" y="1013"/>
                  <a:pt x="1043" y="1007"/>
                </a:cubicBezTo>
                <a:cubicBezTo>
                  <a:pt x="1045" y="1011"/>
                  <a:pt x="1049" y="1014"/>
                  <a:pt x="1053" y="1014"/>
                </a:cubicBezTo>
                <a:cubicBezTo>
                  <a:pt x="1059" y="1014"/>
                  <a:pt x="1064" y="1009"/>
                  <a:pt x="1064" y="1003"/>
                </a:cubicBezTo>
                <a:cubicBezTo>
                  <a:pt x="1066" y="1007"/>
                  <a:pt x="1070" y="1010"/>
                  <a:pt x="1074" y="1010"/>
                </a:cubicBezTo>
                <a:cubicBezTo>
                  <a:pt x="1081" y="1010"/>
                  <a:pt x="1086" y="1004"/>
                  <a:pt x="1087" y="998"/>
                </a:cubicBezTo>
                <a:cubicBezTo>
                  <a:pt x="1089" y="1001"/>
                  <a:pt x="1092" y="1004"/>
                  <a:pt x="1096" y="1004"/>
                </a:cubicBezTo>
                <a:cubicBezTo>
                  <a:pt x="1103" y="1004"/>
                  <a:pt x="1108" y="999"/>
                  <a:pt x="1108" y="992"/>
                </a:cubicBezTo>
                <a:close/>
                <a:moveTo>
                  <a:pt x="1122" y="955"/>
                </a:moveTo>
                <a:cubicBezTo>
                  <a:pt x="1128" y="955"/>
                  <a:pt x="1134" y="950"/>
                  <a:pt x="1134" y="944"/>
                </a:cubicBezTo>
                <a:cubicBezTo>
                  <a:pt x="1134" y="937"/>
                  <a:pt x="1128" y="932"/>
                  <a:pt x="1122" y="932"/>
                </a:cubicBezTo>
                <a:cubicBezTo>
                  <a:pt x="1116" y="932"/>
                  <a:pt x="1111" y="937"/>
                  <a:pt x="1111" y="944"/>
                </a:cubicBezTo>
                <a:cubicBezTo>
                  <a:pt x="1111" y="950"/>
                  <a:pt x="1116" y="955"/>
                  <a:pt x="1122" y="955"/>
                </a:cubicBezTo>
                <a:close/>
                <a:moveTo>
                  <a:pt x="1130" y="986"/>
                </a:moveTo>
                <a:cubicBezTo>
                  <a:pt x="1130" y="980"/>
                  <a:pt x="1125" y="975"/>
                  <a:pt x="1119" y="975"/>
                </a:cubicBezTo>
                <a:cubicBezTo>
                  <a:pt x="1113" y="975"/>
                  <a:pt x="1107" y="980"/>
                  <a:pt x="1107" y="986"/>
                </a:cubicBezTo>
                <a:cubicBezTo>
                  <a:pt x="1107" y="992"/>
                  <a:pt x="1113" y="997"/>
                  <a:pt x="1119" y="997"/>
                </a:cubicBezTo>
                <a:cubicBezTo>
                  <a:pt x="1125" y="997"/>
                  <a:pt x="1130" y="992"/>
                  <a:pt x="1130" y="986"/>
                </a:cubicBezTo>
                <a:close/>
                <a:moveTo>
                  <a:pt x="1109" y="951"/>
                </a:moveTo>
                <a:cubicBezTo>
                  <a:pt x="1109" y="945"/>
                  <a:pt x="1104" y="939"/>
                  <a:pt x="1098" y="939"/>
                </a:cubicBezTo>
                <a:cubicBezTo>
                  <a:pt x="1091" y="939"/>
                  <a:pt x="1086" y="945"/>
                  <a:pt x="1086" y="951"/>
                </a:cubicBezTo>
                <a:cubicBezTo>
                  <a:pt x="1086" y="957"/>
                  <a:pt x="1091" y="962"/>
                  <a:pt x="1098" y="962"/>
                </a:cubicBezTo>
                <a:cubicBezTo>
                  <a:pt x="1104" y="962"/>
                  <a:pt x="1109" y="957"/>
                  <a:pt x="1109" y="951"/>
                </a:cubicBezTo>
                <a:close/>
                <a:moveTo>
                  <a:pt x="828" y="521"/>
                </a:moveTo>
                <a:cubicBezTo>
                  <a:pt x="828" y="526"/>
                  <a:pt x="831" y="530"/>
                  <a:pt x="836" y="530"/>
                </a:cubicBezTo>
                <a:cubicBezTo>
                  <a:pt x="840" y="530"/>
                  <a:pt x="844" y="526"/>
                  <a:pt x="844" y="521"/>
                </a:cubicBezTo>
                <a:cubicBezTo>
                  <a:pt x="844" y="517"/>
                  <a:pt x="840" y="513"/>
                  <a:pt x="836" y="513"/>
                </a:cubicBezTo>
                <a:cubicBezTo>
                  <a:pt x="831" y="513"/>
                  <a:pt x="828" y="517"/>
                  <a:pt x="828" y="521"/>
                </a:cubicBezTo>
                <a:close/>
                <a:moveTo>
                  <a:pt x="1066" y="466"/>
                </a:moveTo>
                <a:cubicBezTo>
                  <a:pt x="1071" y="466"/>
                  <a:pt x="1074" y="463"/>
                  <a:pt x="1074" y="458"/>
                </a:cubicBezTo>
                <a:cubicBezTo>
                  <a:pt x="1074" y="454"/>
                  <a:pt x="1071" y="450"/>
                  <a:pt x="1066" y="450"/>
                </a:cubicBezTo>
                <a:cubicBezTo>
                  <a:pt x="1062" y="450"/>
                  <a:pt x="1058" y="454"/>
                  <a:pt x="1058" y="458"/>
                </a:cubicBezTo>
                <a:cubicBezTo>
                  <a:pt x="1058" y="463"/>
                  <a:pt x="1062" y="466"/>
                  <a:pt x="1066" y="466"/>
                </a:cubicBezTo>
                <a:close/>
                <a:moveTo>
                  <a:pt x="1000" y="492"/>
                </a:moveTo>
                <a:cubicBezTo>
                  <a:pt x="1000" y="489"/>
                  <a:pt x="998" y="487"/>
                  <a:pt x="995" y="487"/>
                </a:cubicBezTo>
                <a:cubicBezTo>
                  <a:pt x="992" y="487"/>
                  <a:pt x="990" y="489"/>
                  <a:pt x="990" y="492"/>
                </a:cubicBezTo>
                <a:cubicBezTo>
                  <a:pt x="990" y="494"/>
                  <a:pt x="992" y="497"/>
                  <a:pt x="995" y="497"/>
                </a:cubicBezTo>
                <a:cubicBezTo>
                  <a:pt x="998" y="497"/>
                  <a:pt x="1000" y="494"/>
                  <a:pt x="1000" y="492"/>
                </a:cubicBezTo>
                <a:close/>
                <a:moveTo>
                  <a:pt x="1031" y="482"/>
                </a:moveTo>
                <a:cubicBezTo>
                  <a:pt x="1035" y="482"/>
                  <a:pt x="1037" y="479"/>
                  <a:pt x="1037" y="475"/>
                </a:cubicBezTo>
                <a:cubicBezTo>
                  <a:pt x="1037" y="471"/>
                  <a:pt x="1035" y="468"/>
                  <a:pt x="1031" y="468"/>
                </a:cubicBezTo>
                <a:cubicBezTo>
                  <a:pt x="1027" y="468"/>
                  <a:pt x="1024" y="471"/>
                  <a:pt x="1024" y="475"/>
                </a:cubicBezTo>
                <a:cubicBezTo>
                  <a:pt x="1024" y="479"/>
                  <a:pt x="1027" y="482"/>
                  <a:pt x="1031" y="482"/>
                </a:cubicBezTo>
                <a:close/>
                <a:moveTo>
                  <a:pt x="1102" y="450"/>
                </a:moveTo>
                <a:cubicBezTo>
                  <a:pt x="1107" y="450"/>
                  <a:pt x="1111" y="447"/>
                  <a:pt x="1111" y="442"/>
                </a:cubicBezTo>
                <a:cubicBezTo>
                  <a:pt x="1111" y="437"/>
                  <a:pt x="1107" y="433"/>
                  <a:pt x="1102" y="433"/>
                </a:cubicBezTo>
                <a:cubicBezTo>
                  <a:pt x="1097" y="433"/>
                  <a:pt x="1093" y="437"/>
                  <a:pt x="1093" y="442"/>
                </a:cubicBezTo>
                <a:cubicBezTo>
                  <a:pt x="1093" y="447"/>
                  <a:pt x="1097" y="450"/>
                  <a:pt x="1102" y="450"/>
                </a:cubicBezTo>
                <a:close/>
                <a:moveTo>
                  <a:pt x="977" y="456"/>
                </a:moveTo>
                <a:cubicBezTo>
                  <a:pt x="977" y="457"/>
                  <a:pt x="977" y="458"/>
                  <a:pt x="978" y="458"/>
                </a:cubicBezTo>
                <a:cubicBezTo>
                  <a:pt x="979" y="458"/>
                  <a:pt x="980" y="457"/>
                  <a:pt x="980" y="455"/>
                </a:cubicBezTo>
                <a:cubicBezTo>
                  <a:pt x="980" y="455"/>
                  <a:pt x="979" y="454"/>
                  <a:pt x="978" y="454"/>
                </a:cubicBezTo>
                <a:cubicBezTo>
                  <a:pt x="977" y="454"/>
                  <a:pt x="977" y="456"/>
                  <a:pt x="977" y="456"/>
                </a:cubicBezTo>
                <a:close/>
                <a:moveTo>
                  <a:pt x="887" y="454"/>
                </a:moveTo>
                <a:cubicBezTo>
                  <a:pt x="887" y="456"/>
                  <a:pt x="888" y="458"/>
                  <a:pt x="890" y="458"/>
                </a:cubicBezTo>
                <a:cubicBezTo>
                  <a:pt x="892" y="458"/>
                  <a:pt x="894" y="456"/>
                  <a:pt x="894" y="454"/>
                </a:cubicBezTo>
                <a:cubicBezTo>
                  <a:pt x="894" y="451"/>
                  <a:pt x="892" y="450"/>
                  <a:pt x="890" y="450"/>
                </a:cubicBezTo>
                <a:cubicBezTo>
                  <a:pt x="888" y="450"/>
                  <a:pt x="887" y="451"/>
                  <a:pt x="887" y="454"/>
                </a:cubicBezTo>
                <a:close/>
                <a:moveTo>
                  <a:pt x="794" y="536"/>
                </a:moveTo>
                <a:cubicBezTo>
                  <a:pt x="794" y="540"/>
                  <a:pt x="797" y="544"/>
                  <a:pt x="802" y="544"/>
                </a:cubicBezTo>
                <a:cubicBezTo>
                  <a:pt x="806" y="544"/>
                  <a:pt x="810" y="540"/>
                  <a:pt x="810" y="536"/>
                </a:cubicBezTo>
                <a:cubicBezTo>
                  <a:pt x="810" y="531"/>
                  <a:pt x="806" y="527"/>
                  <a:pt x="802" y="527"/>
                </a:cubicBezTo>
                <a:cubicBezTo>
                  <a:pt x="797" y="527"/>
                  <a:pt x="794" y="531"/>
                  <a:pt x="794" y="536"/>
                </a:cubicBezTo>
                <a:close/>
                <a:moveTo>
                  <a:pt x="1074" y="494"/>
                </a:moveTo>
                <a:cubicBezTo>
                  <a:pt x="1074" y="499"/>
                  <a:pt x="1078" y="503"/>
                  <a:pt x="1083" y="503"/>
                </a:cubicBezTo>
                <a:cubicBezTo>
                  <a:pt x="1088" y="503"/>
                  <a:pt x="1092" y="499"/>
                  <a:pt x="1092" y="494"/>
                </a:cubicBezTo>
                <a:cubicBezTo>
                  <a:pt x="1092" y="489"/>
                  <a:pt x="1088" y="485"/>
                  <a:pt x="1083" y="485"/>
                </a:cubicBezTo>
                <a:cubicBezTo>
                  <a:pt x="1078" y="485"/>
                  <a:pt x="1074" y="489"/>
                  <a:pt x="1074" y="494"/>
                </a:cubicBezTo>
                <a:close/>
                <a:moveTo>
                  <a:pt x="1009" y="439"/>
                </a:moveTo>
                <a:cubicBezTo>
                  <a:pt x="1009" y="442"/>
                  <a:pt x="1012" y="444"/>
                  <a:pt x="1014" y="444"/>
                </a:cubicBezTo>
                <a:cubicBezTo>
                  <a:pt x="1017" y="444"/>
                  <a:pt x="1019" y="442"/>
                  <a:pt x="1019" y="439"/>
                </a:cubicBezTo>
                <a:cubicBezTo>
                  <a:pt x="1019" y="437"/>
                  <a:pt x="1017" y="435"/>
                  <a:pt x="1014" y="435"/>
                </a:cubicBezTo>
                <a:cubicBezTo>
                  <a:pt x="1012" y="435"/>
                  <a:pt x="1009" y="437"/>
                  <a:pt x="1009" y="439"/>
                </a:cubicBezTo>
                <a:close/>
                <a:moveTo>
                  <a:pt x="680" y="538"/>
                </a:moveTo>
                <a:cubicBezTo>
                  <a:pt x="680" y="540"/>
                  <a:pt x="681" y="540"/>
                  <a:pt x="682" y="540"/>
                </a:cubicBezTo>
                <a:cubicBezTo>
                  <a:pt x="683" y="540"/>
                  <a:pt x="685" y="540"/>
                  <a:pt x="685" y="538"/>
                </a:cubicBezTo>
                <a:cubicBezTo>
                  <a:pt x="685" y="536"/>
                  <a:pt x="683" y="536"/>
                  <a:pt x="682" y="536"/>
                </a:cubicBezTo>
                <a:cubicBezTo>
                  <a:pt x="681" y="536"/>
                  <a:pt x="680" y="536"/>
                  <a:pt x="680" y="538"/>
                </a:cubicBezTo>
                <a:close/>
                <a:moveTo>
                  <a:pt x="713" y="528"/>
                </a:moveTo>
                <a:cubicBezTo>
                  <a:pt x="713" y="529"/>
                  <a:pt x="714" y="530"/>
                  <a:pt x="716" y="530"/>
                </a:cubicBezTo>
                <a:cubicBezTo>
                  <a:pt x="717" y="530"/>
                  <a:pt x="718" y="529"/>
                  <a:pt x="718" y="528"/>
                </a:cubicBezTo>
                <a:cubicBezTo>
                  <a:pt x="718" y="526"/>
                  <a:pt x="717" y="524"/>
                  <a:pt x="716" y="524"/>
                </a:cubicBezTo>
                <a:cubicBezTo>
                  <a:pt x="714" y="524"/>
                  <a:pt x="713" y="526"/>
                  <a:pt x="713" y="528"/>
                </a:cubicBezTo>
                <a:close/>
                <a:moveTo>
                  <a:pt x="747" y="516"/>
                </a:moveTo>
                <a:cubicBezTo>
                  <a:pt x="747" y="517"/>
                  <a:pt x="748" y="519"/>
                  <a:pt x="750" y="519"/>
                </a:cubicBezTo>
                <a:cubicBezTo>
                  <a:pt x="751" y="519"/>
                  <a:pt x="753" y="517"/>
                  <a:pt x="753" y="516"/>
                </a:cubicBezTo>
                <a:cubicBezTo>
                  <a:pt x="753" y="513"/>
                  <a:pt x="751" y="513"/>
                  <a:pt x="750" y="513"/>
                </a:cubicBezTo>
                <a:cubicBezTo>
                  <a:pt x="748" y="513"/>
                  <a:pt x="747" y="513"/>
                  <a:pt x="747" y="516"/>
                </a:cubicBezTo>
                <a:close/>
                <a:moveTo>
                  <a:pt x="1043" y="37"/>
                </a:moveTo>
                <a:cubicBezTo>
                  <a:pt x="1044" y="37"/>
                  <a:pt x="1045" y="36"/>
                  <a:pt x="1045" y="34"/>
                </a:cubicBezTo>
                <a:cubicBezTo>
                  <a:pt x="1045" y="34"/>
                  <a:pt x="1044" y="33"/>
                  <a:pt x="1043" y="33"/>
                </a:cubicBezTo>
                <a:cubicBezTo>
                  <a:pt x="1042" y="33"/>
                  <a:pt x="1041" y="34"/>
                  <a:pt x="1041" y="34"/>
                </a:cubicBezTo>
                <a:cubicBezTo>
                  <a:pt x="1041" y="36"/>
                  <a:pt x="1042" y="37"/>
                  <a:pt x="1043" y="37"/>
                </a:cubicBezTo>
                <a:close/>
                <a:moveTo>
                  <a:pt x="310" y="723"/>
                </a:moveTo>
                <a:cubicBezTo>
                  <a:pt x="313" y="723"/>
                  <a:pt x="316" y="719"/>
                  <a:pt x="316" y="716"/>
                </a:cubicBezTo>
                <a:cubicBezTo>
                  <a:pt x="316" y="713"/>
                  <a:pt x="313" y="711"/>
                  <a:pt x="310" y="711"/>
                </a:cubicBezTo>
                <a:cubicBezTo>
                  <a:pt x="307" y="711"/>
                  <a:pt x="305" y="713"/>
                  <a:pt x="305" y="716"/>
                </a:cubicBezTo>
                <a:cubicBezTo>
                  <a:pt x="305" y="719"/>
                  <a:pt x="307" y="723"/>
                  <a:pt x="310" y="723"/>
                </a:cubicBezTo>
                <a:close/>
                <a:moveTo>
                  <a:pt x="1134" y="37"/>
                </a:moveTo>
                <a:cubicBezTo>
                  <a:pt x="1134" y="35"/>
                  <a:pt x="1133" y="34"/>
                  <a:pt x="1131" y="34"/>
                </a:cubicBezTo>
                <a:cubicBezTo>
                  <a:pt x="1129" y="34"/>
                  <a:pt x="1127" y="35"/>
                  <a:pt x="1127" y="37"/>
                </a:cubicBezTo>
                <a:cubicBezTo>
                  <a:pt x="1127" y="39"/>
                  <a:pt x="1129" y="41"/>
                  <a:pt x="1131" y="41"/>
                </a:cubicBezTo>
                <a:cubicBezTo>
                  <a:pt x="1133" y="41"/>
                  <a:pt x="1134" y="39"/>
                  <a:pt x="1134" y="37"/>
                </a:cubicBezTo>
                <a:close/>
                <a:moveTo>
                  <a:pt x="1116" y="0"/>
                </a:moveTo>
                <a:cubicBezTo>
                  <a:pt x="1116" y="0"/>
                  <a:pt x="1115" y="0"/>
                  <a:pt x="1114" y="0"/>
                </a:cubicBezTo>
                <a:cubicBezTo>
                  <a:pt x="1113" y="0"/>
                  <a:pt x="1113" y="1"/>
                  <a:pt x="1113" y="1"/>
                </a:cubicBezTo>
                <a:cubicBezTo>
                  <a:pt x="1113" y="3"/>
                  <a:pt x="1113" y="3"/>
                  <a:pt x="1114" y="3"/>
                </a:cubicBezTo>
                <a:cubicBezTo>
                  <a:pt x="1115" y="3"/>
                  <a:pt x="1116" y="3"/>
                  <a:pt x="1116" y="0"/>
                </a:cubicBezTo>
                <a:close/>
                <a:moveTo>
                  <a:pt x="1076" y="18"/>
                </a:moveTo>
                <a:cubicBezTo>
                  <a:pt x="1076" y="19"/>
                  <a:pt x="1077" y="20"/>
                  <a:pt x="1078" y="20"/>
                </a:cubicBezTo>
                <a:cubicBezTo>
                  <a:pt x="1080" y="20"/>
                  <a:pt x="1081" y="19"/>
                  <a:pt x="1081" y="17"/>
                </a:cubicBezTo>
                <a:cubicBezTo>
                  <a:pt x="1081" y="17"/>
                  <a:pt x="1080" y="16"/>
                  <a:pt x="1078" y="16"/>
                </a:cubicBezTo>
                <a:cubicBezTo>
                  <a:pt x="1077" y="16"/>
                  <a:pt x="1076" y="18"/>
                  <a:pt x="1076" y="18"/>
                </a:cubicBezTo>
                <a:close/>
                <a:moveTo>
                  <a:pt x="1095" y="50"/>
                </a:moveTo>
                <a:cubicBezTo>
                  <a:pt x="1093" y="50"/>
                  <a:pt x="1091" y="52"/>
                  <a:pt x="1091" y="54"/>
                </a:cubicBezTo>
                <a:cubicBezTo>
                  <a:pt x="1091" y="56"/>
                  <a:pt x="1093" y="57"/>
                  <a:pt x="1095" y="57"/>
                </a:cubicBezTo>
                <a:cubicBezTo>
                  <a:pt x="1097" y="57"/>
                  <a:pt x="1099" y="56"/>
                  <a:pt x="1099" y="54"/>
                </a:cubicBezTo>
                <a:cubicBezTo>
                  <a:pt x="1099" y="52"/>
                  <a:pt x="1097" y="50"/>
                  <a:pt x="1095" y="50"/>
                </a:cubicBezTo>
                <a:close/>
                <a:moveTo>
                  <a:pt x="921" y="437"/>
                </a:moveTo>
                <a:cubicBezTo>
                  <a:pt x="921" y="439"/>
                  <a:pt x="923" y="442"/>
                  <a:pt x="926" y="442"/>
                </a:cubicBezTo>
                <a:cubicBezTo>
                  <a:pt x="929" y="442"/>
                  <a:pt x="931" y="439"/>
                  <a:pt x="931" y="437"/>
                </a:cubicBezTo>
                <a:cubicBezTo>
                  <a:pt x="931" y="435"/>
                  <a:pt x="929" y="432"/>
                  <a:pt x="926" y="432"/>
                </a:cubicBezTo>
                <a:cubicBezTo>
                  <a:pt x="923" y="432"/>
                  <a:pt x="921" y="435"/>
                  <a:pt x="921" y="437"/>
                </a:cubicBezTo>
                <a:close/>
                <a:moveTo>
                  <a:pt x="728" y="558"/>
                </a:moveTo>
                <a:cubicBezTo>
                  <a:pt x="728" y="562"/>
                  <a:pt x="731" y="566"/>
                  <a:pt x="735" y="566"/>
                </a:cubicBezTo>
                <a:cubicBezTo>
                  <a:pt x="739" y="566"/>
                  <a:pt x="742" y="562"/>
                  <a:pt x="742" y="558"/>
                </a:cubicBezTo>
                <a:cubicBezTo>
                  <a:pt x="742" y="554"/>
                  <a:pt x="739" y="551"/>
                  <a:pt x="735" y="551"/>
                </a:cubicBezTo>
                <a:cubicBezTo>
                  <a:pt x="731" y="551"/>
                  <a:pt x="728" y="554"/>
                  <a:pt x="728" y="558"/>
                </a:cubicBezTo>
                <a:close/>
                <a:moveTo>
                  <a:pt x="695" y="567"/>
                </a:moveTo>
                <a:cubicBezTo>
                  <a:pt x="695" y="571"/>
                  <a:pt x="698" y="575"/>
                  <a:pt x="702" y="575"/>
                </a:cubicBezTo>
                <a:cubicBezTo>
                  <a:pt x="706" y="575"/>
                  <a:pt x="709" y="571"/>
                  <a:pt x="709" y="567"/>
                </a:cubicBezTo>
                <a:cubicBezTo>
                  <a:pt x="709" y="563"/>
                  <a:pt x="706" y="561"/>
                  <a:pt x="702" y="561"/>
                </a:cubicBezTo>
                <a:cubicBezTo>
                  <a:pt x="698" y="561"/>
                  <a:pt x="695" y="563"/>
                  <a:pt x="695" y="567"/>
                </a:cubicBezTo>
                <a:close/>
                <a:moveTo>
                  <a:pt x="389" y="664"/>
                </a:moveTo>
                <a:cubicBezTo>
                  <a:pt x="389" y="665"/>
                  <a:pt x="391" y="667"/>
                  <a:pt x="393" y="667"/>
                </a:cubicBezTo>
                <a:cubicBezTo>
                  <a:pt x="395" y="667"/>
                  <a:pt x="397" y="665"/>
                  <a:pt x="397" y="664"/>
                </a:cubicBezTo>
                <a:cubicBezTo>
                  <a:pt x="397" y="661"/>
                  <a:pt x="395" y="660"/>
                  <a:pt x="393" y="660"/>
                </a:cubicBezTo>
                <a:cubicBezTo>
                  <a:pt x="391" y="660"/>
                  <a:pt x="389" y="661"/>
                  <a:pt x="389" y="664"/>
                </a:cubicBezTo>
                <a:close/>
                <a:moveTo>
                  <a:pt x="488" y="677"/>
                </a:moveTo>
                <a:cubicBezTo>
                  <a:pt x="488" y="682"/>
                  <a:pt x="492" y="686"/>
                  <a:pt x="496" y="686"/>
                </a:cubicBezTo>
                <a:cubicBezTo>
                  <a:pt x="502" y="686"/>
                  <a:pt x="506" y="682"/>
                  <a:pt x="506" y="677"/>
                </a:cubicBezTo>
                <a:cubicBezTo>
                  <a:pt x="506" y="672"/>
                  <a:pt x="502" y="668"/>
                  <a:pt x="496" y="668"/>
                </a:cubicBezTo>
                <a:cubicBezTo>
                  <a:pt x="492" y="668"/>
                  <a:pt x="488" y="672"/>
                  <a:pt x="488" y="677"/>
                </a:cubicBezTo>
                <a:close/>
                <a:moveTo>
                  <a:pt x="537" y="650"/>
                </a:moveTo>
                <a:cubicBezTo>
                  <a:pt x="537" y="655"/>
                  <a:pt x="540" y="659"/>
                  <a:pt x="545" y="659"/>
                </a:cubicBezTo>
                <a:cubicBezTo>
                  <a:pt x="550" y="659"/>
                  <a:pt x="554" y="655"/>
                  <a:pt x="554" y="650"/>
                </a:cubicBezTo>
                <a:cubicBezTo>
                  <a:pt x="554" y="645"/>
                  <a:pt x="550" y="641"/>
                  <a:pt x="545" y="641"/>
                </a:cubicBezTo>
                <a:cubicBezTo>
                  <a:pt x="540" y="641"/>
                  <a:pt x="537" y="645"/>
                  <a:pt x="537" y="650"/>
                </a:cubicBezTo>
                <a:close/>
                <a:moveTo>
                  <a:pt x="501" y="653"/>
                </a:moveTo>
                <a:cubicBezTo>
                  <a:pt x="501" y="657"/>
                  <a:pt x="505" y="661"/>
                  <a:pt x="509" y="661"/>
                </a:cubicBezTo>
                <a:cubicBezTo>
                  <a:pt x="513" y="661"/>
                  <a:pt x="517" y="657"/>
                  <a:pt x="517" y="653"/>
                </a:cubicBezTo>
                <a:cubicBezTo>
                  <a:pt x="517" y="649"/>
                  <a:pt x="513" y="645"/>
                  <a:pt x="509" y="645"/>
                </a:cubicBezTo>
                <a:cubicBezTo>
                  <a:pt x="505" y="645"/>
                  <a:pt x="501" y="649"/>
                  <a:pt x="501" y="653"/>
                </a:cubicBezTo>
                <a:close/>
                <a:moveTo>
                  <a:pt x="428" y="660"/>
                </a:moveTo>
                <a:cubicBezTo>
                  <a:pt x="428" y="663"/>
                  <a:pt x="430" y="665"/>
                  <a:pt x="433" y="665"/>
                </a:cubicBezTo>
                <a:cubicBezTo>
                  <a:pt x="436" y="665"/>
                  <a:pt x="439" y="663"/>
                  <a:pt x="439" y="660"/>
                </a:cubicBezTo>
                <a:cubicBezTo>
                  <a:pt x="439" y="657"/>
                  <a:pt x="436" y="654"/>
                  <a:pt x="433" y="654"/>
                </a:cubicBezTo>
                <a:cubicBezTo>
                  <a:pt x="430" y="654"/>
                  <a:pt x="428" y="657"/>
                  <a:pt x="428" y="660"/>
                </a:cubicBezTo>
                <a:close/>
                <a:moveTo>
                  <a:pt x="465" y="657"/>
                </a:moveTo>
                <a:cubicBezTo>
                  <a:pt x="465" y="660"/>
                  <a:pt x="468" y="663"/>
                  <a:pt x="472" y="663"/>
                </a:cubicBezTo>
                <a:cubicBezTo>
                  <a:pt x="476" y="663"/>
                  <a:pt x="479" y="660"/>
                  <a:pt x="479" y="657"/>
                </a:cubicBezTo>
                <a:cubicBezTo>
                  <a:pt x="479" y="653"/>
                  <a:pt x="476" y="649"/>
                  <a:pt x="472" y="649"/>
                </a:cubicBezTo>
                <a:cubicBezTo>
                  <a:pt x="468" y="649"/>
                  <a:pt x="465" y="653"/>
                  <a:pt x="465" y="657"/>
                </a:cubicBezTo>
                <a:close/>
                <a:moveTo>
                  <a:pt x="524" y="675"/>
                </a:moveTo>
                <a:cubicBezTo>
                  <a:pt x="524" y="680"/>
                  <a:pt x="528" y="685"/>
                  <a:pt x="534" y="685"/>
                </a:cubicBezTo>
                <a:cubicBezTo>
                  <a:pt x="539" y="685"/>
                  <a:pt x="544" y="680"/>
                  <a:pt x="544" y="675"/>
                </a:cubicBezTo>
                <a:cubicBezTo>
                  <a:pt x="544" y="669"/>
                  <a:pt x="539" y="665"/>
                  <a:pt x="534" y="665"/>
                </a:cubicBezTo>
                <a:cubicBezTo>
                  <a:pt x="528" y="665"/>
                  <a:pt x="524" y="669"/>
                  <a:pt x="524" y="675"/>
                </a:cubicBezTo>
                <a:close/>
                <a:moveTo>
                  <a:pt x="392" y="707"/>
                </a:moveTo>
                <a:cubicBezTo>
                  <a:pt x="392" y="711"/>
                  <a:pt x="396" y="715"/>
                  <a:pt x="401" y="715"/>
                </a:cubicBezTo>
                <a:cubicBezTo>
                  <a:pt x="405" y="715"/>
                  <a:pt x="409" y="711"/>
                  <a:pt x="409" y="707"/>
                </a:cubicBezTo>
                <a:cubicBezTo>
                  <a:pt x="409" y="702"/>
                  <a:pt x="405" y="698"/>
                  <a:pt x="401" y="698"/>
                </a:cubicBezTo>
                <a:cubicBezTo>
                  <a:pt x="396" y="698"/>
                  <a:pt x="392" y="702"/>
                  <a:pt x="392" y="707"/>
                </a:cubicBezTo>
                <a:close/>
                <a:moveTo>
                  <a:pt x="349" y="711"/>
                </a:moveTo>
                <a:cubicBezTo>
                  <a:pt x="349" y="715"/>
                  <a:pt x="352" y="718"/>
                  <a:pt x="356" y="718"/>
                </a:cubicBezTo>
                <a:cubicBezTo>
                  <a:pt x="360" y="718"/>
                  <a:pt x="364" y="715"/>
                  <a:pt x="364" y="711"/>
                </a:cubicBezTo>
                <a:cubicBezTo>
                  <a:pt x="364" y="707"/>
                  <a:pt x="360" y="703"/>
                  <a:pt x="356" y="703"/>
                </a:cubicBezTo>
                <a:cubicBezTo>
                  <a:pt x="352" y="703"/>
                  <a:pt x="349" y="707"/>
                  <a:pt x="349" y="711"/>
                </a:cubicBezTo>
                <a:close/>
                <a:moveTo>
                  <a:pt x="434" y="703"/>
                </a:moveTo>
                <a:cubicBezTo>
                  <a:pt x="434" y="708"/>
                  <a:pt x="438" y="712"/>
                  <a:pt x="443" y="712"/>
                </a:cubicBezTo>
                <a:cubicBezTo>
                  <a:pt x="448" y="712"/>
                  <a:pt x="453" y="708"/>
                  <a:pt x="453" y="703"/>
                </a:cubicBezTo>
                <a:cubicBezTo>
                  <a:pt x="453" y="698"/>
                  <a:pt x="448" y="694"/>
                  <a:pt x="443" y="694"/>
                </a:cubicBezTo>
                <a:cubicBezTo>
                  <a:pt x="438" y="694"/>
                  <a:pt x="434" y="698"/>
                  <a:pt x="434" y="703"/>
                </a:cubicBezTo>
                <a:close/>
                <a:moveTo>
                  <a:pt x="370" y="687"/>
                </a:moveTo>
                <a:cubicBezTo>
                  <a:pt x="370" y="690"/>
                  <a:pt x="372" y="692"/>
                  <a:pt x="375" y="692"/>
                </a:cubicBezTo>
                <a:cubicBezTo>
                  <a:pt x="379" y="692"/>
                  <a:pt x="381" y="690"/>
                  <a:pt x="381" y="687"/>
                </a:cubicBezTo>
                <a:cubicBezTo>
                  <a:pt x="381" y="684"/>
                  <a:pt x="379" y="681"/>
                  <a:pt x="375" y="681"/>
                </a:cubicBezTo>
                <a:cubicBezTo>
                  <a:pt x="372" y="681"/>
                  <a:pt x="370" y="684"/>
                  <a:pt x="370" y="687"/>
                </a:cubicBezTo>
                <a:close/>
                <a:moveTo>
                  <a:pt x="410" y="683"/>
                </a:moveTo>
                <a:cubicBezTo>
                  <a:pt x="410" y="687"/>
                  <a:pt x="414" y="690"/>
                  <a:pt x="418" y="690"/>
                </a:cubicBezTo>
                <a:cubicBezTo>
                  <a:pt x="421" y="690"/>
                  <a:pt x="424" y="687"/>
                  <a:pt x="424" y="683"/>
                </a:cubicBezTo>
                <a:cubicBezTo>
                  <a:pt x="424" y="679"/>
                  <a:pt x="421" y="676"/>
                  <a:pt x="418" y="676"/>
                </a:cubicBezTo>
                <a:cubicBezTo>
                  <a:pt x="414" y="676"/>
                  <a:pt x="410" y="679"/>
                  <a:pt x="410" y="683"/>
                </a:cubicBezTo>
                <a:close/>
                <a:moveTo>
                  <a:pt x="328" y="692"/>
                </a:moveTo>
                <a:cubicBezTo>
                  <a:pt x="328" y="694"/>
                  <a:pt x="330" y="696"/>
                  <a:pt x="332" y="696"/>
                </a:cubicBezTo>
                <a:cubicBezTo>
                  <a:pt x="334" y="696"/>
                  <a:pt x="336" y="694"/>
                  <a:pt x="336" y="692"/>
                </a:cubicBezTo>
                <a:cubicBezTo>
                  <a:pt x="336" y="689"/>
                  <a:pt x="334" y="688"/>
                  <a:pt x="332" y="688"/>
                </a:cubicBezTo>
                <a:cubicBezTo>
                  <a:pt x="330" y="688"/>
                  <a:pt x="328" y="689"/>
                  <a:pt x="328" y="692"/>
                </a:cubicBezTo>
                <a:close/>
                <a:moveTo>
                  <a:pt x="450" y="680"/>
                </a:moveTo>
                <a:cubicBezTo>
                  <a:pt x="450" y="684"/>
                  <a:pt x="453" y="688"/>
                  <a:pt x="458" y="688"/>
                </a:cubicBezTo>
                <a:cubicBezTo>
                  <a:pt x="462" y="688"/>
                  <a:pt x="466" y="684"/>
                  <a:pt x="466" y="680"/>
                </a:cubicBezTo>
                <a:cubicBezTo>
                  <a:pt x="466" y="676"/>
                  <a:pt x="462" y="672"/>
                  <a:pt x="458" y="672"/>
                </a:cubicBezTo>
                <a:cubicBezTo>
                  <a:pt x="453" y="672"/>
                  <a:pt x="450" y="676"/>
                  <a:pt x="450" y="680"/>
                </a:cubicBezTo>
                <a:close/>
                <a:moveTo>
                  <a:pt x="597" y="590"/>
                </a:moveTo>
                <a:cubicBezTo>
                  <a:pt x="597" y="593"/>
                  <a:pt x="599" y="594"/>
                  <a:pt x="603" y="594"/>
                </a:cubicBezTo>
                <a:cubicBezTo>
                  <a:pt x="605" y="594"/>
                  <a:pt x="607" y="593"/>
                  <a:pt x="607" y="590"/>
                </a:cubicBezTo>
                <a:cubicBezTo>
                  <a:pt x="607" y="587"/>
                  <a:pt x="605" y="584"/>
                  <a:pt x="603" y="584"/>
                </a:cubicBezTo>
                <a:cubicBezTo>
                  <a:pt x="599" y="584"/>
                  <a:pt x="597" y="587"/>
                  <a:pt x="597" y="590"/>
                </a:cubicBezTo>
                <a:close/>
                <a:moveTo>
                  <a:pt x="564" y="595"/>
                </a:moveTo>
                <a:cubicBezTo>
                  <a:pt x="564" y="598"/>
                  <a:pt x="566" y="599"/>
                  <a:pt x="568" y="599"/>
                </a:cubicBezTo>
                <a:cubicBezTo>
                  <a:pt x="571" y="599"/>
                  <a:pt x="573" y="598"/>
                  <a:pt x="573" y="595"/>
                </a:cubicBezTo>
                <a:cubicBezTo>
                  <a:pt x="573" y="593"/>
                  <a:pt x="571" y="591"/>
                  <a:pt x="568" y="591"/>
                </a:cubicBezTo>
                <a:cubicBezTo>
                  <a:pt x="566" y="591"/>
                  <a:pt x="564" y="593"/>
                  <a:pt x="564" y="595"/>
                </a:cubicBezTo>
                <a:close/>
                <a:moveTo>
                  <a:pt x="531" y="601"/>
                </a:moveTo>
                <a:cubicBezTo>
                  <a:pt x="531" y="602"/>
                  <a:pt x="532" y="604"/>
                  <a:pt x="534" y="604"/>
                </a:cubicBezTo>
                <a:cubicBezTo>
                  <a:pt x="536" y="604"/>
                  <a:pt x="537" y="602"/>
                  <a:pt x="537" y="601"/>
                </a:cubicBezTo>
                <a:cubicBezTo>
                  <a:pt x="537" y="599"/>
                  <a:pt x="536" y="598"/>
                  <a:pt x="534" y="598"/>
                </a:cubicBezTo>
                <a:cubicBezTo>
                  <a:pt x="532" y="598"/>
                  <a:pt x="531" y="599"/>
                  <a:pt x="531" y="601"/>
                </a:cubicBezTo>
                <a:close/>
                <a:moveTo>
                  <a:pt x="663" y="576"/>
                </a:moveTo>
                <a:cubicBezTo>
                  <a:pt x="663" y="579"/>
                  <a:pt x="665" y="583"/>
                  <a:pt x="669" y="583"/>
                </a:cubicBezTo>
                <a:cubicBezTo>
                  <a:pt x="673" y="583"/>
                  <a:pt x="675" y="579"/>
                  <a:pt x="675" y="576"/>
                </a:cubicBezTo>
                <a:cubicBezTo>
                  <a:pt x="675" y="572"/>
                  <a:pt x="673" y="570"/>
                  <a:pt x="669" y="570"/>
                </a:cubicBezTo>
                <a:cubicBezTo>
                  <a:pt x="665" y="570"/>
                  <a:pt x="663" y="572"/>
                  <a:pt x="663" y="576"/>
                </a:cubicBezTo>
                <a:close/>
                <a:moveTo>
                  <a:pt x="630" y="583"/>
                </a:moveTo>
                <a:cubicBezTo>
                  <a:pt x="630" y="587"/>
                  <a:pt x="632" y="589"/>
                  <a:pt x="636" y="589"/>
                </a:cubicBezTo>
                <a:cubicBezTo>
                  <a:pt x="639" y="589"/>
                  <a:pt x="642" y="587"/>
                  <a:pt x="642" y="583"/>
                </a:cubicBezTo>
                <a:cubicBezTo>
                  <a:pt x="642" y="580"/>
                  <a:pt x="639" y="577"/>
                  <a:pt x="636" y="577"/>
                </a:cubicBezTo>
                <a:cubicBezTo>
                  <a:pt x="632" y="577"/>
                  <a:pt x="630" y="580"/>
                  <a:pt x="630" y="583"/>
                </a:cubicBezTo>
                <a:close/>
                <a:moveTo>
                  <a:pt x="648" y="610"/>
                </a:moveTo>
                <a:cubicBezTo>
                  <a:pt x="648" y="614"/>
                  <a:pt x="652" y="618"/>
                  <a:pt x="658" y="618"/>
                </a:cubicBezTo>
                <a:cubicBezTo>
                  <a:pt x="662" y="618"/>
                  <a:pt x="666" y="614"/>
                  <a:pt x="666" y="610"/>
                </a:cubicBezTo>
                <a:cubicBezTo>
                  <a:pt x="666" y="605"/>
                  <a:pt x="662" y="601"/>
                  <a:pt x="658" y="601"/>
                </a:cubicBezTo>
                <a:cubicBezTo>
                  <a:pt x="652" y="601"/>
                  <a:pt x="648" y="605"/>
                  <a:pt x="648" y="610"/>
                </a:cubicBezTo>
                <a:close/>
                <a:moveTo>
                  <a:pt x="616" y="615"/>
                </a:moveTo>
                <a:cubicBezTo>
                  <a:pt x="616" y="620"/>
                  <a:pt x="620" y="623"/>
                  <a:pt x="624" y="623"/>
                </a:cubicBezTo>
                <a:cubicBezTo>
                  <a:pt x="629" y="623"/>
                  <a:pt x="632" y="620"/>
                  <a:pt x="632" y="615"/>
                </a:cubicBezTo>
                <a:cubicBezTo>
                  <a:pt x="632" y="610"/>
                  <a:pt x="629" y="607"/>
                  <a:pt x="624" y="607"/>
                </a:cubicBezTo>
                <a:cubicBezTo>
                  <a:pt x="620" y="607"/>
                  <a:pt x="616" y="610"/>
                  <a:pt x="616" y="615"/>
                </a:cubicBezTo>
                <a:close/>
                <a:moveTo>
                  <a:pt x="480" y="632"/>
                </a:moveTo>
                <a:cubicBezTo>
                  <a:pt x="480" y="634"/>
                  <a:pt x="483" y="637"/>
                  <a:pt x="485" y="637"/>
                </a:cubicBezTo>
                <a:cubicBezTo>
                  <a:pt x="488" y="637"/>
                  <a:pt x="490" y="634"/>
                  <a:pt x="490" y="632"/>
                </a:cubicBezTo>
                <a:cubicBezTo>
                  <a:pt x="490" y="629"/>
                  <a:pt x="488" y="627"/>
                  <a:pt x="485" y="627"/>
                </a:cubicBezTo>
                <a:cubicBezTo>
                  <a:pt x="483" y="627"/>
                  <a:pt x="480" y="629"/>
                  <a:pt x="480" y="632"/>
                </a:cubicBezTo>
                <a:close/>
                <a:moveTo>
                  <a:pt x="445" y="636"/>
                </a:moveTo>
                <a:cubicBezTo>
                  <a:pt x="445" y="637"/>
                  <a:pt x="446" y="639"/>
                  <a:pt x="448" y="639"/>
                </a:cubicBezTo>
                <a:cubicBezTo>
                  <a:pt x="450" y="639"/>
                  <a:pt x="451" y="637"/>
                  <a:pt x="451" y="636"/>
                </a:cubicBezTo>
                <a:cubicBezTo>
                  <a:pt x="451" y="634"/>
                  <a:pt x="450" y="633"/>
                  <a:pt x="448" y="633"/>
                </a:cubicBezTo>
                <a:cubicBezTo>
                  <a:pt x="446" y="633"/>
                  <a:pt x="445" y="634"/>
                  <a:pt x="445" y="636"/>
                </a:cubicBezTo>
                <a:close/>
                <a:moveTo>
                  <a:pt x="515" y="628"/>
                </a:moveTo>
                <a:cubicBezTo>
                  <a:pt x="515" y="631"/>
                  <a:pt x="518" y="634"/>
                  <a:pt x="521" y="634"/>
                </a:cubicBezTo>
                <a:cubicBezTo>
                  <a:pt x="525" y="634"/>
                  <a:pt x="527" y="631"/>
                  <a:pt x="527" y="628"/>
                </a:cubicBezTo>
                <a:cubicBezTo>
                  <a:pt x="527" y="625"/>
                  <a:pt x="525" y="622"/>
                  <a:pt x="521" y="622"/>
                </a:cubicBezTo>
                <a:cubicBezTo>
                  <a:pt x="518" y="622"/>
                  <a:pt x="515" y="625"/>
                  <a:pt x="515" y="628"/>
                </a:cubicBezTo>
                <a:close/>
                <a:moveTo>
                  <a:pt x="570" y="648"/>
                </a:moveTo>
                <a:cubicBezTo>
                  <a:pt x="570" y="653"/>
                  <a:pt x="575" y="657"/>
                  <a:pt x="580" y="657"/>
                </a:cubicBezTo>
                <a:cubicBezTo>
                  <a:pt x="585" y="657"/>
                  <a:pt x="589" y="653"/>
                  <a:pt x="589" y="648"/>
                </a:cubicBezTo>
                <a:cubicBezTo>
                  <a:pt x="589" y="642"/>
                  <a:pt x="585" y="638"/>
                  <a:pt x="580" y="638"/>
                </a:cubicBezTo>
                <a:cubicBezTo>
                  <a:pt x="575" y="638"/>
                  <a:pt x="570" y="642"/>
                  <a:pt x="570" y="648"/>
                </a:cubicBezTo>
                <a:close/>
                <a:moveTo>
                  <a:pt x="583" y="620"/>
                </a:moveTo>
                <a:cubicBezTo>
                  <a:pt x="583" y="624"/>
                  <a:pt x="587" y="628"/>
                  <a:pt x="591" y="628"/>
                </a:cubicBezTo>
                <a:cubicBezTo>
                  <a:pt x="595" y="628"/>
                  <a:pt x="599" y="624"/>
                  <a:pt x="599" y="620"/>
                </a:cubicBezTo>
                <a:cubicBezTo>
                  <a:pt x="599" y="616"/>
                  <a:pt x="595" y="612"/>
                  <a:pt x="591" y="612"/>
                </a:cubicBezTo>
                <a:cubicBezTo>
                  <a:pt x="587" y="612"/>
                  <a:pt x="583" y="616"/>
                  <a:pt x="583" y="620"/>
                </a:cubicBezTo>
                <a:close/>
                <a:moveTo>
                  <a:pt x="550" y="624"/>
                </a:moveTo>
                <a:cubicBezTo>
                  <a:pt x="550" y="628"/>
                  <a:pt x="553" y="631"/>
                  <a:pt x="556" y="631"/>
                </a:cubicBezTo>
                <a:cubicBezTo>
                  <a:pt x="560" y="631"/>
                  <a:pt x="563" y="628"/>
                  <a:pt x="563" y="624"/>
                </a:cubicBezTo>
                <a:cubicBezTo>
                  <a:pt x="563" y="621"/>
                  <a:pt x="560" y="618"/>
                  <a:pt x="556" y="618"/>
                </a:cubicBezTo>
                <a:cubicBezTo>
                  <a:pt x="553" y="618"/>
                  <a:pt x="550" y="621"/>
                  <a:pt x="550" y="624"/>
                </a:cubicBezTo>
                <a:close/>
                <a:moveTo>
                  <a:pt x="745" y="588"/>
                </a:moveTo>
                <a:cubicBezTo>
                  <a:pt x="745" y="594"/>
                  <a:pt x="749" y="598"/>
                  <a:pt x="755" y="598"/>
                </a:cubicBezTo>
                <a:cubicBezTo>
                  <a:pt x="761" y="598"/>
                  <a:pt x="765" y="594"/>
                  <a:pt x="765" y="588"/>
                </a:cubicBezTo>
                <a:cubicBezTo>
                  <a:pt x="765" y="583"/>
                  <a:pt x="761" y="578"/>
                  <a:pt x="755" y="578"/>
                </a:cubicBezTo>
                <a:cubicBezTo>
                  <a:pt x="749" y="578"/>
                  <a:pt x="745" y="583"/>
                  <a:pt x="745" y="588"/>
                </a:cubicBezTo>
                <a:close/>
                <a:moveTo>
                  <a:pt x="1074" y="945"/>
                </a:moveTo>
                <a:cubicBezTo>
                  <a:pt x="1068" y="945"/>
                  <a:pt x="1063" y="950"/>
                  <a:pt x="1063" y="956"/>
                </a:cubicBezTo>
                <a:cubicBezTo>
                  <a:pt x="1063" y="963"/>
                  <a:pt x="1068" y="968"/>
                  <a:pt x="1074" y="968"/>
                </a:cubicBezTo>
                <a:cubicBezTo>
                  <a:pt x="1081" y="968"/>
                  <a:pt x="1086" y="963"/>
                  <a:pt x="1086" y="956"/>
                </a:cubicBezTo>
                <a:cubicBezTo>
                  <a:pt x="1086" y="950"/>
                  <a:pt x="1081" y="945"/>
                  <a:pt x="1074" y="945"/>
                </a:cubicBezTo>
                <a:close/>
                <a:moveTo>
                  <a:pt x="1063" y="961"/>
                </a:moveTo>
                <a:cubicBezTo>
                  <a:pt x="1063" y="956"/>
                  <a:pt x="1058" y="950"/>
                  <a:pt x="1052" y="950"/>
                </a:cubicBezTo>
                <a:cubicBezTo>
                  <a:pt x="1046" y="950"/>
                  <a:pt x="1041" y="956"/>
                  <a:pt x="1041" y="961"/>
                </a:cubicBezTo>
                <a:cubicBezTo>
                  <a:pt x="1041" y="968"/>
                  <a:pt x="1046" y="972"/>
                  <a:pt x="1052" y="972"/>
                </a:cubicBezTo>
                <a:cubicBezTo>
                  <a:pt x="1058" y="972"/>
                  <a:pt x="1063" y="968"/>
                  <a:pt x="1063" y="961"/>
                </a:cubicBezTo>
                <a:close/>
                <a:moveTo>
                  <a:pt x="913" y="945"/>
                </a:moveTo>
                <a:cubicBezTo>
                  <a:pt x="918" y="945"/>
                  <a:pt x="922" y="941"/>
                  <a:pt x="922" y="936"/>
                </a:cubicBezTo>
                <a:cubicBezTo>
                  <a:pt x="922" y="931"/>
                  <a:pt x="918" y="927"/>
                  <a:pt x="913" y="927"/>
                </a:cubicBezTo>
                <a:cubicBezTo>
                  <a:pt x="908" y="927"/>
                  <a:pt x="903" y="931"/>
                  <a:pt x="903" y="936"/>
                </a:cubicBezTo>
                <a:cubicBezTo>
                  <a:pt x="903" y="941"/>
                  <a:pt x="908" y="945"/>
                  <a:pt x="913" y="945"/>
                </a:cubicBezTo>
                <a:close/>
                <a:moveTo>
                  <a:pt x="937" y="945"/>
                </a:moveTo>
                <a:cubicBezTo>
                  <a:pt x="942" y="945"/>
                  <a:pt x="946" y="941"/>
                  <a:pt x="946" y="936"/>
                </a:cubicBezTo>
                <a:cubicBezTo>
                  <a:pt x="946" y="930"/>
                  <a:pt x="942" y="926"/>
                  <a:pt x="937" y="926"/>
                </a:cubicBezTo>
                <a:cubicBezTo>
                  <a:pt x="932" y="926"/>
                  <a:pt x="928" y="930"/>
                  <a:pt x="928" y="936"/>
                </a:cubicBezTo>
                <a:cubicBezTo>
                  <a:pt x="928" y="941"/>
                  <a:pt x="932" y="945"/>
                  <a:pt x="937" y="945"/>
                </a:cubicBezTo>
                <a:close/>
                <a:moveTo>
                  <a:pt x="964" y="981"/>
                </a:moveTo>
                <a:cubicBezTo>
                  <a:pt x="969" y="981"/>
                  <a:pt x="973" y="977"/>
                  <a:pt x="973" y="972"/>
                </a:cubicBezTo>
                <a:cubicBezTo>
                  <a:pt x="973" y="967"/>
                  <a:pt x="969" y="963"/>
                  <a:pt x="964" y="963"/>
                </a:cubicBezTo>
                <a:cubicBezTo>
                  <a:pt x="959" y="963"/>
                  <a:pt x="954" y="967"/>
                  <a:pt x="954" y="972"/>
                </a:cubicBezTo>
                <a:cubicBezTo>
                  <a:pt x="954" y="977"/>
                  <a:pt x="959" y="981"/>
                  <a:pt x="964" y="981"/>
                </a:cubicBezTo>
                <a:close/>
                <a:moveTo>
                  <a:pt x="986" y="980"/>
                </a:moveTo>
                <a:cubicBezTo>
                  <a:pt x="991" y="980"/>
                  <a:pt x="996" y="976"/>
                  <a:pt x="996" y="971"/>
                </a:cubicBezTo>
                <a:cubicBezTo>
                  <a:pt x="996" y="965"/>
                  <a:pt x="991" y="960"/>
                  <a:pt x="986" y="960"/>
                </a:cubicBezTo>
                <a:cubicBezTo>
                  <a:pt x="980" y="960"/>
                  <a:pt x="976" y="965"/>
                  <a:pt x="976" y="971"/>
                </a:cubicBezTo>
                <a:cubicBezTo>
                  <a:pt x="976" y="976"/>
                  <a:pt x="980" y="980"/>
                  <a:pt x="986" y="980"/>
                </a:cubicBezTo>
                <a:close/>
                <a:moveTo>
                  <a:pt x="1008" y="979"/>
                </a:moveTo>
                <a:cubicBezTo>
                  <a:pt x="1013" y="979"/>
                  <a:pt x="1018" y="974"/>
                  <a:pt x="1018" y="968"/>
                </a:cubicBezTo>
                <a:cubicBezTo>
                  <a:pt x="1018" y="963"/>
                  <a:pt x="1013" y="958"/>
                  <a:pt x="1008" y="958"/>
                </a:cubicBezTo>
                <a:cubicBezTo>
                  <a:pt x="1002" y="958"/>
                  <a:pt x="998" y="963"/>
                  <a:pt x="998" y="968"/>
                </a:cubicBezTo>
                <a:cubicBezTo>
                  <a:pt x="998" y="974"/>
                  <a:pt x="1002" y="979"/>
                  <a:pt x="1008" y="979"/>
                </a:cubicBezTo>
                <a:close/>
                <a:moveTo>
                  <a:pt x="1041" y="965"/>
                </a:moveTo>
                <a:cubicBezTo>
                  <a:pt x="1041" y="960"/>
                  <a:pt x="1036" y="954"/>
                  <a:pt x="1030" y="954"/>
                </a:cubicBezTo>
                <a:cubicBezTo>
                  <a:pt x="1024" y="954"/>
                  <a:pt x="1019" y="960"/>
                  <a:pt x="1019" y="965"/>
                </a:cubicBezTo>
                <a:cubicBezTo>
                  <a:pt x="1019" y="972"/>
                  <a:pt x="1024" y="976"/>
                  <a:pt x="1030" y="976"/>
                </a:cubicBezTo>
                <a:cubicBezTo>
                  <a:pt x="1036" y="976"/>
                  <a:pt x="1041" y="972"/>
                  <a:pt x="1041" y="965"/>
                </a:cubicBezTo>
                <a:close/>
                <a:moveTo>
                  <a:pt x="1053" y="933"/>
                </a:moveTo>
                <a:cubicBezTo>
                  <a:pt x="1058" y="933"/>
                  <a:pt x="1064" y="928"/>
                  <a:pt x="1064" y="921"/>
                </a:cubicBezTo>
                <a:cubicBezTo>
                  <a:pt x="1064" y="916"/>
                  <a:pt x="1058" y="910"/>
                  <a:pt x="1053" y="910"/>
                </a:cubicBezTo>
                <a:cubicBezTo>
                  <a:pt x="1047" y="910"/>
                  <a:pt x="1042" y="916"/>
                  <a:pt x="1042" y="921"/>
                </a:cubicBezTo>
                <a:cubicBezTo>
                  <a:pt x="1042" y="928"/>
                  <a:pt x="1047" y="933"/>
                  <a:pt x="1053" y="933"/>
                </a:cubicBezTo>
                <a:close/>
                <a:moveTo>
                  <a:pt x="960" y="944"/>
                </a:moveTo>
                <a:cubicBezTo>
                  <a:pt x="965" y="944"/>
                  <a:pt x="969" y="940"/>
                  <a:pt x="969" y="934"/>
                </a:cubicBezTo>
                <a:cubicBezTo>
                  <a:pt x="969" y="929"/>
                  <a:pt x="965" y="925"/>
                  <a:pt x="960" y="925"/>
                </a:cubicBezTo>
                <a:cubicBezTo>
                  <a:pt x="955" y="925"/>
                  <a:pt x="951" y="929"/>
                  <a:pt x="951" y="934"/>
                </a:cubicBezTo>
                <a:cubicBezTo>
                  <a:pt x="951" y="940"/>
                  <a:pt x="955" y="944"/>
                  <a:pt x="960" y="944"/>
                </a:cubicBezTo>
                <a:close/>
                <a:moveTo>
                  <a:pt x="1040" y="926"/>
                </a:moveTo>
                <a:cubicBezTo>
                  <a:pt x="1040" y="921"/>
                  <a:pt x="1035" y="916"/>
                  <a:pt x="1029" y="916"/>
                </a:cubicBezTo>
                <a:cubicBezTo>
                  <a:pt x="1023" y="916"/>
                  <a:pt x="1019" y="921"/>
                  <a:pt x="1019" y="926"/>
                </a:cubicBezTo>
                <a:cubicBezTo>
                  <a:pt x="1019" y="932"/>
                  <a:pt x="1023" y="937"/>
                  <a:pt x="1029" y="937"/>
                </a:cubicBezTo>
                <a:cubicBezTo>
                  <a:pt x="1035" y="937"/>
                  <a:pt x="1040" y="932"/>
                  <a:pt x="1040" y="926"/>
                </a:cubicBezTo>
                <a:close/>
                <a:moveTo>
                  <a:pt x="1016" y="930"/>
                </a:moveTo>
                <a:cubicBezTo>
                  <a:pt x="1016" y="925"/>
                  <a:pt x="1012" y="920"/>
                  <a:pt x="1006" y="920"/>
                </a:cubicBezTo>
                <a:cubicBezTo>
                  <a:pt x="1000" y="920"/>
                  <a:pt x="996" y="925"/>
                  <a:pt x="996" y="930"/>
                </a:cubicBezTo>
                <a:cubicBezTo>
                  <a:pt x="996" y="936"/>
                  <a:pt x="1000" y="940"/>
                  <a:pt x="1006" y="940"/>
                </a:cubicBezTo>
                <a:cubicBezTo>
                  <a:pt x="1012" y="940"/>
                  <a:pt x="1016" y="936"/>
                  <a:pt x="1016" y="930"/>
                </a:cubicBezTo>
                <a:close/>
                <a:moveTo>
                  <a:pt x="983" y="942"/>
                </a:moveTo>
                <a:cubicBezTo>
                  <a:pt x="988" y="942"/>
                  <a:pt x="993" y="938"/>
                  <a:pt x="993" y="933"/>
                </a:cubicBezTo>
                <a:cubicBezTo>
                  <a:pt x="993" y="927"/>
                  <a:pt x="988" y="923"/>
                  <a:pt x="983" y="923"/>
                </a:cubicBezTo>
                <a:cubicBezTo>
                  <a:pt x="978" y="923"/>
                  <a:pt x="973" y="927"/>
                  <a:pt x="973" y="933"/>
                </a:cubicBezTo>
                <a:cubicBezTo>
                  <a:pt x="973" y="938"/>
                  <a:pt x="978" y="942"/>
                  <a:pt x="983" y="942"/>
                </a:cubicBezTo>
                <a:close/>
                <a:moveTo>
                  <a:pt x="969" y="1022"/>
                </a:moveTo>
                <a:cubicBezTo>
                  <a:pt x="974" y="1022"/>
                  <a:pt x="978" y="1018"/>
                  <a:pt x="978" y="1012"/>
                </a:cubicBezTo>
                <a:cubicBezTo>
                  <a:pt x="978" y="1007"/>
                  <a:pt x="974" y="1003"/>
                  <a:pt x="969" y="1003"/>
                </a:cubicBezTo>
                <a:cubicBezTo>
                  <a:pt x="963" y="1003"/>
                  <a:pt x="959" y="1007"/>
                  <a:pt x="959" y="1012"/>
                </a:cubicBezTo>
                <a:cubicBezTo>
                  <a:pt x="959" y="1018"/>
                  <a:pt x="963" y="1022"/>
                  <a:pt x="969" y="1022"/>
                </a:cubicBezTo>
                <a:close/>
                <a:moveTo>
                  <a:pt x="731" y="992"/>
                </a:moveTo>
                <a:cubicBezTo>
                  <a:pt x="737" y="992"/>
                  <a:pt x="743" y="988"/>
                  <a:pt x="743" y="981"/>
                </a:cubicBezTo>
                <a:cubicBezTo>
                  <a:pt x="743" y="975"/>
                  <a:pt x="737" y="970"/>
                  <a:pt x="731" y="970"/>
                </a:cubicBezTo>
                <a:cubicBezTo>
                  <a:pt x="725" y="970"/>
                  <a:pt x="720" y="975"/>
                  <a:pt x="720" y="981"/>
                </a:cubicBezTo>
                <a:cubicBezTo>
                  <a:pt x="720" y="988"/>
                  <a:pt x="725" y="992"/>
                  <a:pt x="731" y="992"/>
                </a:cubicBezTo>
                <a:close/>
                <a:moveTo>
                  <a:pt x="700" y="986"/>
                </a:moveTo>
                <a:cubicBezTo>
                  <a:pt x="700" y="980"/>
                  <a:pt x="695" y="976"/>
                  <a:pt x="690" y="976"/>
                </a:cubicBezTo>
                <a:cubicBezTo>
                  <a:pt x="684" y="976"/>
                  <a:pt x="680" y="980"/>
                  <a:pt x="680" y="986"/>
                </a:cubicBezTo>
                <a:cubicBezTo>
                  <a:pt x="680" y="991"/>
                  <a:pt x="684" y="995"/>
                  <a:pt x="690" y="995"/>
                </a:cubicBezTo>
                <a:cubicBezTo>
                  <a:pt x="695" y="995"/>
                  <a:pt x="700" y="991"/>
                  <a:pt x="700" y="986"/>
                </a:cubicBezTo>
                <a:close/>
                <a:moveTo>
                  <a:pt x="594" y="991"/>
                </a:moveTo>
                <a:cubicBezTo>
                  <a:pt x="589" y="991"/>
                  <a:pt x="585" y="995"/>
                  <a:pt x="585" y="1000"/>
                </a:cubicBezTo>
                <a:cubicBezTo>
                  <a:pt x="585" y="1005"/>
                  <a:pt x="589" y="1010"/>
                  <a:pt x="594" y="1010"/>
                </a:cubicBezTo>
                <a:cubicBezTo>
                  <a:pt x="599" y="1010"/>
                  <a:pt x="604" y="1005"/>
                  <a:pt x="604" y="1000"/>
                </a:cubicBezTo>
                <a:cubicBezTo>
                  <a:pt x="604" y="995"/>
                  <a:pt x="599" y="991"/>
                  <a:pt x="594" y="991"/>
                </a:cubicBezTo>
                <a:close/>
                <a:moveTo>
                  <a:pt x="945" y="1022"/>
                </a:moveTo>
                <a:cubicBezTo>
                  <a:pt x="950" y="1022"/>
                  <a:pt x="954" y="1019"/>
                  <a:pt x="954" y="1014"/>
                </a:cubicBezTo>
                <a:cubicBezTo>
                  <a:pt x="954" y="1009"/>
                  <a:pt x="950" y="1005"/>
                  <a:pt x="945" y="1005"/>
                </a:cubicBezTo>
                <a:cubicBezTo>
                  <a:pt x="941" y="1005"/>
                  <a:pt x="937" y="1009"/>
                  <a:pt x="937" y="1014"/>
                </a:cubicBezTo>
                <a:cubicBezTo>
                  <a:pt x="937" y="1019"/>
                  <a:pt x="941" y="1022"/>
                  <a:pt x="945" y="1022"/>
                </a:cubicBezTo>
                <a:close/>
                <a:moveTo>
                  <a:pt x="990" y="1000"/>
                </a:moveTo>
                <a:cubicBezTo>
                  <a:pt x="984" y="1000"/>
                  <a:pt x="980" y="1005"/>
                  <a:pt x="980" y="1011"/>
                </a:cubicBezTo>
                <a:cubicBezTo>
                  <a:pt x="980" y="1016"/>
                  <a:pt x="984" y="1021"/>
                  <a:pt x="990" y="1021"/>
                </a:cubicBezTo>
                <a:cubicBezTo>
                  <a:pt x="996" y="1021"/>
                  <a:pt x="1000" y="1016"/>
                  <a:pt x="1000" y="1011"/>
                </a:cubicBezTo>
                <a:cubicBezTo>
                  <a:pt x="1000" y="1005"/>
                  <a:pt x="996" y="1000"/>
                  <a:pt x="990" y="1000"/>
                </a:cubicBezTo>
                <a:close/>
                <a:moveTo>
                  <a:pt x="864" y="983"/>
                </a:moveTo>
                <a:cubicBezTo>
                  <a:pt x="869" y="983"/>
                  <a:pt x="873" y="980"/>
                  <a:pt x="873" y="975"/>
                </a:cubicBezTo>
                <a:cubicBezTo>
                  <a:pt x="873" y="970"/>
                  <a:pt x="869" y="967"/>
                  <a:pt x="864" y="967"/>
                </a:cubicBezTo>
                <a:cubicBezTo>
                  <a:pt x="860" y="967"/>
                  <a:pt x="856" y="970"/>
                  <a:pt x="856" y="975"/>
                </a:cubicBezTo>
                <a:cubicBezTo>
                  <a:pt x="856" y="980"/>
                  <a:pt x="860" y="983"/>
                  <a:pt x="864" y="983"/>
                </a:cubicBezTo>
                <a:close/>
                <a:moveTo>
                  <a:pt x="891" y="983"/>
                </a:moveTo>
                <a:cubicBezTo>
                  <a:pt x="896" y="983"/>
                  <a:pt x="899" y="979"/>
                  <a:pt x="899" y="974"/>
                </a:cubicBezTo>
                <a:cubicBezTo>
                  <a:pt x="899" y="970"/>
                  <a:pt x="896" y="966"/>
                  <a:pt x="891" y="966"/>
                </a:cubicBezTo>
                <a:cubicBezTo>
                  <a:pt x="887" y="966"/>
                  <a:pt x="883" y="970"/>
                  <a:pt x="883" y="974"/>
                </a:cubicBezTo>
                <a:cubicBezTo>
                  <a:pt x="883" y="979"/>
                  <a:pt x="887" y="983"/>
                  <a:pt x="891" y="983"/>
                </a:cubicBezTo>
                <a:close/>
                <a:moveTo>
                  <a:pt x="917" y="982"/>
                </a:moveTo>
                <a:cubicBezTo>
                  <a:pt x="922" y="982"/>
                  <a:pt x="925" y="979"/>
                  <a:pt x="925" y="974"/>
                </a:cubicBezTo>
                <a:cubicBezTo>
                  <a:pt x="925" y="969"/>
                  <a:pt x="922" y="965"/>
                  <a:pt x="917" y="965"/>
                </a:cubicBezTo>
                <a:cubicBezTo>
                  <a:pt x="912" y="965"/>
                  <a:pt x="908" y="969"/>
                  <a:pt x="908" y="974"/>
                </a:cubicBezTo>
                <a:cubicBezTo>
                  <a:pt x="908" y="979"/>
                  <a:pt x="912" y="982"/>
                  <a:pt x="917" y="982"/>
                </a:cubicBezTo>
                <a:close/>
                <a:moveTo>
                  <a:pt x="941" y="982"/>
                </a:moveTo>
                <a:cubicBezTo>
                  <a:pt x="945" y="982"/>
                  <a:pt x="949" y="978"/>
                  <a:pt x="949" y="973"/>
                </a:cubicBezTo>
                <a:cubicBezTo>
                  <a:pt x="949" y="968"/>
                  <a:pt x="945" y="964"/>
                  <a:pt x="941" y="964"/>
                </a:cubicBezTo>
                <a:cubicBezTo>
                  <a:pt x="936" y="964"/>
                  <a:pt x="932" y="968"/>
                  <a:pt x="932" y="973"/>
                </a:cubicBezTo>
                <a:cubicBezTo>
                  <a:pt x="932" y="978"/>
                  <a:pt x="936" y="982"/>
                  <a:pt x="941" y="982"/>
                </a:cubicBezTo>
                <a:close/>
                <a:moveTo>
                  <a:pt x="835" y="984"/>
                </a:moveTo>
                <a:cubicBezTo>
                  <a:pt x="840" y="984"/>
                  <a:pt x="844" y="980"/>
                  <a:pt x="844" y="976"/>
                </a:cubicBezTo>
                <a:cubicBezTo>
                  <a:pt x="844" y="970"/>
                  <a:pt x="840" y="966"/>
                  <a:pt x="835" y="966"/>
                </a:cubicBezTo>
                <a:cubicBezTo>
                  <a:pt x="831" y="966"/>
                  <a:pt x="826" y="970"/>
                  <a:pt x="826" y="976"/>
                </a:cubicBezTo>
                <a:cubicBezTo>
                  <a:pt x="826" y="980"/>
                  <a:pt x="831" y="984"/>
                  <a:pt x="835" y="984"/>
                </a:cubicBezTo>
                <a:close/>
                <a:moveTo>
                  <a:pt x="769" y="991"/>
                </a:moveTo>
                <a:cubicBezTo>
                  <a:pt x="776" y="991"/>
                  <a:pt x="782" y="985"/>
                  <a:pt x="782" y="978"/>
                </a:cubicBezTo>
                <a:cubicBezTo>
                  <a:pt x="782" y="972"/>
                  <a:pt x="776" y="966"/>
                  <a:pt x="769" y="966"/>
                </a:cubicBezTo>
                <a:cubicBezTo>
                  <a:pt x="763" y="966"/>
                  <a:pt x="757" y="972"/>
                  <a:pt x="757" y="978"/>
                </a:cubicBezTo>
                <a:cubicBezTo>
                  <a:pt x="757" y="985"/>
                  <a:pt x="763" y="991"/>
                  <a:pt x="769" y="991"/>
                </a:cubicBezTo>
                <a:close/>
                <a:moveTo>
                  <a:pt x="815" y="976"/>
                </a:moveTo>
                <a:cubicBezTo>
                  <a:pt x="815" y="970"/>
                  <a:pt x="810" y="965"/>
                  <a:pt x="804" y="965"/>
                </a:cubicBezTo>
                <a:cubicBezTo>
                  <a:pt x="798" y="965"/>
                  <a:pt x="792" y="970"/>
                  <a:pt x="792" y="976"/>
                </a:cubicBezTo>
                <a:cubicBezTo>
                  <a:pt x="792" y="983"/>
                  <a:pt x="798" y="988"/>
                  <a:pt x="804" y="988"/>
                </a:cubicBezTo>
                <a:cubicBezTo>
                  <a:pt x="810" y="988"/>
                  <a:pt x="815" y="983"/>
                  <a:pt x="815" y="976"/>
                </a:cubicBezTo>
                <a:close/>
                <a:moveTo>
                  <a:pt x="1129" y="821"/>
                </a:moveTo>
                <a:cubicBezTo>
                  <a:pt x="1129" y="815"/>
                  <a:pt x="1124" y="810"/>
                  <a:pt x="1118" y="810"/>
                </a:cubicBezTo>
                <a:cubicBezTo>
                  <a:pt x="1112" y="810"/>
                  <a:pt x="1107" y="815"/>
                  <a:pt x="1107" y="821"/>
                </a:cubicBezTo>
                <a:cubicBezTo>
                  <a:pt x="1107" y="828"/>
                  <a:pt x="1112" y="832"/>
                  <a:pt x="1118" y="832"/>
                </a:cubicBezTo>
                <a:cubicBezTo>
                  <a:pt x="1124" y="832"/>
                  <a:pt x="1129" y="828"/>
                  <a:pt x="1129" y="821"/>
                </a:cubicBezTo>
                <a:close/>
                <a:moveTo>
                  <a:pt x="862" y="588"/>
                </a:moveTo>
                <a:cubicBezTo>
                  <a:pt x="862" y="594"/>
                  <a:pt x="867" y="598"/>
                  <a:pt x="872" y="598"/>
                </a:cubicBezTo>
                <a:cubicBezTo>
                  <a:pt x="877" y="598"/>
                  <a:pt x="882" y="594"/>
                  <a:pt x="882" y="588"/>
                </a:cubicBezTo>
                <a:cubicBezTo>
                  <a:pt x="882" y="583"/>
                  <a:pt x="877" y="579"/>
                  <a:pt x="872" y="579"/>
                </a:cubicBezTo>
                <a:cubicBezTo>
                  <a:pt x="867" y="579"/>
                  <a:pt x="862" y="583"/>
                  <a:pt x="862" y="588"/>
                </a:cubicBezTo>
                <a:close/>
                <a:moveTo>
                  <a:pt x="828" y="600"/>
                </a:moveTo>
                <a:cubicBezTo>
                  <a:pt x="828" y="606"/>
                  <a:pt x="833" y="611"/>
                  <a:pt x="840" y="611"/>
                </a:cubicBezTo>
                <a:cubicBezTo>
                  <a:pt x="846" y="611"/>
                  <a:pt x="851" y="606"/>
                  <a:pt x="851" y="600"/>
                </a:cubicBezTo>
                <a:cubicBezTo>
                  <a:pt x="851" y="594"/>
                  <a:pt x="846" y="588"/>
                  <a:pt x="840" y="588"/>
                </a:cubicBezTo>
                <a:cubicBezTo>
                  <a:pt x="833" y="588"/>
                  <a:pt x="828" y="594"/>
                  <a:pt x="828" y="600"/>
                </a:cubicBezTo>
                <a:close/>
                <a:moveTo>
                  <a:pt x="849" y="631"/>
                </a:moveTo>
                <a:cubicBezTo>
                  <a:pt x="849" y="637"/>
                  <a:pt x="854" y="641"/>
                  <a:pt x="859" y="641"/>
                </a:cubicBezTo>
                <a:cubicBezTo>
                  <a:pt x="864" y="641"/>
                  <a:pt x="869" y="637"/>
                  <a:pt x="869" y="631"/>
                </a:cubicBezTo>
                <a:cubicBezTo>
                  <a:pt x="869" y="626"/>
                  <a:pt x="864" y="622"/>
                  <a:pt x="859" y="622"/>
                </a:cubicBezTo>
                <a:cubicBezTo>
                  <a:pt x="854" y="622"/>
                  <a:pt x="849" y="626"/>
                  <a:pt x="849" y="631"/>
                </a:cubicBezTo>
                <a:close/>
                <a:moveTo>
                  <a:pt x="1100" y="540"/>
                </a:moveTo>
                <a:cubicBezTo>
                  <a:pt x="1105" y="540"/>
                  <a:pt x="1109" y="536"/>
                  <a:pt x="1109" y="530"/>
                </a:cubicBezTo>
                <a:cubicBezTo>
                  <a:pt x="1109" y="524"/>
                  <a:pt x="1105" y="521"/>
                  <a:pt x="1100" y="521"/>
                </a:cubicBezTo>
                <a:cubicBezTo>
                  <a:pt x="1094" y="521"/>
                  <a:pt x="1090" y="524"/>
                  <a:pt x="1090" y="530"/>
                </a:cubicBezTo>
                <a:cubicBezTo>
                  <a:pt x="1090" y="536"/>
                  <a:pt x="1094" y="540"/>
                  <a:pt x="1100" y="540"/>
                </a:cubicBezTo>
                <a:close/>
                <a:moveTo>
                  <a:pt x="899" y="575"/>
                </a:moveTo>
                <a:cubicBezTo>
                  <a:pt x="899" y="579"/>
                  <a:pt x="902" y="583"/>
                  <a:pt x="906" y="583"/>
                </a:cubicBezTo>
                <a:cubicBezTo>
                  <a:pt x="910" y="583"/>
                  <a:pt x="913" y="579"/>
                  <a:pt x="913" y="575"/>
                </a:cubicBezTo>
                <a:cubicBezTo>
                  <a:pt x="913" y="571"/>
                  <a:pt x="910" y="568"/>
                  <a:pt x="906" y="568"/>
                </a:cubicBezTo>
                <a:cubicBezTo>
                  <a:pt x="902" y="568"/>
                  <a:pt x="899" y="571"/>
                  <a:pt x="899" y="575"/>
                </a:cubicBezTo>
                <a:close/>
                <a:moveTo>
                  <a:pt x="807" y="622"/>
                </a:moveTo>
                <a:cubicBezTo>
                  <a:pt x="814" y="622"/>
                  <a:pt x="819" y="616"/>
                  <a:pt x="819" y="610"/>
                </a:cubicBezTo>
                <a:cubicBezTo>
                  <a:pt x="819" y="603"/>
                  <a:pt x="814" y="598"/>
                  <a:pt x="807" y="598"/>
                </a:cubicBezTo>
                <a:cubicBezTo>
                  <a:pt x="801" y="598"/>
                  <a:pt x="795" y="603"/>
                  <a:pt x="795" y="610"/>
                </a:cubicBezTo>
                <a:cubicBezTo>
                  <a:pt x="795" y="616"/>
                  <a:pt x="801" y="622"/>
                  <a:pt x="807" y="622"/>
                </a:cubicBezTo>
                <a:close/>
                <a:moveTo>
                  <a:pt x="703" y="676"/>
                </a:moveTo>
                <a:cubicBezTo>
                  <a:pt x="710" y="676"/>
                  <a:pt x="716" y="670"/>
                  <a:pt x="716" y="663"/>
                </a:cubicBezTo>
                <a:cubicBezTo>
                  <a:pt x="716" y="656"/>
                  <a:pt x="710" y="650"/>
                  <a:pt x="703" y="650"/>
                </a:cubicBezTo>
                <a:cubicBezTo>
                  <a:pt x="696" y="650"/>
                  <a:pt x="690" y="656"/>
                  <a:pt x="690" y="663"/>
                </a:cubicBezTo>
                <a:cubicBezTo>
                  <a:pt x="690" y="670"/>
                  <a:pt x="696" y="676"/>
                  <a:pt x="703" y="676"/>
                </a:cubicBezTo>
                <a:close/>
                <a:moveTo>
                  <a:pt x="757" y="672"/>
                </a:moveTo>
                <a:cubicBezTo>
                  <a:pt x="750" y="672"/>
                  <a:pt x="744" y="679"/>
                  <a:pt x="744" y="686"/>
                </a:cubicBezTo>
                <a:cubicBezTo>
                  <a:pt x="744" y="694"/>
                  <a:pt x="750" y="699"/>
                  <a:pt x="757" y="699"/>
                </a:cubicBezTo>
                <a:cubicBezTo>
                  <a:pt x="765" y="699"/>
                  <a:pt x="771" y="694"/>
                  <a:pt x="771" y="686"/>
                </a:cubicBezTo>
                <a:cubicBezTo>
                  <a:pt x="771" y="679"/>
                  <a:pt x="765" y="672"/>
                  <a:pt x="757" y="672"/>
                </a:cubicBezTo>
                <a:close/>
                <a:moveTo>
                  <a:pt x="721" y="659"/>
                </a:moveTo>
                <a:cubicBezTo>
                  <a:pt x="721" y="666"/>
                  <a:pt x="727" y="672"/>
                  <a:pt x="734" y="672"/>
                </a:cubicBezTo>
                <a:cubicBezTo>
                  <a:pt x="741" y="672"/>
                  <a:pt x="747" y="666"/>
                  <a:pt x="747" y="659"/>
                </a:cubicBezTo>
                <a:cubicBezTo>
                  <a:pt x="747" y="652"/>
                  <a:pt x="741" y="645"/>
                  <a:pt x="734" y="645"/>
                </a:cubicBezTo>
                <a:cubicBezTo>
                  <a:pt x="727" y="645"/>
                  <a:pt x="721" y="652"/>
                  <a:pt x="721" y="659"/>
                </a:cubicBezTo>
                <a:close/>
                <a:moveTo>
                  <a:pt x="816" y="640"/>
                </a:moveTo>
                <a:cubicBezTo>
                  <a:pt x="816" y="646"/>
                  <a:pt x="821" y="652"/>
                  <a:pt x="828" y="652"/>
                </a:cubicBezTo>
                <a:cubicBezTo>
                  <a:pt x="834" y="652"/>
                  <a:pt x="839" y="646"/>
                  <a:pt x="839" y="640"/>
                </a:cubicBezTo>
                <a:cubicBezTo>
                  <a:pt x="839" y="633"/>
                  <a:pt x="834" y="628"/>
                  <a:pt x="828" y="628"/>
                </a:cubicBezTo>
                <a:cubicBezTo>
                  <a:pt x="821" y="628"/>
                  <a:pt x="816" y="633"/>
                  <a:pt x="816" y="640"/>
                </a:cubicBezTo>
                <a:close/>
                <a:moveTo>
                  <a:pt x="784" y="647"/>
                </a:moveTo>
                <a:cubicBezTo>
                  <a:pt x="784" y="654"/>
                  <a:pt x="790" y="661"/>
                  <a:pt x="796" y="661"/>
                </a:cubicBezTo>
                <a:cubicBezTo>
                  <a:pt x="803" y="661"/>
                  <a:pt x="809" y="654"/>
                  <a:pt x="809" y="647"/>
                </a:cubicBezTo>
                <a:cubicBezTo>
                  <a:pt x="809" y="641"/>
                  <a:pt x="803" y="635"/>
                  <a:pt x="796" y="635"/>
                </a:cubicBezTo>
                <a:cubicBezTo>
                  <a:pt x="790" y="635"/>
                  <a:pt x="784" y="641"/>
                  <a:pt x="784" y="647"/>
                </a:cubicBezTo>
                <a:close/>
                <a:moveTo>
                  <a:pt x="752" y="653"/>
                </a:moveTo>
                <a:cubicBezTo>
                  <a:pt x="752" y="661"/>
                  <a:pt x="758" y="667"/>
                  <a:pt x="765" y="667"/>
                </a:cubicBezTo>
                <a:cubicBezTo>
                  <a:pt x="772" y="667"/>
                  <a:pt x="778" y="661"/>
                  <a:pt x="778" y="653"/>
                </a:cubicBezTo>
                <a:cubicBezTo>
                  <a:pt x="778" y="646"/>
                  <a:pt x="772" y="641"/>
                  <a:pt x="765" y="641"/>
                </a:cubicBezTo>
                <a:cubicBezTo>
                  <a:pt x="758" y="641"/>
                  <a:pt x="752" y="646"/>
                  <a:pt x="752" y="653"/>
                </a:cubicBezTo>
                <a:close/>
                <a:moveTo>
                  <a:pt x="1140" y="900"/>
                </a:moveTo>
                <a:cubicBezTo>
                  <a:pt x="1140" y="894"/>
                  <a:pt x="1135" y="889"/>
                  <a:pt x="1128" y="889"/>
                </a:cubicBezTo>
                <a:cubicBezTo>
                  <a:pt x="1122" y="889"/>
                  <a:pt x="1117" y="894"/>
                  <a:pt x="1117" y="900"/>
                </a:cubicBezTo>
                <a:cubicBezTo>
                  <a:pt x="1117" y="906"/>
                  <a:pt x="1122" y="912"/>
                  <a:pt x="1128" y="912"/>
                </a:cubicBezTo>
                <a:cubicBezTo>
                  <a:pt x="1135" y="912"/>
                  <a:pt x="1140" y="906"/>
                  <a:pt x="1140" y="900"/>
                </a:cubicBezTo>
                <a:close/>
                <a:moveTo>
                  <a:pt x="1093" y="875"/>
                </a:moveTo>
                <a:cubicBezTo>
                  <a:pt x="1093" y="868"/>
                  <a:pt x="1088" y="863"/>
                  <a:pt x="1082" y="863"/>
                </a:cubicBezTo>
                <a:cubicBezTo>
                  <a:pt x="1076" y="863"/>
                  <a:pt x="1070" y="868"/>
                  <a:pt x="1070" y="875"/>
                </a:cubicBezTo>
                <a:cubicBezTo>
                  <a:pt x="1070" y="881"/>
                  <a:pt x="1076" y="886"/>
                  <a:pt x="1082" y="886"/>
                </a:cubicBezTo>
                <a:cubicBezTo>
                  <a:pt x="1088" y="886"/>
                  <a:pt x="1093" y="881"/>
                  <a:pt x="1093" y="875"/>
                </a:cubicBezTo>
                <a:close/>
                <a:moveTo>
                  <a:pt x="1120" y="866"/>
                </a:moveTo>
                <a:cubicBezTo>
                  <a:pt x="1120" y="859"/>
                  <a:pt x="1115" y="855"/>
                  <a:pt x="1109" y="855"/>
                </a:cubicBezTo>
                <a:cubicBezTo>
                  <a:pt x="1103" y="855"/>
                  <a:pt x="1097" y="859"/>
                  <a:pt x="1097" y="866"/>
                </a:cubicBezTo>
                <a:cubicBezTo>
                  <a:pt x="1097" y="872"/>
                  <a:pt x="1103" y="877"/>
                  <a:pt x="1109" y="877"/>
                </a:cubicBezTo>
                <a:cubicBezTo>
                  <a:pt x="1115" y="877"/>
                  <a:pt x="1120" y="872"/>
                  <a:pt x="1120" y="866"/>
                </a:cubicBezTo>
                <a:close/>
                <a:moveTo>
                  <a:pt x="1113" y="909"/>
                </a:moveTo>
                <a:cubicBezTo>
                  <a:pt x="1113" y="902"/>
                  <a:pt x="1109" y="898"/>
                  <a:pt x="1102" y="898"/>
                </a:cubicBezTo>
                <a:cubicBezTo>
                  <a:pt x="1096" y="898"/>
                  <a:pt x="1091" y="902"/>
                  <a:pt x="1091" y="909"/>
                </a:cubicBezTo>
                <a:cubicBezTo>
                  <a:pt x="1091" y="915"/>
                  <a:pt x="1096" y="920"/>
                  <a:pt x="1102" y="920"/>
                </a:cubicBezTo>
                <a:cubicBezTo>
                  <a:pt x="1109" y="920"/>
                  <a:pt x="1113" y="915"/>
                  <a:pt x="1113" y="909"/>
                </a:cubicBezTo>
                <a:close/>
                <a:moveTo>
                  <a:pt x="1111" y="787"/>
                </a:moveTo>
                <a:cubicBezTo>
                  <a:pt x="1111" y="781"/>
                  <a:pt x="1105" y="776"/>
                  <a:pt x="1099" y="776"/>
                </a:cubicBezTo>
                <a:cubicBezTo>
                  <a:pt x="1093" y="776"/>
                  <a:pt x="1089" y="781"/>
                  <a:pt x="1089" y="787"/>
                </a:cubicBezTo>
                <a:cubicBezTo>
                  <a:pt x="1089" y="793"/>
                  <a:pt x="1093" y="798"/>
                  <a:pt x="1099" y="798"/>
                </a:cubicBezTo>
                <a:cubicBezTo>
                  <a:pt x="1105" y="798"/>
                  <a:pt x="1111" y="793"/>
                  <a:pt x="1111" y="787"/>
                </a:cubicBezTo>
                <a:close/>
                <a:moveTo>
                  <a:pt x="1131" y="785"/>
                </a:moveTo>
                <a:cubicBezTo>
                  <a:pt x="1137" y="785"/>
                  <a:pt x="1142" y="781"/>
                  <a:pt x="1142" y="774"/>
                </a:cubicBezTo>
                <a:cubicBezTo>
                  <a:pt x="1142" y="769"/>
                  <a:pt x="1137" y="764"/>
                  <a:pt x="1131" y="764"/>
                </a:cubicBezTo>
                <a:cubicBezTo>
                  <a:pt x="1125" y="764"/>
                  <a:pt x="1120" y="769"/>
                  <a:pt x="1120" y="774"/>
                </a:cubicBezTo>
                <a:cubicBezTo>
                  <a:pt x="1120" y="781"/>
                  <a:pt x="1125" y="785"/>
                  <a:pt x="1131" y="785"/>
                </a:cubicBezTo>
                <a:close/>
                <a:moveTo>
                  <a:pt x="1081" y="798"/>
                </a:moveTo>
                <a:cubicBezTo>
                  <a:pt x="1081" y="792"/>
                  <a:pt x="1076" y="787"/>
                  <a:pt x="1070" y="787"/>
                </a:cubicBezTo>
                <a:cubicBezTo>
                  <a:pt x="1063" y="787"/>
                  <a:pt x="1058" y="792"/>
                  <a:pt x="1058" y="798"/>
                </a:cubicBezTo>
                <a:cubicBezTo>
                  <a:pt x="1058" y="804"/>
                  <a:pt x="1063" y="809"/>
                  <a:pt x="1070" y="809"/>
                </a:cubicBezTo>
                <a:cubicBezTo>
                  <a:pt x="1076" y="809"/>
                  <a:pt x="1081" y="804"/>
                  <a:pt x="1081" y="798"/>
                </a:cubicBezTo>
                <a:close/>
                <a:moveTo>
                  <a:pt x="922" y="1023"/>
                </a:moveTo>
                <a:cubicBezTo>
                  <a:pt x="926" y="1023"/>
                  <a:pt x="930" y="1019"/>
                  <a:pt x="930" y="1015"/>
                </a:cubicBezTo>
                <a:cubicBezTo>
                  <a:pt x="930" y="1011"/>
                  <a:pt x="926" y="1007"/>
                  <a:pt x="922" y="1007"/>
                </a:cubicBezTo>
                <a:cubicBezTo>
                  <a:pt x="917" y="1007"/>
                  <a:pt x="913" y="1011"/>
                  <a:pt x="913" y="1015"/>
                </a:cubicBezTo>
                <a:cubicBezTo>
                  <a:pt x="913" y="1019"/>
                  <a:pt x="917" y="1023"/>
                  <a:pt x="922" y="1023"/>
                </a:cubicBezTo>
                <a:close/>
                <a:moveTo>
                  <a:pt x="1100" y="832"/>
                </a:moveTo>
                <a:cubicBezTo>
                  <a:pt x="1100" y="825"/>
                  <a:pt x="1095" y="820"/>
                  <a:pt x="1089" y="820"/>
                </a:cubicBezTo>
                <a:cubicBezTo>
                  <a:pt x="1083" y="820"/>
                  <a:pt x="1078" y="825"/>
                  <a:pt x="1078" y="832"/>
                </a:cubicBezTo>
                <a:cubicBezTo>
                  <a:pt x="1078" y="838"/>
                  <a:pt x="1083" y="843"/>
                  <a:pt x="1089" y="843"/>
                </a:cubicBezTo>
                <a:cubicBezTo>
                  <a:pt x="1095" y="843"/>
                  <a:pt x="1100" y="838"/>
                  <a:pt x="1100" y="832"/>
                </a:cubicBezTo>
                <a:close/>
                <a:moveTo>
                  <a:pt x="654" y="991"/>
                </a:moveTo>
                <a:cubicBezTo>
                  <a:pt x="654" y="987"/>
                  <a:pt x="650" y="982"/>
                  <a:pt x="644" y="982"/>
                </a:cubicBezTo>
                <a:cubicBezTo>
                  <a:pt x="639" y="982"/>
                  <a:pt x="635" y="987"/>
                  <a:pt x="635" y="991"/>
                </a:cubicBezTo>
                <a:cubicBezTo>
                  <a:pt x="635" y="997"/>
                  <a:pt x="639" y="1001"/>
                  <a:pt x="644" y="1001"/>
                </a:cubicBezTo>
                <a:cubicBezTo>
                  <a:pt x="650" y="1001"/>
                  <a:pt x="654" y="997"/>
                  <a:pt x="654" y="991"/>
                </a:cubicBezTo>
                <a:close/>
                <a:moveTo>
                  <a:pt x="671" y="654"/>
                </a:moveTo>
                <a:cubicBezTo>
                  <a:pt x="664" y="654"/>
                  <a:pt x="659" y="660"/>
                  <a:pt x="659" y="666"/>
                </a:cubicBezTo>
                <a:cubicBezTo>
                  <a:pt x="659" y="673"/>
                  <a:pt x="664" y="679"/>
                  <a:pt x="671" y="679"/>
                </a:cubicBezTo>
                <a:cubicBezTo>
                  <a:pt x="677" y="679"/>
                  <a:pt x="683" y="673"/>
                  <a:pt x="683" y="666"/>
                </a:cubicBezTo>
                <a:cubicBezTo>
                  <a:pt x="683" y="660"/>
                  <a:pt x="677" y="654"/>
                  <a:pt x="671" y="654"/>
                </a:cubicBezTo>
                <a:close/>
                <a:moveTo>
                  <a:pt x="550" y="710"/>
                </a:moveTo>
                <a:cubicBezTo>
                  <a:pt x="543" y="710"/>
                  <a:pt x="537" y="715"/>
                  <a:pt x="537" y="722"/>
                </a:cubicBezTo>
                <a:cubicBezTo>
                  <a:pt x="537" y="729"/>
                  <a:pt x="543" y="735"/>
                  <a:pt x="550" y="735"/>
                </a:cubicBezTo>
                <a:cubicBezTo>
                  <a:pt x="556" y="735"/>
                  <a:pt x="562" y="729"/>
                  <a:pt x="562" y="722"/>
                </a:cubicBezTo>
                <a:cubicBezTo>
                  <a:pt x="562" y="715"/>
                  <a:pt x="556" y="710"/>
                  <a:pt x="550" y="710"/>
                </a:cubicBezTo>
                <a:close/>
                <a:moveTo>
                  <a:pt x="638" y="657"/>
                </a:moveTo>
                <a:cubicBezTo>
                  <a:pt x="632" y="657"/>
                  <a:pt x="626" y="662"/>
                  <a:pt x="626" y="669"/>
                </a:cubicBezTo>
                <a:cubicBezTo>
                  <a:pt x="626" y="676"/>
                  <a:pt x="632" y="680"/>
                  <a:pt x="638" y="680"/>
                </a:cubicBezTo>
                <a:cubicBezTo>
                  <a:pt x="644" y="680"/>
                  <a:pt x="650" y="676"/>
                  <a:pt x="650" y="669"/>
                </a:cubicBezTo>
                <a:cubicBezTo>
                  <a:pt x="650" y="662"/>
                  <a:pt x="644" y="657"/>
                  <a:pt x="638" y="657"/>
                </a:cubicBezTo>
                <a:close/>
                <a:moveTo>
                  <a:pt x="700" y="631"/>
                </a:moveTo>
                <a:cubicBezTo>
                  <a:pt x="700" y="637"/>
                  <a:pt x="705" y="643"/>
                  <a:pt x="712" y="643"/>
                </a:cubicBezTo>
                <a:cubicBezTo>
                  <a:pt x="718" y="643"/>
                  <a:pt x="723" y="637"/>
                  <a:pt x="723" y="631"/>
                </a:cubicBezTo>
                <a:cubicBezTo>
                  <a:pt x="723" y="625"/>
                  <a:pt x="718" y="620"/>
                  <a:pt x="712" y="620"/>
                </a:cubicBezTo>
                <a:cubicBezTo>
                  <a:pt x="705" y="620"/>
                  <a:pt x="700" y="625"/>
                  <a:pt x="700" y="631"/>
                </a:cubicBezTo>
                <a:close/>
                <a:moveTo>
                  <a:pt x="605" y="660"/>
                </a:moveTo>
                <a:cubicBezTo>
                  <a:pt x="598" y="660"/>
                  <a:pt x="593" y="665"/>
                  <a:pt x="593" y="671"/>
                </a:cubicBezTo>
                <a:cubicBezTo>
                  <a:pt x="593" y="677"/>
                  <a:pt x="598" y="682"/>
                  <a:pt x="605" y="682"/>
                </a:cubicBezTo>
                <a:cubicBezTo>
                  <a:pt x="611" y="682"/>
                  <a:pt x="616" y="677"/>
                  <a:pt x="616" y="671"/>
                </a:cubicBezTo>
                <a:cubicBezTo>
                  <a:pt x="616" y="665"/>
                  <a:pt x="611" y="660"/>
                  <a:pt x="605" y="660"/>
                </a:cubicBezTo>
                <a:close/>
                <a:moveTo>
                  <a:pt x="669" y="637"/>
                </a:moveTo>
                <a:cubicBezTo>
                  <a:pt x="669" y="642"/>
                  <a:pt x="673" y="648"/>
                  <a:pt x="680" y="648"/>
                </a:cubicBezTo>
                <a:cubicBezTo>
                  <a:pt x="686" y="648"/>
                  <a:pt x="691" y="642"/>
                  <a:pt x="691" y="637"/>
                </a:cubicBezTo>
                <a:cubicBezTo>
                  <a:pt x="691" y="630"/>
                  <a:pt x="686" y="625"/>
                  <a:pt x="680" y="625"/>
                </a:cubicBezTo>
                <a:cubicBezTo>
                  <a:pt x="673" y="625"/>
                  <a:pt x="669" y="630"/>
                  <a:pt x="669" y="637"/>
                </a:cubicBezTo>
                <a:close/>
                <a:moveTo>
                  <a:pt x="636" y="641"/>
                </a:moveTo>
                <a:cubicBezTo>
                  <a:pt x="636" y="646"/>
                  <a:pt x="641" y="651"/>
                  <a:pt x="647" y="651"/>
                </a:cubicBezTo>
                <a:cubicBezTo>
                  <a:pt x="653" y="651"/>
                  <a:pt x="658" y="646"/>
                  <a:pt x="658" y="641"/>
                </a:cubicBezTo>
                <a:cubicBezTo>
                  <a:pt x="658" y="635"/>
                  <a:pt x="653" y="630"/>
                  <a:pt x="647" y="630"/>
                </a:cubicBezTo>
                <a:cubicBezTo>
                  <a:pt x="641" y="630"/>
                  <a:pt x="636" y="635"/>
                  <a:pt x="636" y="641"/>
                </a:cubicBezTo>
                <a:close/>
                <a:moveTo>
                  <a:pt x="731" y="625"/>
                </a:moveTo>
                <a:cubicBezTo>
                  <a:pt x="731" y="632"/>
                  <a:pt x="737" y="637"/>
                  <a:pt x="743" y="637"/>
                </a:cubicBezTo>
                <a:cubicBezTo>
                  <a:pt x="750" y="637"/>
                  <a:pt x="755" y="632"/>
                  <a:pt x="755" y="625"/>
                </a:cubicBezTo>
                <a:cubicBezTo>
                  <a:pt x="755" y="618"/>
                  <a:pt x="750" y="614"/>
                  <a:pt x="743" y="614"/>
                </a:cubicBezTo>
                <a:cubicBezTo>
                  <a:pt x="737" y="614"/>
                  <a:pt x="731" y="618"/>
                  <a:pt x="731" y="625"/>
                </a:cubicBezTo>
                <a:close/>
                <a:moveTo>
                  <a:pt x="896" y="1024"/>
                </a:moveTo>
                <a:cubicBezTo>
                  <a:pt x="900" y="1024"/>
                  <a:pt x="903" y="1021"/>
                  <a:pt x="903" y="1016"/>
                </a:cubicBezTo>
                <a:cubicBezTo>
                  <a:pt x="903" y="1012"/>
                  <a:pt x="900" y="1009"/>
                  <a:pt x="896" y="1009"/>
                </a:cubicBezTo>
                <a:cubicBezTo>
                  <a:pt x="891" y="1009"/>
                  <a:pt x="888" y="1012"/>
                  <a:pt x="888" y="1016"/>
                </a:cubicBezTo>
                <a:cubicBezTo>
                  <a:pt x="888" y="1021"/>
                  <a:pt x="891" y="1024"/>
                  <a:pt x="896" y="1024"/>
                </a:cubicBezTo>
                <a:close/>
                <a:moveTo>
                  <a:pt x="570" y="684"/>
                </a:moveTo>
                <a:cubicBezTo>
                  <a:pt x="576" y="684"/>
                  <a:pt x="580" y="679"/>
                  <a:pt x="580" y="673"/>
                </a:cubicBezTo>
                <a:cubicBezTo>
                  <a:pt x="580" y="668"/>
                  <a:pt x="576" y="663"/>
                  <a:pt x="570" y="663"/>
                </a:cubicBezTo>
                <a:cubicBezTo>
                  <a:pt x="564" y="663"/>
                  <a:pt x="559" y="668"/>
                  <a:pt x="559" y="673"/>
                </a:cubicBezTo>
                <a:cubicBezTo>
                  <a:pt x="559" y="679"/>
                  <a:pt x="564" y="684"/>
                  <a:pt x="570" y="684"/>
                </a:cubicBezTo>
                <a:close/>
                <a:moveTo>
                  <a:pt x="523" y="688"/>
                </a:moveTo>
                <a:cubicBezTo>
                  <a:pt x="517" y="688"/>
                  <a:pt x="512" y="693"/>
                  <a:pt x="512" y="699"/>
                </a:cubicBezTo>
                <a:cubicBezTo>
                  <a:pt x="512" y="705"/>
                  <a:pt x="517" y="710"/>
                  <a:pt x="523" y="710"/>
                </a:cubicBezTo>
                <a:cubicBezTo>
                  <a:pt x="529" y="710"/>
                  <a:pt x="533" y="705"/>
                  <a:pt x="533" y="699"/>
                </a:cubicBezTo>
                <a:cubicBezTo>
                  <a:pt x="533" y="693"/>
                  <a:pt x="529" y="688"/>
                  <a:pt x="523" y="688"/>
                </a:cubicBezTo>
                <a:close/>
                <a:moveTo>
                  <a:pt x="484" y="691"/>
                </a:moveTo>
                <a:cubicBezTo>
                  <a:pt x="478" y="691"/>
                  <a:pt x="473" y="695"/>
                  <a:pt x="473" y="701"/>
                </a:cubicBezTo>
                <a:cubicBezTo>
                  <a:pt x="473" y="707"/>
                  <a:pt x="478" y="711"/>
                  <a:pt x="484" y="711"/>
                </a:cubicBezTo>
                <a:cubicBezTo>
                  <a:pt x="489" y="711"/>
                  <a:pt x="494" y="707"/>
                  <a:pt x="494" y="701"/>
                </a:cubicBezTo>
                <a:cubicBezTo>
                  <a:pt x="494" y="695"/>
                  <a:pt x="489" y="691"/>
                  <a:pt x="484" y="691"/>
                </a:cubicBezTo>
                <a:close/>
                <a:moveTo>
                  <a:pt x="630" y="683"/>
                </a:moveTo>
                <a:cubicBezTo>
                  <a:pt x="623" y="683"/>
                  <a:pt x="617" y="688"/>
                  <a:pt x="617" y="696"/>
                </a:cubicBezTo>
                <a:cubicBezTo>
                  <a:pt x="617" y="703"/>
                  <a:pt x="623" y="708"/>
                  <a:pt x="630" y="708"/>
                </a:cubicBezTo>
                <a:cubicBezTo>
                  <a:pt x="637" y="708"/>
                  <a:pt x="642" y="703"/>
                  <a:pt x="642" y="696"/>
                </a:cubicBezTo>
                <a:cubicBezTo>
                  <a:pt x="642" y="688"/>
                  <a:pt x="637" y="683"/>
                  <a:pt x="630" y="683"/>
                </a:cubicBezTo>
                <a:close/>
                <a:moveTo>
                  <a:pt x="595" y="684"/>
                </a:moveTo>
                <a:cubicBezTo>
                  <a:pt x="589" y="684"/>
                  <a:pt x="584" y="690"/>
                  <a:pt x="584" y="696"/>
                </a:cubicBezTo>
                <a:cubicBezTo>
                  <a:pt x="584" y="703"/>
                  <a:pt x="589" y="709"/>
                  <a:pt x="595" y="709"/>
                </a:cubicBezTo>
                <a:cubicBezTo>
                  <a:pt x="602" y="709"/>
                  <a:pt x="608" y="703"/>
                  <a:pt x="608" y="696"/>
                </a:cubicBezTo>
                <a:cubicBezTo>
                  <a:pt x="608" y="690"/>
                  <a:pt x="602" y="684"/>
                  <a:pt x="595" y="684"/>
                </a:cubicBezTo>
                <a:close/>
                <a:moveTo>
                  <a:pt x="614" y="654"/>
                </a:moveTo>
                <a:cubicBezTo>
                  <a:pt x="620" y="654"/>
                  <a:pt x="624" y="650"/>
                  <a:pt x="624" y="645"/>
                </a:cubicBezTo>
                <a:cubicBezTo>
                  <a:pt x="624" y="639"/>
                  <a:pt x="620" y="634"/>
                  <a:pt x="614" y="634"/>
                </a:cubicBezTo>
                <a:cubicBezTo>
                  <a:pt x="608" y="634"/>
                  <a:pt x="604" y="639"/>
                  <a:pt x="604" y="645"/>
                </a:cubicBezTo>
                <a:cubicBezTo>
                  <a:pt x="604" y="650"/>
                  <a:pt x="608" y="654"/>
                  <a:pt x="614" y="654"/>
                </a:cubicBezTo>
                <a:close/>
                <a:moveTo>
                  <a:pt x="763" y="618"/>
                </a:moveTo>
                <a:cubicBezTo>
                  <a:pt x="763" y="625"/>
                  <a:pt x="768" y="630"/>
                  <a:pt x="775" y="630"/>
                </a:cubicBezTo>
                <a:cubicBezTo>
                  <a:pt x="782" y="630"/>
                  <a:pt x="788" y="625"/>
                  <a:pt x="788" y="618"/>
                </a:cubicBezTo>
                <a:cubicBezTo>
                  <a:pt x="788" y="611"/>
                  <a:pt x="782" y="606"/>
                  <a:pt x="775" y="606"/>
                </a:cubicBezTo>
                <a:cubicBezTo>
                  <a:pt x="768" y="606"/>
                  <a:pt x="763" y="611"/>
                  <a:pt x="763" y="618"/>
                </a:cubicBezTo>
                <a:close/>
                <a:moveTo>
                  <a:pt x="1136" y="503"/>
                </a:moveTo>
                <a:cubicBezTo>
                  <a:pt x="1130" y="503"/>
                  <a:pt x="1125" y="508"/>
                  <a:pt x="1125" y="513"/>
                </a:cubicBezTo>
                <a:cubicBezTo>
                  <a:pt x="1125" y="519"/>
                  <a:pt x="1130" y="523"/>
                  <a:pt x="1136" y="523"/>
                </a:cubicBezTo>
                <a:cubicBezTo>
                  <a:pt x="1141" y="523"/>
                  <a:pt x="1145" y="519"/>
                  <a:pt x="1145" y="513"/>
                </a:cubicBezTo>
                <a:cubicBezTo>
                  <a:pt x="1145" y="508"/>
                  <a:pt x="1141" y="503"/>
                  <a:pt x="1136" y="503"/>
                </a:cubicBezTo>
                <a:close/>
                <a:moveTo>
                  <a:pt x="1004" y="528"/>
                </a:moveTo>
                <a:cubicBezTo>
                  <a:pt x="1004" y="532"/>
                  <a:pt x="1008" y="535"/>
                  <a:pt x="1012" y="535"/>
                </a:cubicBezTo>
                <a:cubicBezTo>
                  <a:pt x="1016" y="535"/>
                  <a:pt x="1019" y="532"/>
                  <a:pt x="1019" y="528"/>
                </a:cubicBezTo>
                <a:cubicBezTo>
                  <a:pt x="1019" y="524"/>
                  <a:pt x="1016" y="520"/>
                  <a:pt x="1012" y="520"/>
                </a:cubicBezTo>
                <a:cubicBezTo>
                  <a:pt x="1008" y="520"/>
                  <a:pt x="1004" y="524"/>
                  <a:pt x="1004" y="528"/>
                </a:cubicBezTo>
                <a:close/>
                <a:moveTo>
                  <a:pt x="879" y="541"/>
                </a:moveTo>
                <a:cubicBezTo>
                  <a:pt x="879" y="546"/>
                  <a:pt x="883" y="550"/>
                  <a:pt x="888" y="550"/>
                </a:cubicBezTo>
                <a:cubicBezTo>
                  <a:pt x="893" y="550"/>
                  <a:pt x="897" y="546"/>
                  <a:pt x="897" y="541"/>
                </a:cubicBezTo>
                <a:cubicBezTo>
                  <a:pt x="897" y="536"/>
                  <a:pt x="893" y="532"/>
                  <a:pt x="888" y="532"/>
                </a:cubicBezTo>
                <a:cubicBezTo>
                  <a:pt x="883" y="532"/>
                  <a:pt x="879" y="536"/>
                  <a:pt x="879" y="541"/>
                </a:cubicBezTo>
                <a:close/>
                <a:moveTo>
                  <a:pt x="1119" y="487"/>
                </a:moveTo>
                <a:cubicBezTo>
                  <a:pt x="1124" y="487"/>
                  <a:pt x="1128" y="483"/>
                  <a:pt x="1128" y="478"/>
                </a:cubicBezTo>
                <a:cubicBezTo>
                  <a:pt x="1128" y="472"/>
                  <a:pt x="1124" y="468"/>
                  <a:pt x="1119" y="468"/>
                </a:cubicBezTo>
                <a:cubicBezTo>
                  <a:pt x="1113" y="468"/>
                  <a:pt x="1109" y="472"/>
                  <a:pt x="1109" y="478"/>
                </a:cubicBezTo>
                <a:cubicBezTo>
                  <a:pt x="1109" y="483"/>
                  <a:pt x="1113" y="487"/>
                  <a:pt x="1119" y="487"/>
                </a:cubicBezTo>
                <a:close/>
                <a:moveTo>
                  <a:pt x="924" y="532"/>
                </a:moveTo>
                <a:cubicBezTo>
                  <a:pt x="927" y="532"/>
                  <a:pt x="930" y="528"/>
                  <a:pt x="930" y="525"/>
                </a:cubicBezTo>
                <a:cubicBezTo>
                  <a:pt x="930" y="521"/>
                  <a:pt x="927" y="518"/>
                  <a:pt x="924" y="518"/>
                </a:cubicBezTo>
                <a:cubicBezTo>
                  <a:pt x="920" y="518"/>
                  <a:pt x="917" y="521"/>
                  <a:pt x="917" y="525"/>
                </a:cubicBezTo>
                <a:cubicBezTo>
                  <a:pt x="917" y="528"/>
                  <a:pt x="920" y="532"/>
                  <a:pt x="924" y="532"/>
                </a:cubicBezTo>
                <a:close/>
                <a:moveTo>
                  <a:pt x="844" y="556"/>
                </a:moveTo>
                <a:cubicBezTo>
                  <a:pt x="844" y="561"/>
                  <a:pt x="848" y="566"/>
                  <a:pt x="854" y="566"/>
                </a:cubicBezTo>
                <a:cubicBezTo>
                  <a:pt x="860" y="566"/>
                  <a:pt x="864" y="561"/>
                  <a:pt x="864" y="556"/>
                </a:cubicBezTo>
                <a:cubicBezTo>
                  <a:pt x="864" y="549"/>
                  <a:pt x="860" y="545"/>
                  <a:pt x="854" y="545"/>
                </a:cubicBezTo>
                <a:cubicBezTo>
                  <a:pt x="848" y="545"/>
                  <a:pt x="844" y="549"/>
                  <a:pt x="844" y="556"/>
                </a:cubicBezTo>
                <a:close/>
                <a:moveTo>
                  <a:pt x="727" y="676"/>
                </a:moveTo>
                <a:cubicBezTo>
                  <a:pt x="719" y="676"/>
                  <a:pt x="713" y="682"/>
                  <a:pt x="713" y="690"/>
                </a:cubicBezTo>
                <a:cubicBezTo>
                  <a:pt x="713" y="697"/>
                  <a:pt x="719" y="703"/>
                  <a:pt x="727" y="703"/>
                </a:cubicBezTo>
                <a:cubicBezTo>
                  <a:pt x="734" y="703"/>
                  <a:pt x="740" y="697"/>
                  <a:pt x="740" y="690"/>
                </a:cubicBezTo>
                <a:cubicBezTo>
                  <a:pt x="740" y="682"/>
                  <a:pt x="734" y="676"/>
                  <a:pt x="727" y="676"/>
                </a:cubicBezTo>
                <a:close/>
                <a:moveTo>
                  <a:pt x="690" y="613"/>
                </a:moveTo>
                <a:cubicBezTo>
                  <a:pt x="695" y="613"/>
                  <a:pt x="700" y="609"/>
                  <a:pt x="700" y="604"/>
                </a:cubicBezTo>
                <a:cubicBezTo>
                  <a:pt x="700" y="598"/>
                  <a:pt x="695" y="594"/>
                  <a:pt x="690" y="594"/>
                </a:cubicBezTo>
                <a:cubicBezTo>
                  <a:pt x="685" y="594"/>
                  <a:pt x="681" y="598"/>
                  <a:pt x="681" y="604"/>
                </a:cubicBezTo>
                <a:cubicBezTo>
                  <a:pt x="681" y="609"/>
                  <a:pt x="685" y="613"/>
                  <a:pt x="690" y="613"/>
                </a:cubicBezTo>
                <a:close/>
                <a:moveTo>
                  <a:pt x="712" y="597"/>
                </a:moveTo>
                <a:cubicBezTo>
                  <a:pt x="712" y="602"/>
                  <a:pt x="717" y="606"/>
                  <a:pt x="722" y="606"/>
                </a:cubicBezTo>
                <a:cubicBezTo>
                  <a:pt x="728" y="606"/>
                  <a:pt x="732" y="602"/>
                  <a:pt x="732" y="597"/>
                </a:cubicBezTo>
                <a:cubicBezTo>
                  <a:pt x="732" y="591"/>
                  <a:pt x="728" y="587"/>
                  <a:pt x="722" y="587"/>
                </a:cubicBezTo>
                <a:cubicBezTo>
                  <a:pt x="717" y="587"/>
                  <a:pt x="712" y="591"/>
                  <a:pt x="712" y="597"/>
                </a:cubicBezTo>
                <a:close/>
                <a:moveTo>
                  <a:pt x="777" y="579"/>
                </a:moveTo>
                <a:cubicBezTo>
                  <a:pt x="777" y="585"/>
                  <a:pt x="782" y="590"/>
                  <a:pt x="787" y="590"/>
                </a:cubicBezTo>
                <a:cubicBezTo>
                  <a:pt x="793" y="590"/>
                  <a:pt x="798" y="585"/>
                  <a:pt x="798" y="579"/>
                </a:cubicBezTo>
                <a:cubicBezTo>
                  <a:pt x="798" y="573"/>
                  <a:pt x="793" y="568"/>
                  <a:pt x="787" y="568"/>
                </a:cubicBezTo>
                <a:cubicBezTo>
                  <a:pt x="782" y="568"/>
                  <a:pt x="777" y="573"/>
                  <a:pt x="777" y="579"/>
                </a:cubicBezTo>
                <a:close/>
                <a:moveTo>
                  <a:pt x="809" y="567"/>
                </a:moveTo>
                <a:cubicBezTo>
                  <a:pt x="809" y="574"/>
                  <a:pt x="814" y="579"/>
                  <a:pt x="820" y="579"/>
                </a:cubicBezTo>
                <a:cubicBezTo>
                  <a:pt x="826" y="579"/>
                  <a:pt x="831" y="574"/>
                  <a:pt x="831" y="567"/>
                </a:cubicBezTo>
                <a:cubicBezTo>
                  <a:pt x="831" y="562"/>
                  <a:pt x="826" y="557"/>
                  <a:pt x="820" y="557"/>
                </a:cubicBezTo>
                <a:cubicBezTo>
                  <a:pt x="814" y="557"/>
                  <a:pt x="809" y="562"/>
                  <a:pt x="809" y="567"/>
                </a:cubicBezTo>
                <a:close/>
                <a:moveTo>
                  <a:pt x="560" y="686"/>
                </a:moveTo>
                <a:cubicBezTo>
                  <a:pt x="553" y="686"/>
                  <a:pt x="548" y="692"/>
                  <a:pt x="548" y="698"/>
                </a:cubicBezTo>
                <a:cubicBezTo>
                  <a:pt x="548" y="704"/>
                  <a:pt x="553" y="709"/>
                  <a:pt x="560" y="709"/>
                </a:cubicBezTo>
                <a:cubicBezTo>
                  <a:pt x="566" y="709"/>
                  <a:pt x="572" y="704"/>
                  <a:pt x="572" y="698"/>
                </a:cubicBezTo>
                <a:cubicBezTo>
                  <a:pt x="572" y="692"/>
                  <a:pt x="566" y="686"/>
                  <a:pt x="560" y="686"/>
                </a:cubicBezTo>
                <a:close/>
                <a:moveTo>
                  <a:pt x="492" y="963"/>
                </a:moveTo>
                <a:cubicBezTo>
                  <a:pt x="492" y="969"/>
                  <a:pt x="496" y="975"/>
                  <a:pt x="503" y="975"/>
                </a:cubicBezTo>
                <a:cubicBezTo>
                  <a:pt x="509" y="975"/>
                  <a:pt x="514" y="969"/>
                  <a:pt x="514" y="963"/>
                </a:cubicBezTo>
                <a:cubicBezTo>
                  <a:pt x="514" y="956"/>
                  <a:pt x="509" y="952"/>
                  <a:pt x="503" y="952"/>
                </a:cubicBezTo>
                <a:cubicBezTo>
                  <a:pt x="496" y="952"/>
                  <a:pt x="492" y="956"/>
                  <a:pt x="492" y="963"/>
                </a:cubicBezTo>
                <a:close/>
                <a:moveTo>
                  <a:pt x="454" y="920"/>
                </a:moveTo>
                <a:cubicBezTo>
                  <a:pt x="454" y="927"/>
                  <a:pt x="460" y="933"/>
                  <a:pt x="467" y="933"/>
                </a:cubicBezTo>
                <a:cubicBezTo>
                  <a:pt x="474" y="933"/>
                  <a:pt x="480" y="927"/>
                  <a:pt x="480" y="920"/>
                </a:cubicBezTo>
                <a:cubicBezTo>
                  <a:pt x="480" y="913"/>
                  <a:pt x="474" y="907"/>
                  <a:pt x="467" y="907"/>
                </a:cubicBezTo>
                <a:cubicBezTo>
                  <a:pt x="460" y="907"/>
                  <a:pt x="454" y="913"/>
                  <a:pt x="454" y="920"/>
                </a:cubicBezTo>
                <a:close/>
                <a:moveTo>
                  <a:pt x="348" y="957"/>
                </a:moveTo>
                <a:cubicBezTo>
                  <a:pt x="355" y="957"/>
                  <a:pt x="360" y="952"/>
                  <a:pt x="360" y="945"/>
                </a:cubicBezTo>
                <a:cubicBezTo>
                  <a:pt x="360" y="938"/>
                  <a:pt x="355" y="933"/>
                  <a:pt x="348" y="933"/>
                </a:cubicBezTo>
                <a:cubicBezTo>
                  <a:pt x="342" y="933"/>
                  <a:pt x="336" y="938"/>
                  <a:pt x="336" y="945"/>
                </a:cubicBezTo>
                <a:cubicBezTo>
                  <a:pt x="336" y="952"/>
                  <a:pt x="342" y="957"/>
                  <a:pt x="348" y="957"/>
                </a:cubicBezTo>
                <a:close/>
                <a:moveTo>
                  <a:pt x="397" y="931"/>
                </a:moveTo>
                <a:cubicBezTo>
                  <a:pt x="397" y="938"/>
                  <a:pt x="403" y="944"/>
                  <a:pt x="409" y="944"/>
                </a:cubicBezTo>
                <a:cubicBezTo>
                  <a:pt x="416" y="944"/>
                  <a:pt x="422" y="938"/>
                  <a:pt x="422" y="931"/>
                </a:cubicBezTo>
                <a:cubicBezTo>
                  <a:pt x="422" y="924"/>
                  <a:pt x="416" y="918"/>
                  <a:pt x="409" y="918"/>
                </a:cubicBezTo>
                <a:cubicBezTo>
                  <a:pt x="403" y="918"/>
                  <a:pt x="397" y="924"/>
                  <a:pt x="397" y="931"/>
                </a:cubicBezTo>
                <a:close/>
                <a:moveTo>
                  <a:pt x="316" y="917"/>
                </a:moveTo>
                <a:cubicBezTo>
                  <a:pt x="323" y="917"/>
                  <a:pt x="329" y="912"/>
                  <a:pt x="329" y="905"/>
                </a:cubicBezTo>
                <a:cubicBezTo>
                  <a:pt x="329" y="898"/>
                  <a:pt x="323" y="892"/>
                  <a:pt x="316" y="892"/>
                </a:cubicBezTo>
                <a:cubicBezTo>
                  <a:pt x="309" y="892"/>
                  <a:pt x="303" y="898"/>
                  <a:pt x="303" y="905"/>
                </a:cubicBezTo>
                <a:cubicBezTo>
                  <a:pt x="303" y="912"/>
                  <a:pt x="309" y="917"/>
                  <a:pt x="316" y="917"/>
                </a:cubicBezTo>
                <a:close/>
                <a:moveTo>
                  <a:pt x="285" y="882"/>
                </a:moveTo>
                <a:cubicBezTo>
                  <a:pt x="292" y="882"/>
                  <a:pt x="298" y="876"/>
                  <a:pt x="298" y="870"/>
                </a:cubicBezTo>
                <a:cubicBezTo>
                  <a:pt x="298" y="863"/>
                  <a:pt x="292" y="857"/>
                  <a:pt x="285" y="857"/>
                </a:cubicBezTo>
                <a:cubicBezTo>
                  <a:pt x="278" y="857"/>
                  <a:pt x="273" y="863"/>
                  <a:pt x="273" y="870"/>
                </a:cubicBezTo>
                <a:cubicBezTo>
                  <a:pt x="273" y="876"/>
                  <a:pt x="278" y="882"/>
                  <a:pt x="285" y="882"/>
                </a:cubicBezTo>
                <a:close/>
                <a:moveTo>
                  <a:pt x="362" y="892"/>
                </a:moveTo>
                <a:cubicBezTo>
                  <a:pt x="362" y="899"/>
                  <a:pt x="368" y="905"/>
                  <a:pt x="376" y="905"/>
                </a:cubicBezTo>
                <a:cubicBezTo>
                  <a:pt x="383" y="905"/>
                  <a:pt x="389" y="899"/>
                  <a:pt x="389" y="892"/>
                </a:cubicBezTo>
                <a:cubicBezTo>
                  <a:pt x="389" y="885"/>
                  <a:pt x="383" y="879"/>
                  <a:pt x="376" y="879"/>
                </a:cubicBezTo>
                <a:cubicBezTo>
                  <a:pt x="368" y="879"/>
                  <a:pt x="362" y="885"/>
                  <a:pt x="362" y="892"/>
                </a:cubicBezTo>
                <a:close/>
                <a:moveTo>
                  <a:pt x="433" y="975"/>
                </a:moveTo>
                <a:cubicBezTo>
                  <a:pt x="433" y="981"/>
                  <a:pt x="438" y="987"/>
                  <a:pt x="445" y="987"/>
                </a:cubicBezTo>
                <a:cubicBezTo>
                  <a:pt x="451" y="987"/>
                  <a:pt x="456" y="981"/>
                  <a:pt x="456" y="975"/>
                </a:cubicBezTo>
                <a:cubicBezTo>
                  <a:pt x="456" y="968"/>
                  <a:pt x="451" y="964"/>
                  <a:pt x="445" y="964"/>
                </a:cubicBezTo>
                <a:cubicBezTo>
                  <a:pt x="438" y="964"/>
                  <a:pt x="433" y="968"/>
                  <a:pt x="433" y="975"/>
                </a:cubicBezTo>
                <a:close/>
                <a:moveTo>
                  <a:pt x="844" y="1020"/>
                </a:moveTo>
                <a:cubicBezTo>
                  <a:pt x="844" y="1017"/>
                  <a:pt x="841" y="1014"/>
                  <a:pt x="837" y="1014"/>
                </a:cubicBezTo>
                <a:cubicBezTo>
                  <a:pt x="834" y="1014"/>
                  <a:pt x="831" y="1017"/>
                  <a:pt x="831" y="1020"/>
                </a:cubicBezTo>
                <a:cubicBezTo>
                  <a:pt x="831" y="1024"/>
                  <a:pt x="834" y="1027"/>
                  <a:pt x="837" y="1027"/>
                </a:cubicBezTo>
                <a:cubicBezTo>
                  <a:pt x="841" y="1027"/>
                  <a:pt x="844" y="1024"/>
                  <a:pt x="844" y="1020"/>
                </a:cubicBezTo>
                <a:close/>
                <a:moveTo>
                  <a:pt x="811" y="1023"/>
                </a:moveTo>
                <a:cubicBezTo>
                  <a:pt x="811" y="1019"/>
                  <a:pt x="808" y="1016"/>
                  <a:pt x="804" y="1016"/>
                </a:cubicBezTo>
                <a:cubicBezTo>
                  <a:pt x="800" y="1016"/>
                  <a:pt x="796" y="1019"/>
                  <a:pt x="796" y="1023"/>
                </a:cubicBezTo>
                <a:cubicBezTo>
                  <a:pt x="796" y="1027"/>
                  <a:pt x="800" y="1031"/>
                  <a:pt x="804" y="1031"/>
                </a:cubicBezTo>
                <a:cubicBezTo>
                  <a:pt x="808" y="1031"/>
                  <a:pt x="811" y="1027"/>
                  <a:pt x="811" y="1023"/>
                </a:cubicBezTo>
                <a:close/>
                <a:moveTo>
                  <a:pt x="331" y="857"/>
                </a:moveTo>
                <a:cubicBezTo>
                  <a:pt x="331" y="864"/>
                  <a:pt x="337" y="870"/>
                  <a:pt x="344" y="870"/>
                </a:cubicBezTo>
                <a:cubicBezTo>
                  <a:pt x="351" y="870"/>
                  <a:pt x="357" y="864"/>
                  <a:pt x="357" y="857"/>
                </a:cubicBezTo>
                <a:cubicBezTo>
                  <a:pt x="357" y="850"/>
                  <a:pt x="351" y="844"/>
                  <a:pt x="344" y="844"/>
                </a:cubicBezTo>
                <a:cubicBezTo>
                  <a:pt x="337" y="844"/>
                  <a:pt x="331" y="850"/>
                  <a:pt x="331" y="857"/>
                </a:cubicBezTo>
                <a:close/>
                <a:moveTo>
                  <a:pt x="868" y="1025"/>
                </a:moveTo>
                <a:cubicBezTo>
                  <a:pt x="872" y="1025"/>
                  <a:pt x="875" y="1022"/>
                  <a:pt x="875" y="1018"/>
                </a:cubicBezTo>
                <a:cubicBezTo>
                  <a:pt x="875" y="1015"/>
                  <a:pt x="872" y="1011"/>
                  <a:pt x="868" y="1011"/>
                </a:cubicBezTo>
                <a:cubicBezTo>
                  <a:pt x="864" y="1011"/>
                  <a:pt x="861" y="1015"/>
                  <a:pt x="861" y="1018"/>
                </a:cubicBezTo>
                <a:cubicBezTo>
                  <a:pt x="861" y="1022"/>
                  <a:pt x="864" y="1025"/>
                  <a:pt x="868" y="1025"/>
                </a:cubicBezTo>
                <a:close/>
                <a:moveTo>
                  <a:pt x="540" y="1020"/>
                </a:moveTo>
                <a:cubicBezTo>
                  <a:pt x="545" y="1020"/>
                  <a:pt x="550" y="1016"/>
                  <a:pt x="550" y="1011"/>
                </a:cubicBezTo>
                <a:cubicBezTo>
                  <a:pt x="550" y="1005"/>
                  <a:pt x="545" y="1001"/>
                  <a:pt x="540" y="1001"/>
                </a:cubicBezTo>
                <a:cubicBezTo>
                  <a:pt x="535" y="1001"/>
                  <a:pt x="530" y="1005"/>
                  <a:pt x="530" y="1011"/>
                </a:cubicBezTo>
                <a:cubicBezTo>
                  <a:pt x="530" y="1016"/>
                  <a:pt x="535" y="1020"/>
                  <a:pt x="540" y="1020"/>
                </a:cubicBezTo>
                <a:close/>
                <a:moveTo>
                  <a:pt x="383" y="1002"/>
                </a:moveTo>
                <a:cubicBezTo>
                  <a:pt x="389" y="1002"/>
                  <a:pt x="394" y="996"/>
                  <a:pt x="394" y="991"/>
                </a:cubicBezTo>
                <a:cubicBezTo>
                  <a:pt x="394" y="984"/>
                  <a:pt x="389" y="979"/>
                  <a:pt x="383" y="979"/>
                </a:cubicBezTo>
                <a:cubicBezTo>
                  <a:pt x="376" y="979"/>
                  <a:pt x="372" y="984"/>
                  <a:pt x="372" y="991"/>
                </a:cubicBezTo>
                <a:cubicBezTo>
                  <a:pt x="372" y="996"/>
                  <a:pt x="376" y="1002"/>
                  <a:pt x="383" y="1002"/>
                </a:cubicBezTo>
                <a:close/>
                <a:moveTo>
                  <a:pt x="339" y="801"/>
                </a:moveTo>
                <a:cubicBezTo>
                  <a:pt x="346" y="801"/>
                  <a:pt x="351" y="796"/>
                  <a:pt x="351" y="789"/>
                </a:cubicBezTo>
                <a:cubicBezTo>
                  <a:pt x="351" y="784"/>
                  <a:pt x="346" y="778"/>
                  <a:pt x="339" y="778"/>
                </a:cubicBezTo>
                <a:cubicBezTo>
                  <a:pt x="333" y="778"/>
                  <a:pt x="328" y="784"/>
                  <a:pt x="328" y="789"/>
                </a:cubicBezTo>
                <a:cubicBezTo>
                  <a:pt x="328" y="796"/>
                  <a:pt x="333" y="801"/>
                  <a:pt x="339" y="801"/>
                </a:cubicBezTo>
                <a:close/>
                <a:moveTo>
                  <a:pt x="421" y="754"/>
                </a:moveTo>
                <a:cubicBezTo>
                  <a:pt x="421" y="747"/>
                  <a:pt x="416" y="742"/>
                  <a:pt x="410" y="742"/>
                </a:cubicBezTo>
                <a:cubicBezTo>
                  <a:pt x="404" y="742"/>
                  <a:pt x="399" y="747"/>
                  <a:pt x="399" y="754"/>
                </a:cubicBezTo>
                <a:cubicBezTo>
                  <a:pt x="399" y="760"/>
                  <a:pt x="404" y="765"/>
                  <a:pt x="410" y="765"/>
                </a:cubicBezTo>
                <a:cubicBezTo>
                  <a:pt x="416" y="765"/>
                  <a:pt x="421" y="760"/>
                  <a:pt x="421" y="754"/>
                </a:cubicBezTo>
                <a:close/>
                <a:moveTo>
                  <a:pt x="443" y="750"/>
                </a:moveTo>
                <a:cubicBezTo>
                  <a:pt x="443" y="757"/>
                  <a:pt x="449" y="762"/>
                  <a:pt x="455" y="762"/>
                </a:cubicBezTo>
                <a:cubicBezTo>
                  <a:pt x="462" y="762"/>
                  <a:pt x="467" y="757"/>
                  <a:pt x="467" y="750"/>
                </a:cubicBezTo>
                <a:cubicBezTo>
                  <a:pt x="467" y="743"/>
                  <a:pt x="462" y="738"/>
                  <a:pt x="455" y="738"/>
                </a:cubicBezTo>
                <a:cubicBezTo>
                  <a:pt x="449" y="738"/>
                  <a:pt x="443" y="743"/>
                  <a:pt x="443" y="750"/>
                </a:cubicBezTo>
                <a:close/>
                <a:moveTo>
                  <a:pt x="498" y="735"/>
                </a:moveTo>
                <a:cubicBezTo>
                  <a:pt x="492" y="735"/>
                  <a:pt x="486" y="741"/>
                  <a:pt x="486" y="748"/>
                </a:cubicBezTo>
                <a:cubicBezTo>
                  <a:pt x="486" y="754"/>
                  <a:pt x="492" y="760"/>
                  <a:pt x="498" y="760"/>
                </a:cubicBezTo>
                <a:cubicBezTo>
                  <a:pt x="506" y="760"/>
                  <a:pt x="511" y="754"/>
                  <a:pt x="511" y="748"/>
                </a:cubicBezTo>
                <a:cubicBezTo>
                  <a:pt x="511" y="741"/>
                  <a:pt x="506" y="735"/>
                  <a:pt x="498" y="735"/>
                </a:cubicBezTo>
                <a:close/>
                <a:moveTo>
                  <a:pt x="438" y="727"/>
                </a:moveTo>
                <a:cubicBezTo>
                  <a:pt x="438" y="722"/>
                  <a:pt x="433" y="717"/>
                  <a:pt x="427" y="717"/>
                </a:cubicBezTo>
                <a:cubicBezTo>
                  <a:pt x="422" y="717"/>
                  <a:pt x="417" y="722"/>
                  <a:pt x="417" y="727"/>
                </a:cubicBezTo>
                <a:cubicBezTo>
                  <a:pt x="417" y="733"/>
                  <a:pt x="422" y="738"/>
                  <a:pt x="427" y="738"/>
                </a:cubicBezTo>
                <a:cubicBezTo>
                  <a:pt x="433" y="738"/>
                  <a:pt x="438" y="733"/>
                  <a:pt x="438" y="727"/>
                </a:cubicBezTo>
                <a:close/>
                <a:moveTo>
                  <a:pt x="485" y="762"/>
                </a:moveTo>
                <a:cubicBezTo>
                  <a:pt x="478" y="762"/>
                  <a:pt x="472" y="767"/>
                  <a:pt x="472" y="774"/>
                </a:cubicBezTo>
                <a:cubicBezTo>
                  <a:pt x="472" y="781"/>
                  <a:pt x="478" y="788"/>
                  <a:pt x="485" y="788"/>
                </a:cubicBezTo>
                <a:cubicBezTo>
                  <a:pt x="492" y="788"/>
                  <a:pt x="498" y="781"/>
                  <a:pt x="498" y="774"/>
                </a:cubicBezTo>
                <a:cubicBezTo>
                  <a:pt x="498" y="767"/>
                  <a:pt x="492" y="762"/>
                  <a:pt x="485" y="762"/>
                </a:cubicBezTo>
                <a:close/>
                <a:moveTo>
                  <a:pt x="459" y="725"/>
                </a:moveTo>
                <a:cubicBezTo>
                  <a:pt x="459" y="731"/>
                  <a:pt x="464" y="735"/>
                  <a:pt x="470" y="735"/>
                </a:cubicBezTo>
                <a:cubicBezTo>
                  <a:pt x="476" y="735"/>
                  <a:pt x="481" y="731"/>
                  <a:pt x="481" y="725"/>
                </a:cubicBezTo>
                <a:cubicBezTo>
                  <a:pt x="481" y="719"/>
                  <a:pt x="476" y="714"/>
                  <a:pt x="470" y="714"/>
                </a:cubicBezTo>
                <a:cubicBezTo>
                  <a:pt x="464" y="714"/>
                  <a:pt x="459" y="719"/>
                  <a:pt x="459" y="725"/>
                </a:cubicBezTo>
                <a:close/>
                <a:moveTo>
                  <a:pt x="386" y="847"/>
                </a:moveTo>
                <a:cubicBezTo>
                  <a:pt x="386" y="855"/>
                  <a:pt x="392" y="860"/>
                  <a:pt x="400" y="860"/>
                </a:cubicBezTo>
                <a:cubicBezTo>
                  <a:pt x="407" y="860"/>
                  <a:pt x="413" y="855"/>
                  <a:pt x="413" y="847"/>
                </a:cubicBezTo>
                <a:cubicBezTo>
                  <a:pt x="413" y="840"/>
                  <a:pt x="407" y="834"/>
                  <a:pt x="400" y="834"/>
                </a:cubicBezTo>
                <a:cubicBezTo>
                  <a:pt x="392" y="834"/>
                  <a:pt x="386" y="840"/>
                  <a:pt x="386" y="847"/>
                </a:cubicBezTo>
                <a:close/>
                <a:moveTo>
                  <a:pt x="408" y="810"/>
                </a:moveTo>
                <a:cubicBezTo>
                  <a:pt x="408" y="817"/>
                  <a:pt x="413" y="823"/>
                  <a:pt x="421" y="823"/>
                </a:cubicBezTo>
                <a:cubicBezTo>
                  <a:pt x="428" y="823"/>
                  <a:pt x="434" y="817"/>
                  <a:pt x="434" y="810"/>
                </a:cubicBezTo>
                <a:cubicBezTo>
                  <a:pt x="434" y="803"/>
                  <a:pt x="428" y="797"/>
                  <a:pt x="421" y="797"/>
                </a:cubicBezTo>
                <a:cubicBezTo>
                  <a:pt x="413" y="797"/>
                  <a:pt x="408" y="803"/>
                  <a:pt x="408" y="810"/>
                </a:cubicBezTo>
                <a:close/>
                <a:moveTo>
                  <a:pt x="356" y="816"/>
                </a:moveTo>
                <a:cubicBezTo>
                  <a:pt x="356" y="824"/>
                  <a:pt x="362" y="829"/>
                  <a:pt x="369" y="829"/>
                </a:cubicBezTo>
                <a:cubicBezTo>
                  <a:pt x="375" y="829"/>
                  <a:pt x="381" y="824"/>
                  <a:pt x="381" y="816"/>
                </a:cubicBezTo>
                <a:cubicBezTo>
                  <a:pt x="381" y="810"/>
                  <a:pt x="375" y="805"/>
                  <a:pt x="369" y="805"/>
                </a:cubicBezTo>
                <a:cubicBezTo>
                  <a:pt x="362" y="805"/>
                  <a:pt x="356" y="810"/>
                  <a:pt x="356" y="816"/>
                </a:cubicBezTo>
                <a:close/>
                <a:moveTo>
                  <a:pt x="314" y="838"/>
                </a:moveTo>
                <a:cubicBezTo>
                  <a:pt x="321" y="838"/>
                  <a:pt x="326" y="832"/>
                  <a:pt x="326" y="826"/>
                </a:cubicBezTo>
                <a:cubicBezTo>
                  <a:pt x="326" y="820"/>
                  <a:pt x="321" y="814"/>
                  <a:pt x="314" y="814"/>
                </a:cubicBezTo>
                <a:cubicBezTo>
                  <a:pt x="307" y="814"/>
                  <a:pt x="302" y="820"/>
                  <a:pt x="302" y="826"/>
                </a:cubicBezTo>
                <a:cubicBezTo>
                  <a:pt x="302" y="832"/>
                  <a:pt x="307" y="838"/>
                  <a:pt x="314" y="838"/>
                </a:cubicBezTo>
                <a:close/>
                <a:moveTo>
                  <a:pt x="426" y="777"/>
                </a:moveTo>
                <a:cubicBezTo>
                  <a:pt x="426" y="785"/>
                  <a:pt x="432" y="790"/>
                  <a:pt x="439" y="790"/>
                </a:cubicBezTo>
                <a:cubicBezTo>
                  <a:pt x="446" y="790"/>
                  <a:pt x="451" y="785"/>
                  <a:pt x="451" y="777"/>
                </a:cubicBezTo>
                <a:cubicBezTo>
                  <a:pt x="451" y="771"/>
                  <a:pt x="446" y="766"/>
                  <a:pt x="439" y="766"/>
                </a:cubicBezTo>
                <a:cubicBezTo>
                  <a:pt x="432" y="766"/>
                  <a:pt x="426" y="771"/>
                  <a:pt x="426" y="777"/>
                </a:cubicBezTo>
                <a:close/>
                <a:moveTo>
                  <a:pt x="379" y="783"/>
                </a:moveTo>
                <a:cubicBezTo>
                  <a:pt x="379" y="789"/>
                  <a:pt x="384" y="795"/>
                  <a:pt x="391" y="795"/>
                </a:cubicBezTo>
                <a:cubicBezTo>
                  <a:pt x="397" y="795"/>
                  <a:pt x="403" y="789"/>
                  <a:pt x="403" y="783"/>
                </a:cubicBezTo>
                <a:cubicBezTo>
                  <a:pt x="403" y="776"/>
                  <a:pt x="397" y="771"/>
                  <a:pt x="391" y="771"/>
                </a:cubicBezTo>
                <a:cubicBezTo>
                  <a:pt x="384" y="771"/>
                  <a:pt x="379" y="776"/>
                  <a:pt x="379" y="783"/>
                </a:cubicBezTo>
                <a:close/>
                <a:moveTo>
                  <a:pt x="511" y="711"/>
                </a:moveTo>
                <a:cubicBezTo>
                  <a:pt x="504" y="711"/>
                  <a:pt x="499" y="716"/>
                  <a:pt x="499" y="723"/>
                </a:cubicBezTo>
                <a:cubicBezTo>
                  <a:pt x="499" y="730"/>
                  <a:pt x="504" y="735"/>
                  <a:pt x="511" y="735"/>
                </a:cubicBezTo>
                <a:cubicBezTo>
                  <a:pt x="517" y="735"/>
                  <a:pt x="523" y="730"/>
                  <a:pt x="523" y="723"/>
                </a:cubicBezTo>
                <a:cubicBezTo>
                  <a:pt x="523" y="716"/>
                  <a:pt x="517" y="711"/>
                  <a:pt x="511" y="711"/>
                </a:cubicBezTo>
                <a:close/>
                <a:moveTo>
                  <a:pt x="1136" y="725"/>
                </a:moveTo>
                <a:cubicBezTo>
                  <a:pt x="1136" y="731"/>
                  <a:pt x="1141" y="735"/>
                  <a:pt x="1146" y="736"/>
                </a:cubicBezTo>
                <a:cubicBezTo>
                  <a:pt x="1146" y="714"/>
                  <a:pt x="1146" y="714"/>
                  <a:pt x="1146" y="714"/>
                </a:cubicBezTo>
                <a:cubicBezTo>
                  <a:pt x="1141" y="715"/>
                  <a:pt x="1136" y="719"/>
                  <a:pt x="1136" y="725"/>
                </a:cubicBezTo>
                <a:close/>
                <a:moveTo>
                  <a:pt x="1139" y="637"/>
                </a:moveTo>
                <a:cubicBezTo>
                  <a:pt x="1139" y="642"/>
                  <a:pt x="1142" y="646"/>
                  <a:pt x="1146" y="647"/>
                </a:cubicBezTo>
                <a:cubicBezTo>
                  <a:pt x="1146" y="627"/>
                  <a:pt x="1146" y="627"/>
                  <a:pt x="1146" y="627"/>
                </a:cubicBezTo>
                <a:cubicBezTo>
                  <a:pt x="1142" y="628"/>
                  <a:pt x="1139" y="632"/>
                  <a:pt x="1139" y="637"/>
                </a:cubicBezTo>
                <a:close/>
                <a:moveTo>
                  <a:pt x="1131" y="337"/>
                </a:moveTo>
                <a:cubicBezTo>
                  <a:pt x="1131" y="342"/>
                  <a:pt x="1135" y="346"/>
                  <a:pt x="1140" y="346"/>
                </a:cubicBezTo>
                <a:cubicBezTo>
                  <a:pt x="1143" y="346"/>
                  <a:pt x="1145" y="345"/>
                  <a:pt x="1146" y="344"/>
                </a:cubicBezTo>
                <a:cubicBezTo>
                  <a:pt x="1146" y="330"/>
                  <a:pt x="1146" y="330"/>
                  <a:pt x="1146" y="330"/>
                </a:cubicBezTo>
                <a:cubicBezTo>
                  <a:pt x="1145" y="329"/>
                  <a:pt x="1143" y="328"/>
                  <a:pt x="1140" y="328"/>
                </a:cubicBezTo>
                <a:cubicBezTo>
                  <a:pt x="1135" y="328"/>
                  <a:pt x="1131" y="332"/>
                  <a:pt x="1131" y="337"/>
                </a:cubicBezTo>
                <a:close/>
                <a:moveTo>
                  <a:pt x="1118" y="1083"/>
                </a:moveTo>
                <a:cubicBezTo>
                  <a:pt x="1124" y="1083"/>
                  <a:pt x="1129" y="1078"/>
                  <a:pt x="1129" y="1072"/>
                </a:cubicBezTo>
                <a:cubicBezTo>
                  <a:pt x="1129" y="1072"/>
                  <a:pt x="1129" y="1071"/>
                  <a:pt x="1129" y="1071"/>
                </a:cubicBezTo>
                <a:cubicBezTo>
                  <a:pt x="1128" y="1070"/>
                  <a:pt x="1128" y="1068"/>
                  <a:pt x="1127" y="1067"/>
                </a:cubicBezTo>
                <a:cubicBezTo>
                  <a:pt x="1125" y="1063"/>
                  <a:pt x="1122" y="1061"/>
                  <a:pt x="1118" y="1061"/>
                </a:cubicBezTo>
                <a:cubicBezTo>
                  <a:pt x="1112" y="1061"/>
                  <a:pt x="1108" y="1065"/>
                  <a:pt x="1107" y="1071"/>
                </a:cubicBezTo>
                <a:cubicBezTo>
                  <a:pt x="1105" y="1069"/>
                  <a:pt x="1102" y="1066"/>
                  <a:pt x="1098" y="1066"/>
                </a:cubicBezTo>
                <a:cubicBezTo>
                  <a:pt x="1093" y="1066"/>
                  <a:pt x="1089" y="1070"/>
                  <a:pt x="1088" y="1075"/>
                </a:cubicBezTo>
                <a:cubicBezTo>
                  <a:pt x="1085" y="1073"/>
                  <a:pt x="1083" y="1071"/>
                  <a:pt x="1079" y="1071"/>
                </a:cubicBezTo>
                <a:cubicBezTo>
                  <a:pt x="1074" y="1071"/>
                  <a:pt x="1070" y="1075"/>
                  <a:pt x="1069" y="1079"/>
                </a:cubicBezTo>
                <a:cubicBezTo>
                  <a:pt x="1066" y="1077"/>
                  <a:pt x="1064" y="1075"/>
                  <a:pt x="1060" y="1075"/>
                </a:cubicBezTo>
                <a:cubicBezTo>
                  <a:pt x="1056" y="1075"/>
                  <a:pt x="1053" y="1078"/>
                  <a:pt x="1051" y="1081"/>
                </a:cubicBezTo>
                <a:cubicBezTo>
                  <a:pt x="1048" y="1079"/>
                  <a:pt x="1045" y="1077"/>
                  <a:pt x="1041" y="1077"/>
                </a:cubicBezTo>
                <a:cubicBezTo>
                  <a:pt x="1036" y="1077"/>
                  <a:pt x="1033" y="1080"/>
                  <a:pt x="1030" y="1083"/>
                </a:cubicBezTo>
                <a:cubicBezTo>
                  <a:pt x="1027" y="1081"/>
                  <a:pt x="1025" y="1080"/>
                  <a:pt x="1021" y="1080"/>
                </a:cubicBezTo>
                <a:cubicBezTo>
                  <a:pt x="1018" y="1080"/>
                  <a:pt x="1014" y="1082"/>
                  <a:pt x="1012" y="1084"/>
                </a:cubicBezTo>
                <a:cubicBezTo>
                  <a:pt x="1108" y="1084"/>
                  <a:pt x="1108" y="1084"/>
                  <a:pt x="1108" y="1084"/>
                </a:cubicBezTo>
                <a:cubicBezTo>
                  <a:pt x="1108" y="1082"/>
                  <a:pt x="1109" y="1081"/>
                  <a:pt x="1109" y="1079"/>
                </a:cubicBezTo>
                <a:cubicBezTo>
                  <a:pt x="1111" y="1081"/>
                  <a:pt x="1114" y="1083"/>
                  <a:pt x="1118" y="1083"/>
                </a:cubicBezTo>
                <a:close/>
                <a:moveTo>
                  <a:pt x="1138" y="415"/>
                </a:moveTo>
                <a:cubicBezTo>
                  <a:pt x="1132" y="415"/>
                  <a:pt x="1128" y="419"/>
                  <a:pt x="1128" y="425"/>
                </a:cubicBezTo>
                <a:cubicBezTo>
                  <a:pt x="1128" y="431"/>
                  <a:pt x="1132" y="435"/>
                  <a:pt x="1138" y="435"/>
                </a:cubicBezTo>
                <a:cubicBezTo>
                  <a:pt x="1142" y="435"/>
                  <a:pt x="1145" y="433"/>
                  <a:pt x="1146" y="430"/>
                </a:cubicBezTo>
                <a:cubicBezTo>
                  <a:pt x="1146" y="420"/>
                  <a:pt x="1146" y="420"/>
                  <a:pt x="1146" y="420"/>
                </a:cubicBezTo>
                <a:cubicBezTo>
                  <a:pt x="1145" y="417"/>
                  <a:pt x="1142" y="415"/>
                  <a:pt x="1138" y="415"/>
                </a:cubicBezTo>
                <a:close/>
                <a:moveTo>
                  <a:pt x="1138" y="161"/>
                </a:moveTo>
                <a:cubicBezTo>
                  <a:pt x="1138" y="165"/>
                  <a:pt x="1141" y="168"/>
                  <a:pt x="1145" y="168"/>
                </a:cubicBezTo>
                <a:cubicBezTo>
                  <a:pt x="1146" y="168"/>
                  <a:pt x="1146" y="168"/>
                  <a:pt x="1146" y="168"/>
                </a:cubicBezTo>
                <a:cubicBezTo>
                  <a:pt x="1146" y="154"/>
                  <a:pt x="1146" y="154"/>
                  <a:pt x="1146" y="154"/>
                </a:cubicBezTo>
                <a:cubicBezTo>
                  <a:pt x="1146" y="154"/>
                  <a:pt x="1146" y="154"/>
                  <a:pt x="1145" y="154"/>
                </a:cubicBezTo>
                <a:cubicBezTo>
                  <a:pt x="1141" y="154"/>
                  <a:pt x="1138" y="157"/>
                  <a:pt x="1138" y="161"/>
                </a:cubicBezTo>
                <a:close/>
                <a:moveTo>
                  <a:pt x="1142" y="73"/>
                </a:moveTo>
                <a:cubicBezTo>
                  <a:pt x="1142" y="75"/>
                  <a:pt x="1144" y="77"/>
                  <a:pt x="1146" y="78"/>
                </a:cubicBezTo>
                <a:cubicBezTo>
                  <a:pt x="1146" y="68"/>
                  <a:pt x="1146" y="68"/>
                  <a:pt x="1146" y="68"/>
                </a:cubicBezTo>
                <a:cubicBezTo>
                  <a:pt x="1144" y="69"/>
                  <a:pt x="1142" y="71"/>
                  <a:pt x="1142" y="73"/>
                </a:cubicBezTo>
                <a:close/>
                <a:moveTo>
                  <a:pt x="1134" y="249"/>
                </a:moveTo>
                <a:cubicBezTo>
                  <a:pt x="1134" y="254"/>
                  <a:pt x="1138" y="258"/>
                  <a:pt x="1143" y="258"/>
                </a:cubicBezTo>
                <a:cubicBezTo>
                  <a:pt x="1144" y="258"/>
                  <a:pt x="1145" y="258"/>
                  <a:pt x="1146" y="257"/>
                </a:cubicBezTo>
                <a:cubicBezTo>
                  <a:pt x="1146" y="241"/>
                  <a:pt x="1146" y="241"/>
                  <a:pt x="1146" y="241"/>
                </a:cubicBezTo>
                <a:cubicBezTo>
                  <a:pt x="1145" y="241"/>
                  <a:pt x="1144" y="240"/>
                  <a:pt x="1143" y="240"/>
                </a:cubicBezTo>
                <a:cubicBezTo>
                  <a:pt x="1138" y="240"/>
                  <a:pt x="1134" y="244"/>
                  <a:pt x="1134" y="249"/>
                </a:cubicBezTo>
                <a:close/>
                <a:moveTo>
                  <a:pt x="763" y="1079"/>
                </a:moveTo>
                <a:cubicBezTo>
                  <a:pt x="760" y="1079"/>
                  <a:pt x="757" y="1081"/>
                  <a:pt x="757" y="1084"/>
                </a:cubicBezTo>
                <a:cubicBezTo>
                  <a:pt x="768" y="1084"/>
                  <a:pt x="768" y="1084"/>
                  <a:pt x="768" y="1084"/>
                </a:cubicBezTo>
                <a:cubicBezTo>
                  <a:pt x="768" y="1081"/>
                  <a:pt x="765" y="1079"/>
                  <a:pt x="763" y="1079"/>
                </a:cubicBezTo>
                <a:close/>
                <a:moveTo>
                  <a:pt x="1128" y="1022"/>
                </a:moveTo>
                <a:cubicBezTo>
                  <a:pt x="1128" y="1028"/>
                  <a:pt x="1133" y="1033"/>
                  <a:pt x="1139" y="1033"/>
                </a:cubicBezTo>
                <a:cubicBezTo>
                  <a:pt x="1142" y="1033"/>
                  <a:pt x="1144" y="1032"/>
                  <a:pt x="1146" y="1030"/>
                </a:cubicBezTo>
                <a:cubicBezTo>
                  <a:pt x="1146" y="1014"/>
                  <a:pt x="1146" y="1014"/>
                  <a:pt x="1146" y="1014"/>
                </a:cubicBezTo>
                <a:cubicBezTo>
                  <a:pt x="1144" y="1012"/>
                  <a:pt x="1142" y="1011"/>
                  <a:pt x="1139" y="1011"/>
                </a:cubicBezTo>
                <a:cubicBezTo>
                  <a:pt x="1133" y="1011"/>
                  <a:pt x="1128" y="1016"/>
                  <a:pt x="1128" y="1022"/>
                </a:cubicBezTo>
                <a:close/>
                <a:moveTo>
                  <a:pt x="1138" y="1055"/>
                </a:moveTo>
                <a:cubicBezTo>
                  <a:pt x="1132" y="1055"/>
                  <a:pt x="1127" y="1060"/>
                  <a:pt x="1127" y="1065"/>
                </a:cubicBezTo>
                <a:cubicBezTo>
                  <a:pt x="1127" y="1066"/>
                  <a:pt x="1127" y="1066"/>
                  <a:pt x="1127" y="1067"/>
                </a:cubicBezTo>
                <a:cubicBezTo>
                  <a:pt x="1128" y="1068"/>
                  <a:pt x="1129" y="1070"/>
                  <a:pt x="1129" y="1071"/>
                </a:cubicBezTo>
                <a:cubicBezTo>
                  <a:pt x="1131" y="1074"/>
                  <a:pt x="1134" y="1077"/>
                  <a:pt x="1138" y="1077"/>
                </a:cubicBezTo>
                <a:cubicBezTo>
                  <a:pt x="1141" y="1077"/>
                  <a:pt x="1144" y="1075"/>
                  <a:pt x="1146" y="1072"/>
                </a:cubicBezTo>
                <a:cubicBezTo>
                  <a:pt x="1146" y="1059"/>
                  <a:pt x="1146" y="1059"/>
                  <a:pt x="1146" y="1059"/>
                </a:cubicBezTo>
                <a:cubicBezTo>
                  <a:pt x="1144" y="1057"/>
                  <a:pt x="1141" y="1055"/>
                  <a:pt x="1138" y="1055"/>
                </a:cubicBezTo>
                <a:close/>
                <a:moveTo>
                  <a:pt x="1127" y="1067"/>
                </a:moveTo>
                <a:cubicBezTo>
                  <a:pt x="1128" y="1068"/>
                  <a:pt x="1128" y="1070"/>
                  <a:pt x="1129" y="1071"/>
                </a:cubicBezTo>
                <a:cubicBezTo>
                  <a:pt x="1129" y="1070"/>
                  <a:pt x="1128" y="1068"/>
                  <a:pt x="1127" y="1067"/>
                </a:cubicBezTo>
                <a:close/>
                <a:moveTo>
                  <a:pt x="1131" y="979"/>
                </a:moveTo>
                <a:cubicBezTo>
                  <a:pt x="1131" y="985"/>
                  <a:pt x="1136" y="990"/>
                  <a:pt x="1142" y="990"/>
                </a:cubicBezTo>
                <a:cubicBezTo>
                  <a:pt x="1144" y="990"/>
                  <a:pt x="1145" y="990"/>
                  <a:pt x="1146" y="989"/>
                </a:cubicBezTo>
                <a:cubicBezTo>
                  <a:pt x="1146" y="968"/>
                  <a:pt x="1146" y="968"/>
                  <a:pt x="1146" y="968"/>
                </a:cubicBezTo>
                <a:cubicBezTo>
                  <a:pt x="1145" y="968"/>
                  <a:pt x="1144" y="968"/>
                  <a:pt x="1142" y="968"/>
                </a:cubicBezTo>
                <a:cubicBezTo>
                  <a:pt x="1136" y="968"/>
                  <a:pt x="1131" y="972"/>
                  <a:pt x="1131" y="979"/>
                </a:cubicBezTo>
                <a:close/>
                <a:moveTo>
                  <a:pt x="528" y="1078"/>
                </a:moveTo>
                <a:cubicBezTo>
                  <a:pt x="528" y="1073"/>
                  <a:pt x="524" y="1069"/>
                  <a:pt x="519" y="1069"/>
                </a:cubicBezTo>
                <a:cubicBezTo>
                  <a:pt x="514" y="1069"/>
                  <a:pt x="511" y="1073"/>
                  <a:pt x="511" y="1078"/>
                </a:cubicBezTo>
                <a:cubicBezTo>
                  <a:pt x="511" y="1081"/>
                  <a:pt x="512" y="1083"/>
                  <a:pt x="513" y="1084"/>
                </a:cubicBezTo>
                <a:cubicBezTo>
                  <a:pt x="525" y="1084"/>
                  <a:pt x="525" y="1084"/>
                  <a:pt x="525" y="1084"/>
                </a:cubicBezTo>
                <a:cubicBezTo>
                  <a:pt x="527" y="1083"/>
                  <a:pt x="528" y="1081"/>
                  <a:pt x="528" y="1078"/>
                </a:cubicBezTo>
                <a:close/>
                <a:moveTo>
                  <a:pt x="107" y="1074"/>
                </a:moveTo>
                <a:cubicBezTo>
                  <a:pt x="102" y="1074"/>
                  <a:pt x="97" y="1079"/>
                  <a:pt x="97" y="1084"/>
                </a:cubicBezTo>
                <a:cubicBezTo>
                  <a:pt x="116" y="1084"/>
                  <a:pt x="116" y="1084"/>
                  <a:pt x="116" y="1084"/>
                </a:cubicBezTo>
                <a:cubicBezTo>
                  <a:pt x="116" y="1079"/>
                  <a:pt x="112" y="1074"/>
                  <a:pt x="107" y="1074"/>
                </a:cubicBezTo>
                <a:close/>
                <a:moveTo>
                  <a:pt x="282" y="1074"/>
                </a:moveTo>
                <a:cubicBezTo>
                  <a:pt x="277" y="1074"/>
                  <a:pt x="273" y="1078"/>
                  <a:pt x="273" y="1084"/>
                </a:cubicBezTo>
                <a:cubicBezTo>
                  <a:pt x="273" y="1084"/>
                  <a:pt x="273" y="1084"/>
                  <a:pt x="273" y="1084"/>
                </a:cubicBezTo>
                <a:cubicBezTo>
                  <a:pt x="292" y="1084"/>
                  <a:pt x="292" y="1084"/>
                  <a:pt x="292" y="1084"/>
                </a:cubicBezTo>
                <a:cubicBezTo>
                  <a:pt x="292" y="1084"/>
                  <a:pt x="292" y="1084"/>
                  <a:pt x="292" y="1084"/>
                </a:cubicBezTo>
                <a:cubicBezTo>
                  <a:pt x="292" y="1078"/>
                  <a:pt x="287" y="1074"/>
                  <a:pt x="282" y="1074"/>
                </a:cubicBezTo>
                <a:close/>
                <a:moveTo>
                  <a:pt x="1136" y="935"/>
                </a:moveTo>
                <a:cubicBezTo>
                  <a:pt x="1136" y="941"/>
                  <a:pt x="1140" y="946"/>
                  <a:pt x="1146" y="947"/>
                </a:cubicBezTo>
                <a:cubicBezTo>
                  <a:pt x="1146" y="923"/>
                  <a:pt x="1146" y="923"/>
                  <a:pt x="1146" y="923"/>
                </a:cubicBezTo>
                <a:cubicBezTo>
                  <a:pt x="1140" y="924"/>
                  <a:pt x="1136" y="929"/>
                  <a:pt x="1136" y="935"/>
                </a:cubicBezTo>
                <a:close/>
                <a:moveTo>
                  <a:pt x="1142" y="549"/>
                </a:moveTo>
                <a:cubicBezTo>
                  <a:pt x="1142" y="553"/>
                  <a:pt x="1144" y="555"/>
                  <a:pt x="1146" y="557"/>
                </a:cubicBezTo>
                <a:cubicBezTo>
                  <a:pt x="1146" y="541"/>
                  <a:pt x="1146" y="541"/>
                  <a:pt x="1146" y="541"/>
                </a:cubicBezTo>
                <a:cubicBezTo>
                  <a:pt x="1144" y="543"/>
                  <a:pt x="1142" y="546"/>
                  <a:pt x="1142" y="549"/>
                </a:cubicBezTo>
                <a:close/>
                <a:moveTo>
                  <a:pt x="1137" y="844"/>
                </a:moveTo>
                <a:cubicBezTo>
                  <a:pt x="1131" y="844"/>
                  <a:pt x="1126" y="850"/>
                  <a:pt x="1126" y="855"/>
                </a:cubicBezTo>
                <a:cubicBezTo>
                  <a:pt x="1126" y="862"/>
                  <a:pt x="1131" y="867"/>
                  <a:pt x="1137" y="867"/>
                </a:cubicBezTo>
                <a:cubicBezTo>
                  <a:pt x="1141" y="867"/>
                  <a:pt x="1144" y="865"/>
                  <a:pt x="1146" y="862"/>
                </a:cubicBezTo>
                <a:cubicBezTo>
                  <a:pt x="1146" y="849"/>
                  <a:pt x="1146" y="849"/>
                  <a:pt x="1146" y="849"/>
                </a:cubicBezTo>
                <a:cubicBezTo>
                  <a:pt x="1144" y="846"/>
                  <a:pt x="1141" y="844"/>
                  <a:pt x="1137" y="844"/>
                </a:cubicBezTo>
                <a:close/>
                <a:moveTo>
                  <a:pt x="1146" y="897"/>
                </a:moveTo>
                <a:cubicBezTo>
                  <a:pt x="1146" y="884"/>
                  <a:pt x="1146" y="884"/>
                  <a:pt x="1146" y="884"/>
                </a:cubicBezTo>
                <a:cubicBezTo>
                  <a:pt x="1145" y="886"/>
                  <a:pt x="1144" y="888"/>
                  <a:pt x="1144" y="890"/>
                </a:cubicBezTo>
                <a:cubicBezTo>
                  <a:pt x="1144" y="893"/>
                  <a:pt x="1145" y="895"/>
                  <a:pt x="1146" y="897"/>
                </a:cubicBezTo>
                <a:close/>
                <a:moveTo>
                  <a:pt x="1138" y="809"/>
                </a:moveTo>
                <a:cubicBezTo>
                  <a:pt x="1138" y="815"/>
                  <a:pt x="1141" y="819"/>
                  <a:pt x="1146" y="820"/>
                </a:cubicBezTo>
                <a:cubicBezTo>
                  <a:pt x="1146" y="799"/>
                  <a:pt x="1146" y="799"/>
                  <a:pt x="1146" y="799"/>
                </a:cubicBezTo>
                <a:cubicBezTo>
                  <a:pt x="1141" y="800"/>
                  <a:pt x="1138" y="804"/>
                  <a:pt x="1138" y="809"/>
                </a:cubicBezTo>
                <a:close/>
              </a:path>
            </a:pathLst>
          </a:custGeom>
          <a:solidFill>
            <a:schemeClr val="bg2"/>
          </a:solidFill>
          <a:ln>
            <a:noFill/>
          </a:ln>
          <a:effectLst/>
        </p:spPr>
        <p:txBody>
          <a:bodyPr vert="horz" wrap="square" lIns="97536" tIns="48768" rIns="97536" bIns="48768" numCol="1" anchor="t" anchorCtr="0" compatLnSpc="1">
            <a:prstTxWarp prst="textNoShape">
              <a:avLst/>
            </a:prstTxWarp>
          </a:bodyPr>
          <a:lstStyle/>
          <a:p>
            <a:endParaRPr lang="en-US" sz="2133"/>
          </a:p>
        </p:txBody>
      </p:sp>
    </p:spTree>
    <p:extLst>
      <p:ext uri="{BB962C8B-B14F-4D97-AF65-F5344CB8AC3E}">
        <p14:creationId xmlns:p14="http://schemas.microsoft.com/office/powerpoint/2010/main" val="356272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6780107"/>
            <a:ext cx="2346960" cy="389467"/>
          </a:xfrm>
          <a:prstGeom prst="rect">
            <a:avLst/>
          </a:prstGeom>
        </p:spPr>
        <p:txBody>
          <a:bodyPr/>
          <a:lstStyle/>
          <a:p>
            <a:fld id="{F49D5A95-ED75-4ABB-BA32-93AC43FDFD0D}" type="datetimeFigureOut">
              <a:rPr lang="en-US" smtClean="0"/>
              <a:pPr/>
              <a:t>9/19/2021</a:t>
            </a:fld>
            <a:endParaRPr lang="en-US" dirty="0"/>
          </a:p>
        </p:txBody>
      </p:sp>
      <p:sp>
        <p:nvSpPr>
          <p:cNvPr id="3" name="Footer Placeholder 2"/>
          <p:cNvSpPr>
            <a:spLocks noGrp="1"/>
          </p:cNvSpPr>
          <p:nvPr>
            <p:ph type="ftr" sz="quarter" idx="11"/>
          </p:nvPr>
        </p:nvSpPr>
        <p:spPr>
          <a:xfrm>
            <a:off x="3436620" y="6780107"/>
            <a:ext cx="3185160" cy="389467"/>
          </a:xfrm>
          <a:prstGeom prst="rect">
            <a:avLst/>
          </a:prstGeom>
        </p:spPr>
        <p:txBody>
          <a:bodyPr/>
          <a:lstStyle/>
          <a:p>
            <a:endParaRPr lang="en-US" dirty="0"/>
          </a:p>
        </p:txBody>
      </p:sp>
      <p:sp>
        <p:nvSpPr>
          <p:cNvPr id="4" name="Slide Number Placeholder 3"/>
          <p:cNvSpPr>
            <a:spLocks noGrp="1"/>
          </p:cNvSpPr>
          <p:nvPr>
            <p:ph type="sldNum" sz="quarter" idx="12"/>
          </p:nvPr>
        </p:nvSpPr>
        <p:spPr>
          <a:xfrm>
            <a:off x="7208520" y="6780107"/>
            <a:ext cx="2346960" cy="389467"/>
          </a:xfrm>
          <a:prstGeom prst="rect">
            <a:avLst/>
          </a:prstGeom>
        </p:spPr>
        <p:txBody>
          <a:bodyPr/>
          <a:lstStyle/>
          <a:p>
            <a:fld id="{DAA1EB7C-EE77-4785-A45A-7439B9DA10F7}" type="slidenum">
              <a:rPr lang="en-US" smtClean="0"/>
              <a:pPr/>
              <a:t>‹#›</a:t>
            </a:fld>
            <a:endParaRPr lang="en-US" dirty="0"/>
          </a:p>
        </p:txBody>
      </p:sp>
    </p:spTree>
    <p:extLst>
      <p:ext uri="{BB962C8B-B14F-4D97-AF65-F5344CB8AC3E}">
        <p14:creationId xmlns:p14="http://schemas.microsoft.com/office/powerpoint/2010/main" val="143395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4"/>
            <a:ext cx="8549640" cy="145288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94544" y="3100495"/>
            <a:ext cx="8549640" cy="1600199"/>
          </a:xfrm>
        </p:spPr>
        <p:txBody>
          <a:bodyPr anchor="b"/>
          <a:lstStyle>
            <a:lvl1pPr marL="0" indent="0">
              <a:buNone/>
              <a:defRPr sz="2200">
                <a:solidFill>
                  <a:schemeClr val="tx1">
                    <a:tint val="75000"/>
                  </a:schemeClr>
                </a:solidFill>
              </a:defRPr>
            </a:lvl1pPr>
            <a:lvl2pPr marL="496382" indent="0">
              <a:buNone/>
              <a:defRPr sz="2000">
                <a:solidFill>
                  <a:schemeClr val="tx1">
                    <a:tint val="75000"/>
                  </a:schemeClr>
                </a:solidFill>
              </a:defRPr>
            </a:lvl2pPr>
            <a:lvl3pPr marL="992764" indent="0">
              <a:buNone/>
              <a:defRPr sz="1700">
                <a:solidFill>
                  <a:schemeClr val="tx1">
                    <a:tint val="75000"/>
                  </a:schemeClr>
                </a:solidFill>
              </a:defRPr>
            </a:lvl3pPr>
            <a:lvl4pPr marL="1489146" indent="0">
              <a:buNone/>
              <a:defRPr sz="1500">
                <a:solidFill>
                  <a:schemeClr val="tx1">
                    <a:tint val="75000"/>
                  </a:schemeClr>
                </a:solidFill>
              </a:defRPr>
            </a:lvl4pPr>
            <a:lvl5pPr marL="1985528" indent="0">
              <a:buNone/>
              <a:defRPr sz="1500">
                <a:solidFill>
                  <a:schemeClr val="tx1">
                    <a:tint val="75000"/>
                  </a:schemeClr>
                </a:solidFill>
              </a:defRPr>
            </a:lvl5pPr>
            <a:lvl6pPr marL="2481910" indent="0">
              <a:buNone/>
              <a:defRPr sz="1500">
                <a:solidFill>
                  <a:schemeClr val="tx1">
                    <a:tint val="75000"/>
                  </a:schemeClr>
                </a:solidFill>
              </a:defRPr>
            </a:lvl6pPr>
            <a:lvl7pPr marL="2978292" indent="0">
              <a:buNone/>
              <a:defRPr sz="1500">
                <a:solidFill>
                  <a:schemeClr val="tx1">
                    <a:tint val="75000"/>
                  </a:schemeClr>
                </a:solidFill>
              </a:defRPr>
            </a:lvl7pPr>
            <a:lvl8pPr marL="3474674" indent="0">
              <a:buNone/>
              <a:defRPr sz="1500">
                <a:solidFill>
                  <a:schemeClr val="tx1">
                    <a:tint val="75000"/>
                  </a:schemeClr>
                </a:solidFill>
              </a:defRPr>
            </a:lvl8pPr>
            <a:lvl9pPr marL="3971056"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706880"/>
            <a:ext cx="4442460" cy="482769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706880"/>
            <a:ext cx="4442460" cy="4827694"/>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637454"/>
            <a:ext cx="4444207" cy="682413"/>
          </a:xfrm>
        </p:spPr>
        <p:txBody>
          <a:bodyPr anchor="b"/>
          <a:lstStyle>
            <a:lvl1pPr marL="0" indent="0">
              <a:buNone/>
              <a:defRPr sz="2600" b="1"/>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a:t>Click to edit Master text styles</a:t>
            </a:r>
          </a:p>
        </p:txBody>
      </p:sp>
      <p:sp>
        <p:nvSpPr>
          <p:cNvPr id="4" name="Content Placeholder 3"/>
          <p:cNvSpPr>
            <a:spLocks noGrp="1"/>
          </p:cNvSpPr>
          <p:nvPr>
            <p:ph sz="half" idx="2"/>
          </p:nvPr>
        </p:nvSpPr>
        <p:spPr>
          <a:xfrm>
            <a:off x="502920" y="2319867"/>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637454"/>
            <a:ext cx="4445953" cy="682413"/>
          </a:xfrm>
        </p:spPr>
        <p:txBody>
          <a:bodyPr anchor="b"/>
          <a:lstStyle>
            <a:lvl1pPr marL="0" indent="0">
              <a:buNone/>
              <a:defRPr sz="2600" b="1"/>
            </a:lvl1pPr>
            <a:lvl2pPr marL="496382" indent="0">
              <a:buNone/>
              <a:defRPr sz="2200" b="1"/>
            </a:lvl2pPr>
            <a:lvl3pPr marL="992764" indent="0">
              <a:buNone/>
              <a:defRPr sz="2000" b="1"/>
            </a:lvl3pPr>
            <a:lvl4pPr marL="1489146" indent="0">
              <a:buNone/>
              <a:defRPr sz="1700" b="1"/>
            </a:lvl4pPr>
            <a:lvl5pPr marL="1985528" indent="0">
              <a:buNone/>
              <a:defRPr sz="1700" b="1"/>
            </a:lvl5pPr>
            <a:lvl6pPr marL="2481910" indent="0">
              <a:buNone/>
              <a:defRPr sz="1700" b="1"/>
            </a:lvl6pPr>
            <a:lvl7pPr marL="2978292" indent="0">
              <a:buNone/>
              <a:defRPr sz="1700" b="1"/>
            </a:lvl7pPr>
            <a:lvl8pPr marL="3474674" indent="0">
              <a:buNone/>
              <a:defRPr sz="1700" b="1"/>
            </a:lvl8pPr>
            <a:lvl9pPr marL="3971056"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09528" y="2319867"/>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91253"/>
            <a:ext cx="3309144" cy="123952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291254"/>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530774"/>
            <a:ext cx="3309144" cy="5003801"/>
          </a:xfrm>
        </p:spPr>
        <p:txBody>
          <a:bodyPr/>
          <a:lstStyle>
            <a:lvl1pPr marL="0" indent="0">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0"/>
            <a:ext cx="6035040" cy="60452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53627"/>
            <a:ext cx="6035040" cy="4389120"/>
          </a:xfrm>
        </p:spPr>
        <p:txBody>
          <a:bodyPr/>
          <a:lstStyle>
            <a:lvl1pPr marL="0" indent="0">
              <a:buNone/>
              <a:defRPr sz="3500"/>
            </a:lvl1pPr>
            <a:lvl2pPr marL="496382" indent="0">
              <a:buNone/>
              <a:defRPr sz="3000"/>
            </a:lvl2pPr>
            <a:lvl3pPr marL="992764" indent="0">
              <a:buNone/>
              <a:defRPr sz="2600"/>
            </a:lvl3pPr>
            <a:lvl4pPr marL="1489146" indent="0">
              <a:buNone/>
              <a:defRPr sz="2200"/>
            </a:lvl4pPr>
            <a:lvl5pPr marL="1985528" indent="0">
              <a:buNone/>
              <a:defRPr sz="2200"/>
            </a:lvl5pPr>
            <a:lvl6pPr marL="2481910" indent="0">
              <a:buNone/>
              <a:defRPr sz="2200"/>
            </a:lvl6pPr>
            <a:lvl7pPr marL="2978292" indent="0">
              <a:buNone/>
              <a:defRPr sz="2200"/>
            </a:lvl7pPr>
            <a:lvl8pPr marL="3474674" indent="0">
              <a:buNone/>
              <a:defRPr sz="2200"/>
            </a:lvl8pPr>
            <a:lvl9pPr marL="3971056" indent="0">
              <a:buNone/>
              <a:defRPr sz="2200"/>
            </a:lvl9pPr>
          </a:lstStyle>
          <a:p>
            <a:endParaRPr lang="en-US" dirty="0"/>
          </a:p>
        </p:txBody>
      </p:sp>
      <p:sp>
        <p:nvSpPr>
          <p:cNvPr id="4" name="Text Placeholder 3"/>
          <p:cNvSpPr>
            <a:spLocks noGrp="1"/>
          </p:cNvSpPr>
          <p:nvPr>
            <p:ph type="body" sz="half" idx="2"/>
          </p:nvPr>
        </p:nvSpPr>
        <p:spPr>
          <a:xfrm>
            <a:off x="1971517" y="5725161"/>
            <a:ext cx="6035040" cy="858519"/>
          </a:xfrm>
        </p:spPr>
        <p:txBody>
          <a:bodyPr/>
          <a:lstStyle>
            <a:lvl1pPr marL="0" indent="0">
              <a:buNone/>
              <a:defRPr sz="1500"/>
            </a:lvl1pPr>
            <a:lvl2pPr marL="496382" indent="0">
              <a:buNone/>
              <a:defRPr sz="1300"/>
            </a:lvl2pPr>
            <a:lvl3pPr marL="992764" indent="0">
              <a:buNone/>
              <a:defRPr sz="1100"/>
            </a:lvl3pPr>
            <a:lvl4pPr marL="1489146" indent="0">
              <a:buNone/>
              <a:defRPr sz="1000"/>
            </a:lvl4pPr>
            <a:lvl5pPr marL="1985528" indent="0">
              <a:buNone/>
              <a:defRPr sz="1000"/>
            </a:lvl5pPr>
            <a:lvl6pPr marL="2481910" indent="0">
              <a:buNone/>
              <a:defRPr sz="1000"/>
            </a:lvl6pPr>
            <a:lvl7pPr marL="2978292" indent="0">
              <a:buNone/>
              <a:defRPr sz="1000"/>
            </a:lvl7pPr>
            <a:lvl8pPr marL="3474674" indent="0">
              <a:buNone/>
              <a:defRPr sz="1000"/>
            </a:lvl8pPr>
            <a:lvl9pPr marL="397105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54BA15-13BE-4942-8D59-084FE631C785}" type="datetimeFigureOut">
              <a:rPr lang="en-US" smtClean="0"/>
              <a:pPr/>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8AC369-73BE-4052-B0AB-76E6C6C8BD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7000"/>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92947"/>
            <a:ext cx="9052560" cy="1219200"/>
          </a:xfrm>
          <a:prstGeom prst="rect">
            <a:avLst/>
          </a:prstGeom>
        </p:spPr>
        <p:txBody>
          <a:bodyPr vert="horz" lIns="99276" tIns="49638" rIns="99276" bIns="49638" rtlCol="0" anchor="ctr">
            <a:normAutofit/>
          </a:bodyPr>
          <a:lstStyle/>
          <a:p>
            <a:r>
              <a:rPr lang="en-US"/>
              <a:t>Click to edit Master title style</a:t>
            </a:r>
          </a:p>
        </p:txBody>
      </p:sp>
      <p:sp>
        <p:nvSpPr>
          <p:cNvPr id="3" name="Text Placeholder 2"/>
          <p:cNvSpPr>
            <a:spLocks noGrp="1"/>
          </p:cNvSpPr>
          <p:nvPr>
            <p:ph type="body" idx="1"/>
          </p:nvPr>
        </p:nvSpPr>
        <p:spPr>
          <a:xfrm>
            <a:off x="502920" y="1706880"/>
            <a:ext cx="9052560" cy="4827694"/>
          </a:xfrm>
          <a:prstGeom prst="rect">
            <a:avLst/>
          </a:prstGeom>
        </p:spPr>
        <p:txBody>
          <a:bodyPr vert="horz" lIns="99276" tIns="49638" rIns="99276" bIns="496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6780107"/>
            <a:ext cx="2346960" cy="389467"/>
          </a:xfrm>
          <a:prstGeom prst="rect">
            <a:avLst/>
          </a:prstGeom>
        </p:spPr>
        <p:txBody>
          <a:bodyPr vert="horz" lIns="99276" tIns="49638" rIns="99276" bIns="49638" rtlCol="0" anchor="ctr"/>
          <a:lstStyle>
            <a:lvl1pPr algn="l">
              <a:defRPr sz="1300">
                <a:solidFill>
                  <a:schemeClr val="tx1">
                    <a:tint val="75000"/>
                  </a:schemeClr>
                </a:solidFill>
              </a:defRPr>
            </a:lvl1pPr>
          </a:lstStyle>
          <a:p>
            <a:fld id="{4E54BA15-13BE-4942-8D59-084FE631C785}" type="datetimeFigureOut">
              <a:rPr lang="en-US" smtClean="0"/>
              <a:pPr/>
              <a:t>9/19/2021</a:t>
            </a:fld>
            <a:endParaRPr lang="en-US" dirty="0"/>
          </a:p>
        </p:txBody>
      </p:sp>
      <p:sp>
        <p:nvSpPr>
          <p:cNvPr id="5" name="Footer Placeholder 4"/>
          <p:cNvSpPr>
            <a:spLocks noGrp="1"/>
          </p:cNvSpPr>
          <p:nvPr>
            <p:ph type="ftr" sz="quarter" idx="3"/>
          </p:nvPr>
        </p:nvSpPr>
        <p:spPr>
          <a:xfrm>
            <a:off x="3436620" y="6780107"/>
            <a:ext cx="3185160" cy="389467"/>
          </a:xfrm>
          <a:prstGeom prst="rect">
            <a:avLst/>
          </a:prstGeom>
        </p:spPr>
        <p:txBody>
          <a:bodyPr vert="horz" lIns="99276" tIns="49638" rIns="99276" bIns="49638"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6780107"/>
            <a:ext cx="2346960" cy="389467"/>
          </a:xfrm>
          <a:prstGeom prst="rect">
            <a:avLst/>
          </a:prstGeom>
        </p:spPr>
        <p:txBody>
          <a:bodyPr vert="horz" lIns="99276" tIns="49638" rIns="99276" bIns="49638" rtlCol="0" anchor="ctr"/>
          <a:lstStyle>
            <a:lvl1pPr algn="r">
              <a:defRPr sz="1300">
                <a:solidFill>
                  <a:schemeClr val="tx1">
                    <a:tint val="75000"/>
                  </a:schemeClr>
                </a:solidFill>
              </a:defRPr>
            </a:lvl1pPr>
          </a:lstStyle>
          <a:p>
            <a:fld id="{258AC369-73BE-4052-B0AB-76E6C6C8BD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764" rtl="0" eaLnBrk="1" latinLnBrk="0" hangingPunct="1">
        <a:spcBef>
          <a:spcPct val="0"/>
        </a:spcBef>
        <a:buNone/>
        <a:defRPr sz="4800" kern="1200">
          <a:solidFill>
            <a:schemeClr val="tx1"/>
          </a:solidFill>
          <a:latin typeface="+mj-lt"/>
          <a:ea typeface="+mj-ea"/>
          <a:cs typeface="+mj-cs"/>
        </a:defRPr>
      </a:lvl1pPr>
    </p:titleStyle>
    <p:body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alphaModFix amt="17000"/>
            <a:lum/>
          </a:blip>
          <a:srcRect/>
          <a:stretch>
            <a:fillRect l="-11000" r="-11000"/>
          </a:stretch>
        </a:blipFill>
        <a:effectLst/>
      </p:bgPr>
    </p:bg>
    <p:spTree>
      <p:nvGrpSpPr>
        <p:cNvPr id="1" name=""/>
        <p:cNvGrpSpPr/>
        <p:nvPr/>
      </p:nvGrpSpPr>
      <p:grpSpPr>
        <a:xfrm>
          <a:off x="0" y="0"/>
          <a:ext cx="0" cy="0"/>
          <a:chOff x="0" y="0"/>
          <a:chExt cx="0" cy="0"/>
        </a:xfrm>
      </p:grpSpPr>
      <p:sp>
        <p:nvSpPr>
          <p:cNvPr id="23" name="Freeform 4"/>
          <p:cNvSpPr>
            <a:spLocks/>
          </p:cNvSpPr>
          <p:nvPr/>
        </p:nvSpPr>
        <p:spPr bwMode="auto">
          <a:xfrm>
            <a:off x="0" y="5283201"/>
            <a:ext cx="10058400" cy="2032000"/>
          </a:xfrm>
          <a:custGeom>
            <a:avLst/>
            <a:gdLst>
              <a:gd name="T0" fmla="*/ 2448 w 2448"/>
              <a:gd name="T1" fmla="*/ 577 h 577"/>
              <a:gd name="T2" fmla="*/ 2448 w 2448"/>
              <a:gd name="T3" fmla="*/ 0 h 577"/>
              <a:gd name="T4" fmla="*/ 1066 w 2448"/>
              <a:gd name="T5" fmla="*/ 383 h 577"/>
              <a:gd name="T6" fmla="*/ 0 w 2448"/>
              <a:gd name="T7" fmla="*/ 351 h 577"/>
              <a:gd name="T8" fmla="*/ 0 w 2448"/>
              <a:gd name="T9" fmla="*/ 577 h 577"/>
              <a:gd name="T10" fmla="*/ 2448 w 2448"/>
              <a:gd name="T11" fmla="*/ 577 h 577"/>
            </a:gdLst>
            <a:ahLst/>
            <a:cxnLst>
              <a:cxn ang="0">
                <a:pos x="T0" y="T1"/>
              </a:cxn>
              <a:cxn ang="0">
                <a:pos x="T2" y="T3"/>
              </a:cxn>
              <a:cxn ang="0">
                <a:pos x="T4" y="T5"/>
              </a:cxn>
              <a:cxn ang="0">
                <a:pos x="T6" y="T7"/>
              </a:cxn>
              <a:cxn ang="0">
                <a:pos x="T8" y="T9"/>
              </a:cxn>
              <a:cxn ang="0">
                <a:pos x="T10" y="T11"/>
              </a:cxn>
            </a:cxnLst>
            <a:rect l="0" t="0" r="r" b="b"/>
            <a:pathLst>
              <a:path w="2448" h="577">
                <a:moveTo>
                  <a:pt x="2448" y="577"/>
                </a:moveTo>
                <a:cubicBezTo>
                  <a:pt x="2448" y="0"/>
                  <a:pt x="2448" y="0"/>
                  <a:pt x="2448" y="0"/>
                </a:cubicBezTo>
                <a:cubicBezTo>
                  <a:pt x="2108" y="188"/>
                  <a:pt x="1619" y="331"/>
                  <a:pt x="1066" y="383"/>
                </a:cubicBezTo>
                <a:cubicBezTo>
                  <a:pt x="677" y="419"/>
                  <a:pt x="311" y="405"/>
                  <a:pt x="0" y="351"/>
                </a:cubicBezTo>
                <a:cubicBezTo>
                  <a:pt x="0" y="577"/>
                  <a:pt x="0" y="577"/>
                  <a:pt x="0" y="577"/>
                </a:cubicBezTo>
                <a:lnTo>
                  <a:pt x="2448" y="577"/>
                </a:lnTo>
                <a:close/>
              </a:path>
            </a:pathLst>
          </a:custGeom>
          <a:solidFill>
            <a:schemeClr val="accent4"/>
          </a:solidFill>
          <a:ln>
            <a:noFill/>
          </a:ln>
          <a:effectLst/>
          <a:extLst>
            <a:ext uri="{91240B29-F687-4F45-9708-019B960494DF}">
              <a14:hiddenLine xmlns:a14="http://schemas.microsoft.com/office/drawing/2010/main" w="9525">
                <a:solidFill>
                  <a:srgbClr val="212120"/>
                </a:solidFill>
                <a:round/>
                <a:headEnd/>
                <a:tailEnd/>
              </a14:hiddenLine>
            </a:ex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7536" tIns="48768" rIns="97536" bIns="48768" numCol="1" anchor="t" anchorCtr="0" compatLnSpc="1">
            <a:prstTxWarp prst="textNoShape">
              <a:avLst/>
            </a:prstTxWarp>
          </a:bodyPr>
          <a:lstStyle/>
          <a:p>
            <a:endParaRPr lang="en-US" sz="2133" u="sng"/>
          </a:p>
        </p:txBody>
      </p:sp>
      <p:sp>
        <p:nvSpPr>
          <p:cNvPr id="24" name="Freeform 5"/>
          <p:cNvSpPr>
            <a:spLocks noEditPoints="1"/>
          </p:cNvSpPr>
          <p:nvPr/>
        </p:nvSpPr>
        <p:spPr bwMode="auto">
          <a:xfrm>
            <a:off x="6719981" y="5489219"/>
            <a:ext cx="3338419" cy="1825982"/>
          </a:xfrm>
          <a:custGeom>
            <a:avLst/>
            <a:gdLst>
              <a:gd name="T0" fmla="*/ 752 w 809"/>
              <a:gd name="T1" fmla="*/ 262 h 516"/>
              <a:gd name="T2" fmla="*/ 793 w 809"/>
              <a:gd name="T3" fmla="*/ 346 h 516"/>
              <a:gd name="T4" fmla="*/ 439 w 809"/>
              <a:gd name="T5" fmla="*/ 395 h 516"/>
              <a:gd name="T6" fmla="*/ 543 w 809"/>
              <a:gd name="T7" fmla="*/ 430 h 516"/>
              <a:gd name="T8" fmla="*/ 766 w 809"/>
              <a:gd name="T9" fmla="*/ 480 h 516"/>
              <a:gd name="T10" fmla="*/ 614 w 809"/>
              <a:gd name="T11" fmla="*/ 261 h 516"/>
              <a:gd name="T12" fmla="*/ 568 w 809"/>
              <a:gd name="T13" fmla="*/ 310 h 516"/>
              <a:gd name="T14" fmla="*/ 650 w 809"/>
              <a:gd name="T15" fmla="*/ 327 h 516"/>
              <a:gd name="T16" fmla="*/ 686 w 809"/>
              <a:gd name="T17" fmla="*/ 278 h 516"/>
              <a:gd name="T18" fmla="*/ 721 w 809"/>
              <a:gd name="T19" fmla="*/ 278 h 516"/>
              <a:gd name="T20" fmla="*/ 461 w 809"/>
              <a:gd name="T21" fmla="*/ 350 h 516"/>
              <a:gd name="T22" fmla="*/ 536 w 809"/>
              <a:gd name="T23" fmla="*/ 329 h 516"/>
              <a:gd name="T24" fmla="*/ 590 w 809"/>
              <a:gd name="T25" fmla="*/ 362 h 516"/>
              <a:gd name="T26" fmla="*/ 760 w 809"/>
              <a:gd name="T27" fmla="*/ 193 h 516"/>
              <a:gd name="T28" fmla="*/ 707 w 809"/>
              <a:gd name="T29" fmla="*/ 422 h 516"/>
              <a:gd name="T30" fmla="*/ 757 w 809"/>
              <a:gd name="T31" fmla="*/ 383 h 516"/>
              <a:gd name="T32" fmla="*/ 589 w 809"/>
              <a:gd name="T33" fmla="*/ 476 h 516"/>
              <a:gd name="T34" fmla="*/ 763 w 809"/>
              <a:gd name="T35" fmla="*/ 311 h 516"/>
              <a:gd name="T36" fmla="*/ 356 w 809"/>
              <a:gd name="T37" fmla="*/ 259 h 516"/>
              <a:gd name="T38" fmla="*/ 223 w 809"/>
              <a:gd name="T39" fmla="*/ 496 h 516"/>
              <a:gd name="T40" fmla="*/ 205 w 809"/>
              <a:gd name="T41" fmla="*/ 312 h 516"/>
              <a:gd name="T42" fmla="*/ 310 w 809"/>
              <a:gd name="T43" fmla="*/ 276 h 516"/>
              <a:gd name="T44" fmla="*/ 240 w 809"/>
              <a:gd name="T45" fmla="*/ 275 h 516"/>
              <a:gd name="T46" fmla="*/ 138 w 809"/>
              <a:gd name="T47" fmla="*/ 424 h 516"/>
              <a:gd name="T48" fmla="*/ 107 w 809"/>
              <a:gd name="T49" fmla="*/ 364 h 516"/>
              <a:gd name="T50" fmla="*/ 197 w 809"/>
              <a:gd name="T51" fmla="*/ 392 h 516"/>
              <a:gd name="T52" fmla="*/ 286 w 809"/>
              <a:gd name="T53" fmla="*/ 240 h 516"/>
              <a:gd name="T54" fmla="*/ 382 w 809"/>
              <a:gd name="T55" fmla="*/ 169 h 516"/>
              <a:gd name="T56" fmla="*/ 517 w 809"/>
              <a:gd name="T57" fmla="*/ 161 h 516"/>
              <a:gd name="T58" fmla="*/ 489 w 809"/>
              <a:gd name="T59" fmla="*/ 165 h 516"/>
              <a:gd name="T60" fmla="*/ 381 w 809"/>
              <a:gd name="T61" fmla="*/ 228 h 516"/>
              <a:gd name="T62" fmla="*/ 360 w 809"/>
              <a:gd name="T63" fmla="*/ 210 h 516"/>
              <a:gd name="T64" fmla="*/ 306 w 809"/>
              <a:gd name="T65" fmla="*/ 204 h 516"/>
              <a:gd name="T66" fmla="*/ 596 w 809"/>
              <a:gd name="T67" fmla="*/ 89 h 516"/>
              <a:gd name="T68" fmla="*/ 735 w 809"/>
              <a:gd name="T69" fmla="*/ 65 h 516"/>
              <a:gd name="T70" fmla="*/ 701 w 809"/>
              <a:gd name="T71" fmla="*/ 107 h 516"/>
              <a:gd name="T72" fmla="*/ 451 w 809"/>
              <a:gd name="T73" fmla="*/ 143 h 516"/>
              <a:gd name="T74" fmla="*/ 616 w 809"/>
              <a:gd name="T75" fmla="*/ 142 h 516"/>
              <a:gd name="T76" fmla="*/ 769 w 809"/>
              <a:gd name="T77" fmla="*/ 189 h 516"/>
              <a:gd name="T78" fmla="*/ 578 w 809"/>
              <a:gd name="T79" fmla="*/ 263 h 516"/>
              <a:gd name="T80" fmla="*/ 766 w 809"/>
              <a:gd name="T81" fmla="*/ 133 h 516"/>
              <a:gd name="T82" fmla="*/ 700 w 809"/>
              <a:gd name="T83" fmla="*/ 158 h 516"/>
              <a:gd name="T84" fmla="*/ 557 w 809"/>
              <a:gd name="T85" fmla="*/ 218 h 516"/>
              <a:gd name="T86" fmla="*/ 635 w 809"/>
              <a:gd name="T87" fmla="*/ 200 h 516"/>
              <a:gd name="T88" fmla="*/ 753 w 809"/>
              <a:gd name="T89" fmla="*/ 88 h 516"/>
              <a:gd name="T90" fmla="*/ 590 w 809"/>
              <a:gd name="T91" fmla="*/ 202 h 516"/>
              <a:gd name="T92" fmla="*/ 263 w 809"/>
              <a:gd name="T93" fmla="*/ 432 h 516"/>
              <a:gd name="T94" fmla="*/ 321 w 809"/>
              <a:gd name="T95" fmla="*/ 400 h 516"/>
              <a:gd name="T96" fmla="*/ 445 w 809"/>
              <a:gd name="T97" fmla="*/ 282 h 516"/>
              <a:gd name="T98" fmla="*/ 412 w 809"/>
              <a:gd name="T99" fmla="*/ 254 h 516"/>
              <a:gd name="T100" fmla="*/ 464 w 809"/>
              <a:gd name="T101" fmla="*/ 251 h 516"/>
              <a:gd name="T102" fmla="*/ 352 w 809"/>
              <a:gd name="T103" fmla="*/ 381 h 516"/>
              <a:gd name="T104" fmla="*/ 440 w 809"/>
              <a:gd name="T105" fmla="*/ 301 h 516"/>
              <a:gd name="T106" fmla="*/ 809 w 809"/>
              <a:gd name="T107" fmla="*/ 334 h 516"/>
              <a:gd name="T108" fmla="*/ 809 w 809"/>
              <a:gd name="T109" fmla="*/ 371 h 516"/>
              <a:gd name="T110" fmla="*/ 803 w 809"/>
              <a:gd name="T111" fmla="*/ 312 h 516"/>
              <a:gd name="T112" fmla="*/ 126 w 809"/>
              <a:gd name="T113" fmla="*/ 506 h 516"/>
              <a:gd name="T114" fmla="*/ 805 w 809"/>
              <a:gd name="T115" fmla="*/ 125 h 516"/>
              <a:gd name="T116" fmla="*/ 388 w 809"/>
              <a:gd name="T117" fmla="*/ 516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 h="516">
                <a:moveTo>
                  <a:pt x="791" y="225"/>
                </a:moveTo>
                <a:cubicBezTo>
                  <a:pt x="782" y="225"/>
                  <a:pt x="774" y="233"/>
                  <a:pt x="774" y="243"/>
                </a:cubicBezTo>
                <a:cubicBezTo>
                  <a:pt x="774" y="253"/>
                  <a:pt x="782" y="261"/>
                  <a:pt x="791" y="261"/>
                </a:cubicBezTo>
                <a:cubicBezTo>
                  <a:pt x="801" y="261"/>
                  <a:pt x="808" y="253"/>
                  <a:pt x="808" y="243"/>
                </a:cubicBezTo>
                <a:cubicBezTo>
                  <a:pt x="808" y="233"/>
                  <a:pt x="801" y="225"/>
                  <a:pt x="791" y="225"/>
                </a:cubicBezTo>
                <a:close/>
                <a:moveTo>
                  <a:pt x="734" y="363"/>
                </a:moveTo>
                <a:cubicBezTo>
                  <a:pt x="744" y="363"/>
                  <a:pt x="752" y="355"/>
                  <a:pt x="752" y="345"/>
                </a:cubicBezTo>
                <a:cubicBezTo>
                  <a:pt x="752" y="337"/>
                  <a:pt x="747" y="331"/>
                  <a:pt x="740" y="328"/>
                </a:cubicBezTo>
                <a:cubicBezTo>
                  <a:pt x="749" y="328"/>
                  <a:pt x="757" y="320"/>
                  <a:pt x="757" y="310"/>
                </a:cubicBezTo>
                <a:cubicBezTo>
                  <a:pt x="757" y="303"/>
                  <a:pt x="753" y="297"/>
                  <a:pt x="747" y="295"/>
                </a:cubicBezTo>
                <a:cubicBezTo>
                  <a:pt x="756" y="294"/>
                  <a:pt x="763" y="287"/>
                  <a:pt x="763" y="278"/>
                </a:cubicBezTo>
                <a:cubicBezTo>
                  <a:pt x="763" y="271"/>
                  <a:pt x="758" y="264"/>
                  <a:pt x="752" y="262"/>
                </a:cubicBezTo>
                <a:cubicBezTo>
                  <a:pt x="762" y="261"/>
                  <a:pt x="769" y="254"/>
                  <a:pt x="769" y="244"/>
                </a:cubicBezTo>
                <a:cubicBezTo>
                  <a:pt x="769" y="235"/>
                  <a:pt x="761" y="227"/>
                  <a:pt x="752" y="227"/>
                </a:cubicBezTo>
                <a:cubicBezTo>
                  <a:pt x="742" y="227"/>
                  <a:pt x="734" y="235"/>
                  <a:pt x="734" y="244"/>
                </a:cubicBezTo>
                <a:cubicBezTo>
                  <a:pt x="734" y="251"/>
                  <a:pt x="738" y="257"/>
                  <a:pt x="744" y="260"/>
                </a:cubicBezTo>
                <a:cubicBezTo>
                  <a:pt x="735" y="260"/>
                  <a:pt x="727" y="268"/>
                  <a:pt x="727" y="278"/>
                </a:cubicBezTo>
                <a:cubicBezTo>
                  <a:pt x="727" y="285"/>
                  <a:pt x="731" y="291"/>
                  <a:pt x="737" y="294"/>
                </a:cubicBezTo>
                <a:cubicBezTo>
                  <a:pt x="728" y="295"/>
                  <a:pt x="721" y="301"/>
                  <a:pt x="721" y="310"/>
                </a:cubicBezTo>
                <a:cubicBezTo>
                  <a:pt x="721" y="318"/>
                  <a:pt x="726" y="325"/>
                  <a:pt x="733" y="327"/>
                </a:cubicBezTo>
                <a:cubicBezTo>
                  <a:pt x="724" y="328"/>
                  <a:pt x="716" y="335"/>
                  <a:pt x="716" y="345"/>
                </a:cubicBezTo>
                <a:cubicBezTo>
                  <a:pt x="716" y="355"/>
                  <a:pt x="724" y="363"/>
                  <a:pt x="734" y="363"/>
                </a:cubicBezTo>
                <a:close/>
                <a:moveTo>
                  <a:pt x="776" y="363"/>
                </a:moveTo>
                <a:cubicBezTo>
                  <a:pt x="786" y="363"/>
                  <a:pt x="793" y="355"/>
                  <a:pt x="793" y="346"/>
                </a:cubicBezTo>
                <a:cubicBezTo>
                  <a:pt x="793" y="337"/>
                  <a:pt x="786" y="329"/>
                  <a:pt x="776" y="329"/>
                </a:cubicBezTo>
                <a:cubicBezTo>
                  <a:pt x="767" y="329"/>
                  <a:pt x="759" y="337"/>
                  <a:pt x="759" y="346"/>
                </a:cubicBezTo>
                <a:cubicBezTo>
                  <a:pt x="759" y="355"/>
                  <a:pt x="767" y="363"/>
                  <a:pt x="776" y="363"/>
                </a:cubicBezTo>
                <a:close/>
                <a:moveTo>
                  <a:pt x="663" y="486"/>
                </a:moveTo>
                <a:cubicBezTo>
                  <a:pt x="671" y="486"/>
                  <a:pt x="678" y="479"/>
                  <a:pt x="678" y="472"/>
                </a:cubicBezTo>
                <a:cubicBezTo>
                  <a:pt x="678" y="463"/>
                  <a:pt x="671" y="456"/>
                  <a:pt x="663" y="456"/>
                </a:cubicBezTo>
                <a:cubicBezTo>
                  <a:pt x="654" y="456"/>
                  <a:pt x="647" y="463"/>
                  <a:pt x="647" y="472"/>
                </a:cubicBezTo>
                <a:cubicBezTo>
                  <a:pt x="647" y="479"/>
                  <a:pt x="654" y="486"/>
                  <a:pt x="663" y="486"/>
                </a:cubicBezTo>
                <a:close/>
                <a:moveTo>
                  <a:pt x="456" y="412"/>
                </a:moveTo>
                <a:cubicBezTo>
                  <a:pt x="466" y="412"/>
                  <a:pt x="473" y="404"/>
                  <a:pt x="473" y="395"/>
                </a:cubicBezTo>
                <a:cubicBezTo>
                  <a:pt x="473" y="385"/>
                  <a:pt x="466" y="377"/>
                  <a:pt x="456" y="377"/>
                </a:cubicBezTo>
                <a:cubicBezTo>
                  <a:pt x="447" y="377"/>
                  <a:pt x="439" y="385"/>
                  <a:pt x="439" y="395"/>
                </a:cubicBezTo>
                <a:cubicBezTo>
                  <a:pt x="439" y="404"/>
                  <a:pt x="447" y="412"/>
                  <a:pt x="456" y="412"/>
                </a:cubicBezTo>
                <a:close/>
                <a:moveTo>
                  <a:pt x="431" y="464"/>
                </a:moveTo>
                <a:cubicBezTo>
                  <a:pt x="441" y="464"/>
                  <a:pt x="448" y="456"/>
                  <a:pt x="448" y="447"/>
                </a:cubicBezTo>
                <a:cubicBezTo>
                  <a:pt x="448" y="437"/>
                  <a:pt x="441" y="430"/>
                  <a:pt x="431" y="430"/>
                </a:cubicBezTo>
                <a:cubicBezTo>
                  <a:pt x="422" y="430"/>
                  <a:pt x="414" y="437"/>
                  <a:pt x="414" y="447"/>
                </a:cubicBezTo>
                <a:cubicBezTo>
                  <a:pt x="414" y="456"/>
                  <a:pt x="422" y="464"/>
                  <a:pt x="431" y="464"/>
                </a:cubicBezTo>
                <a:close/>
                <a:moveTo>
                  <a:pt x="481" y="437"/>
                </a:moveTo>
                <a:cubicBezTo>
                  <a:pt x="481" y="446"/>
                  <a:pt x="489" y="454"/>
                  <a:pt x="498" y="454"/>
                </a:cubicBezTo>
                <a:cubicBezTo>
                  <a:pt x="508" y="454"/>
                  <a:pt x="515" y="446"/>
                  <a:pt x="515" y="437"/>
                </a:cubicBezTo>
                <a:cubicBezTo>
                  <a:pt x="515" y="428"/>
                  <a:pt x="508" y="420"/>
                  <a:pt x="498" y="420"/>
                </a:cubicBezTo>
                <a:cubicBezTo>
                  <a:pt x="489" y="420"/>
                  <a:pt x="481" y="428"/>
                  <a:pt x="481" y="437"/>
                </a:cubicBezTo>
                <a:close/>
                <a:moveTo>
                  <a:pt x="543" y="430"/>
                </a:moveTo>
                <a:cubicBezTo>
                  <a:pt x="543" y="440"/>
                  <a:pt x="551" y="447"/>
                  <a:pt x="560" y="447"/>
                </a:cubicBezTo>
                <a:cubicBezTo>
                  <a:pt x="570" y="447"/>
                  <a:pt x="578" y="440"/>
                  <a:pt x="578" y="430"/>
                </a:cubicBezTo>
                <a:cubicBezTo>
                  <a:pt x="578" y="421"/>
                  <a:pt x="570" y="413"/>
                  <a:pt x="560" y="413"/>
                </a:cubicBezTo>
                <a:cubicBezTo>
                  <a:pt x="551" y="413"/>
                  <a:pt x="543" y="421"/>
                  <a:pt x="543" y="430"/>
                </a:cubicBezTo>
                <a:close/>
                <a:moveTo>
                  <a:pt x="716" y="454"/>
                </a:moveTo>
                <a:cubicBezTo>
                  <a:pt x="708" y="454"/>
                  <a:pt x="702" y="461"/>
                  <a:pt x="702" y="469"/>
                </a:cubicBezTo>
                <a:cubicBezTo>
                  <a:pt x="702" y="476"/>
                  <a:pt x="708" y="482"/>
                  <a:pt x="716" y="482"/>
                </a:cubicBezTo>
                <a:cubicBezTo>
                  <a:pt x="724" y="482"/>
                  <a:pt x="730" y="476"/>
                  <a:pt x="730" y="469"/>
                </a:cubicBezTo>
                <a:cubicBezTo>
                  <a:pt x="730" y="461"/>
                  <a:pt x="724" y="454"/>
                  <a:pt x="716" y="454"/>
                </a:cubicBezTo>
                <a:close/>
                <a:moveTo>
                  <a:pt x="766" y="454"/>
                </a:moveTo>
                <a:cubicBezTo>
                  <a:pt x="758" y="454"/>
                  <a:pt x="752" y="460"/>
                  <a:pt x="752" y="467"/>
                </a:cubicBezTo>
                <a:cubicBezTo>
                  <a:pt x="752" y="474"/>
                  <a:pt x="758" y="480"/>
                  <a:pt x="766" y="480"/>
                </a:cubicBezTo>
                <a:cubicBezTo>
                  <a:pt x="773" y="480"/>
                  <a:pt x="779" y="474"/>
                  <a:pt x="779" y="467"/>
                </a:cubicBezTo>
                <a:cubicBezTo>
                  <a:pt x="779" y="460"/>
                  <a:pt x="773" y="454"/>
                  <a:pt x="766" y="454"/>
                </a:cubicBezTo>
                <a:close/>
                <a:moveTo>
                  <a:pt x="501" y="388"/>
                </a:moveTo>
                <a:cubicBezTo>
                  <a:pt x="501" y="398"/>
                  <a:pt x="509" y="406"/>
                  <a:pt x="518" y="406"/>
                </a:cubicBezTo>
                <a:cubicBezTo>
                  <a:pt x="528" y="406"/>
                  <a:pt x="536" y="398"/>
                  <a:pt x="536" y="388"/>
                </a:cubicBezTo>
                <a:cubicBezTo>
                  <a:pt x="536" y="378"/>
                  <a:pt x="528" y="371"/>
                  <a:pt x="518" y="371"/>
                </a:cubicBezTo>
                <a:cubicBezTo>
                  <a:pt x="509" y="371"/>
                  <a:pt x="501" y="378"/>
                  <a:pt x="501" y="388"/>
                </a:cubicBezTo>
                <a:close/>
                <a:moveTo>
                  <a:pt x="614" y="261"/>
                </a:moveTo>
                <a:cubicBezTo>
                  <a:pt x="604" y="261"/>
                  <a:pt x="597" y="268"/>
                  <a:pt x="597" y="277"/>
                </a:cubicBezTo>
                <a:cubicBezTo>
                  <a:pt x="597" y="287"/>
                  <a:pt x="604" y="294"/>
                  <a:pt x="614" y="294"/>
                </a:cubicBezTo>
                <a:cubicBezTo>
                  <a:pt x="623" y="294"/>
                  <a:pt x="630" y="287"/>
                  <a:pt x="630" y="277"/>
                </a:cubicBezTo>
                <a:cubicBezTo>
                  <a:pt x="630" y="268"/>
                  <a:pt x="623" y="261"/>
                  <a:pt x="614" y="261"/>
                </a:cubicBezTo>
                <a:close/>
                <a:moveTo>
                  <a:pt x="624" y="262"/>
                </a:moveTo>
                <a:cubicBezTo>
                  <a:pt x="633" y="262"/>
                  <a:pt x="640" y="255"/>
                  <a:pt x="640" y="246"/>
                </a:cubicBezTo>
                <a:cubicBezTo>
                  <a:pt x="640" y="237"/>
                  <a:pt x="633" y="230"/>
                  <a:pt x="624" y="230"/>
                </a:cubicBezTo>
                <a:cubicBezTo>
                  <a:pt x="616" y="230"/>
                  <a:pt x="608" y="237"/>
                  <a:pt x="608" y="246"/>
                </a:cubicBezTo>
                <a:cubicBezTo>
                  <a:pt x="608" y="255"/>
                  <a:pt x="616" y="262"/>
                  <a:pt x="624" y="262"/>
                </a:cubicBezTo>
                <a:close/>
                <a:moveTo>
                  <a:pt x="719" y="228"/>
                </a:moveTo>
                <a:cubicBezTo>
                  <a:pt x="728" y="228"/>
                  <a:pt x="736" y="221"/>
                  <a:pt x="736" y="212"/>
                </a:cubicBezTo>
                <a:cubicBezTo>
                  <a:pt x="736" y="203"/>
                  <a:pt x="728" y="196"/>
                  <a:pt x="719" y="196"/>
                </a:cubicBezTo>
                <a:cubicBezTo>
                  <a:pt x="711" y="196"/>
                  <a:pt x="703" y="203"/>
                  <a:pt x="703" y="212"/>
                </a:cubicBezTo>
                <a:cubicBezTo>
                  <a:pt x="703" y="221"/>
                  <a:pt x="711" y="228"/>
                  <a:pt x="719" y="228"/>
                </a:cubicBezTo>
                <a:close/>
                <a:moveTo>
                  <a:pt x="551" y="327"/>
                </a:moveTo>
                <a:cubicBezTo>
                  <a:pt x="560" y="327"/>
                  <a:pt x="568" y="319"/>
                  <a:pt x="568" y="310"/>
                </a:cubicBezTo>
                <a:cubicBezTo>
                  <a:pt x="568" y="301"/>
                  <a:pt x="560" y="294"/>
                  <a:pt x="551" y="294"/>
                </a:cubicBezTo>
                <a:cubicBezTo>
                  <a:pt x="542" y="294"/>
                  <a:pt x="535" y="301"/>
                  <a:pt x="535" y="310"/>
                </a:cubicBezTo>
                <a:cubicBezTo>
                  <a:pt x="535" y="319"/>
                  <a:pt x="542" y="327"/>
                  <a:pt x="551" y="327"/>
                </a:cubicBezTo>
                <a:close/>
                <a:moveTo>
                  <a:pt x="669" y="229"/>
                </a:moveTo>
                <a:cubicBezTo>
                  <a:pt x="659" y="229"/>
                  <a:pt x="652" y="237"/>
                  <a:pt x="652" y="246"/>
                </a:cubicBezTo>
                <a:cubicBezTo>
                  <a:pt x="652" y="252"/>
                  <a:pt x="655" y="258"/>
                  <a:pt x="661" y="260"/>
                </a:cubicBezTo>
                <a:cubicBezTo>
                  <a:pt x="660" y="260"/>
                  <a:pt x="660" y="260"/>
                  <a:pt x="659" y="260"/>
                </a:cubicBezTo>
                <a:cubicBezTo>
                  <a:pt x="650" y="260"/>
                  <a:pt x="642" y="268"/>
                  <a:pt x="642" y="277"/>
                </a:cubicBezTo>
                <a:cubicBezTo>
                  <a:pt x="642" y="284"/>
                  <a:pt x="646" y="290"/>
                  <a:pt x="651" y="291"/>
                </a:cubicBezTo>
                <a:cubicBezTo>
                  <a:pt x="651" y="291"/>
                  <a:pt x="651" y="291"/>
                  <a:pt x="650" y="291"/>
                </a:cubicBezTo>
                <a:cubicBezTo>
                  <a:pt x="641" y="291"/>
                  <a:pt x="633" y="299"/>
                  <a:pt x="633" y="309"/>
                </a:cubicBezTo>
                <a:cubicBezTo>
                  <a:pt x="633" y="319"/>
                  <a:pt x="641" y="327"/>
                  <a:pt x="650" y="327"/>
                </a:cubicBezTo>
                <a:cubicBezTo>
                  <a:pt x="660" y="327"/>
                  <a:pt x="668" y="319"/>
                  <a:pt x="668" y="309"/>
                </a:cubicBezTo>
                <a:cubicBezTo>
                  <a:pt x="668" y="302"/>
                  <a:pt x="664" y="297"/>
                  <a:pt x="659" y="295"/>
                </a:cubicBezTo>
                <a:cubicBezTo>
                  <a:pt x="659" y="295"/>
                  <a:pt x="659" y="295"/>
                  <a:pt x="659" y="295"/>
                </a:cubicBezTo>
                <a:cubicBezTo>
                  <a:pt x="669" y="295"/>
                  <a:pt x="677" y="287"/>
                  <a:pt x="677" y="277"/>
                </a:cubicBezTo>
                <a:cubicBezTo>
                  <a:pt x="677" y="271"/>
                  <a:pt x="673" y="265"/>
                  <a:pt x="667" y="262"/>
                </a:cubicBezTo>
                <a:cubicBezTo>
                  <a:pt x="669" y="263"/>
                  <a:pt x="669" y="263"/>
                  <a:pt x="669" y="263"/>
                </a:cubicBezTo>
                <a:cubicBezTo>
                  <a:pt x="678" y="263"/>
                  <a:pt x="685" y="255"/>
                  <a:pt x="685" y="246"/>
                </a:cubicBezTo>
                <a:cubicBezTo>
                  <a:pt x="685" y="237"/>
                  <a:pt x="678" y="229"/>
                  <a:pt x="669" y="229"/>
                </a:cubicBezTo>
                <a:close/>
                <a:moveTo>
                  <a:pt x="711" y="228"/>
                </a:moveTo>
                <a:cubicBezTo>
                  <a:pt x="702" y="228"/>
                  <a:pt x="694" y="236"/>
                  <a:pt x="694" y="245"/>
                </a:cubicBezTo>
                <a:cubicBezTo>
                  <a:pt x="694" y="252"/>
                  <a:pt x="698" y="257"/>
                  <a:pt x="703" y="260"/>
                </a:cubicBezTo>
                <a:cubicBezTo>
                  <a:pt x="694" y="260"/>
                  <a:pt x="686" y="268"/>
                  <a:pt x="686" y="278"/>
                </a:cubicBezTo>
                <a:cubicBezTo>
                  <a:pt x="686" y="284"/>
                  <a:pt x="690" y="290"/>
                  <a:pt x="695" y="293"/>
                </a:cubicBezTo>
                <a:cubicBezTo>
                  <a:pt x="686" y="294"/>
                  <a:pt x="678" y="300"/>
                  <a:pt x="678" y="309"/>
                </a:cubicBezTo>
                <a:cubicBezTo>
                  <a:pt x="678" y="317"/>
                  <a:pt x="683" y="323"/>
                  <a:pt x="689" y="326"/>
                </a:cubicBezTo>
                <a:cubicBezTo>
                  <a:pt x="689" y="326"/>
                  <a:pt x="689" y="326"/>
                  <a:pt x="689" y="326"/>
                </a:cubicBezTo>
                <a:cubicBezTo>
                  <a:pt x="679" y="326"/>
                  <a:pt x="671" y="334"/>
                  <a:pt x="671" y="344"/>
                </a:cubicBezTo>
                <a:cubicBezTo>
                  <a:pt x="671" y="354"/>
                  <a:pt x="679" y="362"/>
                  <a:pt x="689" y="362"/>
                </a:cubicBezTo>
                <a:cubicBezTo>
                  <a:pt x="699" y="362"/>
                  <a:pt x="707" y="354"/>
                  <a:pt x="707" y="344"/>
                </a:cubicBezTo>
                <a:cubicBezTo>
                  <a:pt x="707" y="336"/>
                  <a:pt x="702" y="330"/>
                  <a:pt x="696" y="327"/>
                </a:cubicBezTo>
                <a:cubicBezTo>
                  <a:pt x="696" y="327"/>
                  <a:pt x="696" y="327"/>
                  <a:pt x="696" y="327"/>
                </a:cubicBezTo>
                <a:cubicBezTo>
                  <a:pt x="706" y="327"/>
                  <a:pt x="714" y="319"/>
                  <a:pt x="714" y="309"/>
                </a:cubicBezTo>
                <a:cubicBezTo>
                  <a:pt x="714" y="303"/>
                  <a:pt x="710" y="297"/>
                  <a:pt x="705" y="295"/>
                </a:cubicBezTo>
                <a:cubicBezTo>
                  <a:pt x="714" y="294"/>
                  <a:pt x="721" y="287"/>
                  <a:pt x="721" y="278"/>
                </a:cubicBezTo>
                <a:cubicBezTo>
                  <a:pt x="721" y="271"/>
                  <a:pt x="717" y="265"/>
                  <a:pt x="712" y="262"/>
                </a:cubicBezTo>
                <a:cubicBezTo>
                  <a:pt x="720" y="262"/>
                  <a:pt x="728" y="255"/>
                  <a:pt x="728" y="245"/>
                </a:cubicBezTo>
                <a:cubicBezTo>
                  <a:pt x="728" y="236"/>
                  <a:pt x="720" y="228"/>
                  <a:pt x="711" y="228"/>
                </a:cubicBezTo>
                <a:close/>
                <a:moveTo>
                  <a:pt x="565" y="294"/>
                </a:moveTo>
                <a:cubicBezTo>
                  <a:pt x="574" y="294"/>
                  <a:pt x="581" y="287"/>
                  <a:pt x="581" y="278"/>
                </a:cubicBezTo>
                <a:cubicBezTo>
                  <a:pt x="581" y="269"/>
                  <a:pt x="574" y="262"/>
                  <a:pt x="565" y="262"/>
                </a:cubicBezTo>
                <a:cubicBezTo>
                  <a:pt x="556" y="262"/>
                  <a:pt x="549" y="269"/>
                  <a:pt x="549" y="278"/>
                </a:cubicBezTo>
                <a:cubicBezTo>
                  <a:pt x="549" y="287"/>
                  <a:pt x="556" y="294"/>
                  <a:pt x="565" y="294"/>
                </a:cubicBezTo>
                <a:close/>
                <a:moveTo>
                  <a:pt x="478" y="367"/>
                </a:moveTo>
                <a:cubicBezTo>
                  <a:pt x="487" y="367"/>
                  <a:pt x="495" y="360"/>
                  <a:pt x="495" y="350"/>
                </a:cubicBezTo>
                <a:cubicBezTo>
                  <a:pt x="495" y="341"/>
                  <a:pt x="487" y="334"/>
                  <a:pt x="478" y="334"/>
                </a:cubicBezTo>
                <a:cubicBezTo>
                  <a:pt x="469" y="334"/>
                  <a:pt x="461" y="341"/>
                  <a:pt x="461" y="350"/>
                </a:cubicBezTo>
                <a:cubicBezTo>
                  <a:pt x="461" y="360"/>
                  <a:pt x="469" y="367"/>
                  <a:pt x="478" y="367"/>
                </a:cubicBezTo>
                <a:close/>
                <a:moveTo>
                  <a:pt x="576" y="366"/>
                </a:moveTo>
                <a:cubicBezTo>
                  <a:pt x="567" y="366"/>
                  <a:pt x="559" y="374"/>
                  <a:pt x="559" y="384"/>
                </a:cubicBezTo>
                <a:cubicBezTo>
                  <a:pt x="559" y="394"/>
                  <a:pt x="567" y="402"/>
                  <a:pt x="576" y="402"/>
                </a:cubicBezTo>
                <a:cubicBezTo>
                  <a:pt x="586" y="402"/>
                  <a:pt x="594" y="394"/>
                  <a:pt x="594" y="384"/>
                </a:cubicBezTo>
                <a:cubicBezTo>
                  <a:pt x="594" y="374"/>
                  <a:pt x="586" y="366"/>
                  <a:pt x="576" y="366"/>
                </a:cubicBezTo>
                <a:close/>
                <a:moveTo>
                  <a:pt x="602" y="326"/>
                </a:moveTo>
                <a:cubicBezTo>
                  <a:pt x="612" y="326"/>
                  <a:pt x="620" y="319"/>
                  <a:pt x="620" y="309"/>
                </a:cubicBezTo>
                <a:cubicBezTo>
                  <a:pt x="620" y="299"/>
                  <a:pt x="612" y="293"/>
                  <a:pt x="602" y="293"/>
                </a:cubicBezTo>
                <a:cubicBezTo>
                  <a:pt x="593" y="293"/>
                  <a:pt x="585" y="299"/>
                  <a:pt x="585" y="309"/>
                </a:cubicBezTo>
                <a:cubicBezTo>
                  <a:pt x="585" y="319"/>
                  <a:pt x="593" y="326"/>
                  <a:pt x="602" y="326"/>
                </a:cubicBezTo>
                <a:close/>
                <a:moveTo>
                  <a:pt x="536" y="329"/>
                </a:moveTo>
                <a:cubicBezTo>
                  <a:pt x="526" y="329"/>
                  <a:pt x="519" y="337"/>
                  <a:pt x="519" y="346"/>
                </a:cubicBezTo>
                <a:cubicBezTo>
                  <a:pt x="519" y="356"/>
                  <a:pt x="526" y="364"/>
                  <a:pt x="536" y="364"/>
                </a:cubicBezTo>
                <a:cubicBezTo>
                  <a:pt x="545" y="364"/>
                  <a:pt x="553" y="356"/>
                  <a:pt x="553" y="346"/>
                </a:cubicBezTo>
                <a:cubicBezTo>
                  <a:pt x="553" y="337"/>
                  <a:pt x="545" y="329"/>
                  <a:pt x="536" y="329"/>
                </a:cubicBezTo>
                <a:close/>
                <a:moveTo>
                  <a:pt x="641" y="326"/>
                </a:moveTo>
                <a:cubicBezTo>
                  <a:pt x="631" y="326"/>
                  <a:pt x="624" y="334"/>
                  <a:pt x="624" y="344"/>
                </a:cubicBezTo>
                <a:cubicBezTo>
                  <a:pt x="624" y="353"/>
                  <a:pt x="631" y="361"/>
                  <a:pt x="641" y="361"/>
                </a:cubicBezTo>
                <a:cubicBezTo>
                  <a:pt x="651" y="361"/>
                  <a:pt x="659" y="353"/>
                  <a:pt x="659" y="344"/>
                </a:cubicBezTo>
                <a:cubicBezTo>
                  <a:pt x="659" y="334"/>
                  <a:pt x="651" y="326"/>
                  <a:pt x="641" y="326"/>
                </a:cubicBezTo>
                <a:close/>
                <a:moveTo>
                  <a:pt x="590" y="327"/>
                </a:moveTo>
                <a:cubicBezTo>
                  <a:pt x="580" y="327"/>
                  <a:pt x="573" y="334"/>
                  <a:pt x="573" y="344"/>
                </a:cubicBezTo>
                <a:cubicBezTo>
                  <a:pt x="573" y="354"/>
                  <a:pt x="580" y="362"/>
                  <a:pt x="590" y="362"/>
                </a:cubicBezTo>
                <a:cubicBezTo>
                  <a:pt x="600" y="362"/>
                  <a:pt x="608" y="354"/>
                  <a:pt x="608" y="344"/>
                </a:cubicBezTo>
                <a:cubicBezTo>
                  <a:pt x="608" y="334"/>
                  <a:pt x="600" y="327"/>
                  <a:pt x="590" y="327"/>
                </a:cubicBezTo>
                <a:close/>
                <a:moveTo>
                  <a:pt x="619" y="409"/>
                </a:moveTo>
                <a:cubicBezTo>
                  <a:pt x="610" y="409"/>
                  <a:pt x="602" y="416"/>
                  <a:pt x="602" y="426"/>
                </a:cubicBezTo>
                <a:cubicBezTo>
                  <a:pt x="602" y="435"/>
                  <a:pt x="610" y="443"/>
                  <a:pt x="619" y="443"/>
                </a:cubicBezTo>
                <a:cubicBezTo>
                  <a:pt x="628" y="443"/>
                  <a:pt x="636" y="435"/>
                  <a:pt x="636" y="426"/>
                </a:cubicBezTo>
                <a:cubicBezTo>
                  <a:pt x="636" y="416"/>
                  <a:pt x="628" y="409"/>
                  <a:pt x="619" y="409"/>
                </a:cubicBezTo>
                <a:close/>
                <a:moveTo>
                  <a:pt x="760" y="193"/>
                </a:moveTo>
                <a:cubicBezTo>
                  <a:pt x="750" y="193"/>
                  <a:pt x="743" y="200"/>
                  <a:pt x="743" y="210"/>
                </a:cubicBezTo>
                <a:cubicBezTo>
                  <a:pt x="743" y="219"/>
                  <a:pt x="750" y="227"/>
                  <a:pt x="760" y="227"/>
                </a:cubicBezTo>
                <a:cubicBezTo>
                  <a:pt x="769" y="227"/>
                  <a:pt x="776" y="219"/>
                  <a:pt x="776" y="210"/>
                </a:cubicBezTo>
                <a:cubicBezTo>
                  <a:pt x="776" y="200"/>
                  <a:pt x="769" y="193"/>
                  <a:pt x="760" y="193"/>
                </a:cubicBezTo>
                <a:close/>
                <a:moveTo>
                  <a:pt x="784" y="423"/>
                </a:moveTo>
                <a:cubicBezTo>
                  <a:pt x="784" y="414"/>
                  <a:pt x="778" y="408"/>
                  <a:pt x="770" y="408"/>
                </a:cubicBezTo>
                <a:cubicBezTo>
                  <a:pt x="761" y="408"/>
                  <a:pt x="755" y="414"/>
                  <a:pt x="755" y="423"/>
                </a:cubicBezTo>
                <a:cubicBezTo>
                  <a:pt x="755" y="431"/>
                  <a:pt x="761" y="437"/>
                  <a:pt x="770" y="437"/>
                </a:cubicBezTo>
                <a:cubicBezTo>
                  <a:pt x="778" y="437"/>
                  <a:pt x="784" y="431"/>
                  <a:pt x="784" y="423"/>
                </a:cubicBezTo>
                <a:close/>
                <a:moveTo>
                  <a:pt x="673" y="440"/>
                </a:moveTo>
                <a:cubicBezTo>
                  <a:pt x="682" y="440"/>
                  <a:pt x="690" y="432"/>
                  <a:pt x="690" y="423"/>
                </a:cubicBezTo>
                <a:cubicBezTo>
                  <a:pt x="690" y="414"/>
                  <a:pt x="682" y="407"/>
                  <a:pt x="673" y="407"/>
                </a:cubicBezTo>
                <a:cubicBezTo>
                  <a:pt x="664" y="407"/>
                  <a:pt x="656" y="414"/>
                  <a:pt x="656" y="423"/>
                </a:cubicBezTo>
                <a:cubicBezTo>
                  <a:pt x="656" y="432"/>
                  <a:pt x="664" y="440"/>
                  <a:pt x="673" y="440"/>
                </a:cubicBezTo>
                <a:close/>
                <a:moveTo>
                  <a:pt x="723" y="406"/>
                </a:moveTo>
                <a:cubicBezTo>
                  <a:pt x="714" y="406"/>
                  <a:pt x="707" y="414"/>
                  <a:pt x="707" y="422"/>
                </a:cubicBezTo>
                <a:cubicBezTo>
                  <a:pt x="707" y="431"/>
                  <a:pt x="714" y="438"/>
                  <a:pt x="723" y="438"/>
                </a:cubicBezTo>
                <a:cubicBezTo>
                  <a:pt x="732" y="438"/>
                  <a:pt x="739" y="431"/>
                  <a:pt x="739" y="422"/>
                </a:cubicBezTo>
                <a:cubicBezTo>
                  <a:pt x="739" y="414"/>
                  <a:pt x="732" y="406"/>
                  <a:pt x="723" y="406"/>
                </a:cubicBezTo>
                <a:close/>
                <a:moveTo>
                  <a:pt x="704" y="29"/>
                </a:moveTo>
                <a:cubicBezTo>
                  <a:pt x="704" y="28"/>
                  <a:pt x="703" y="27"/>
                  <a:pt x="702" y="27"/>
                </a:cubicBezTo>
                <a:cubicBezTo>
                  <a:pt x="700" y="27"/>
                  <a:pt x="699" y="28"/>
                  <a:pt x="699" y="30"/>
                </a:cubicBezTo>
                <a:cubicBezTo>
                  <a:pt x="699" y="30"/>
                  <a:pt x="700" y="31"/>
                  <a:pt x="702" y="31"/>
                </a:cubicBezTo>
                <a:cubicBezTo>
                  <a:pt x="703" y="31"/>
                  <a:pt x="704" y="29"/>
                  <a:pt x="704" y="29"/>
                </a:cubicBezTo>
                <a:close/>
                <a:moveTo>
                  <a:pt x="773" y="399"/>
                </a:moveTo>
                <a:cubicBezTo>
                  <a:pt x="782" y="399"/>
                  <a:pt x="789" y="392"/>
                  <a:pt x="789" y="383"/>
                </a:cubicBezTo>
                <a:cubicBezTo>
                  <a:pt x="789" y="374"/>
                  <a:pt x="782" y="367"/>
                  <a:pt x="773" y="367"/>
                </a:cubicBezTo>
                <a:cubicBezTo>
                  <a:pt x="764" y="367"/>
                  <a:pt x="757" y="374"/>
                  <a:pt x="757" y="383"/>
                </a:cubicBezTo>
                <a:cubicBezTo>
                  <a:pt x="757" y="392"/>
                  <a:pt x="764" y="399"/>
                  <a:pt x="773" y="399"/>
                </a:cubicBezTo>
                <a:close/>
                <a:moveTo>
                  <a:pt x="542" y="499"/>
                </a:moveTo>
                <a:cubicBezTo>
                  <a:pt x="550" y="499"/>
                  <a:pt x="558" y="492"/>
                  <a:pt x="558" y="483"/>
                </a:cubicBezTo>
                <a:cubicBezTo>
                  <a:pt x="558" y="475"/>
                  <a:pt x="550" y="468"/>
                  <a:pt x="542" y="468"/>
                </a:cubicBezTo>
                <a:cubicBezTo>
                  <a:pt x="533" y="468"/>
                  <a:pt x="526" y="475"/>
                  <a:pt x="526" y="483"/>
                </a:cubicBezTo>
                <a:cubicBezTo>
                  <a:pt x="526" y="492"/>
                  <a:pt x="533" y="499"/>
                  <a:pt x="542" y="499"/>
                </a:cubicBezTo>
                <a:close/>
                <a:moveTo>
                  <a:pt x="728" y="399"/>
                </a:moveTo>
                <a:cubicBezTo>
                  <a:pt x="738" y="399"/>
                  <a:pt x="745" y="391"/>
                  <a:pt x="745" y="382"/>
                </a:cubicBezTo>
                <a:cubicBezTo>
                  <a:pt x="745" y="372"/>
                  <a:pt x="738" y="365"/>
                  <a:pt x="728" y="365"/>
                </a:cubicBezTo>
                <a:cubicBezTo>
                  <a:pt x="719" y="365"/>
                  <a:pt x="712" y="372"/>
                  <a:pt x="712" y="382"/>
                </a:cubicBezTo>
                <a:cubicBezTo>
                  <a:pt x="712" y="391"/>
                  <a:pt x="719" y="399"/>
                  <a:pt x="728" y="399"/>
                </a:cubicBezTo>
                <a:close/>
                <a:moveTo>
                  <a:pt x="589" y="476"/>
                </a:moveTo>
                <a:cubicBezTo>
                  <a:pt x="589" y="485"/>
                  <a:pt x="596" y="492"/>
                  <a:pt x="605" y="492"/>
                </a:cubicBezTo>
                <a:cubicBezTo>
                  <a:pt x="613" y="492"/>
                  <a:pt x="620" y="485"/>
                  <a:pt x="620" y="476"/>
                </a:cubicBezTo>
                <a:cubicBezTo>
                  <a:pt x="620" y="468"/>
                  <a:pt x="613" y="461"/>
                  <a:pt x="605" y="461"/>
                </a:cubicBezTo>
                <a:cubicBezTo>
                  <a:pt x="596" y="461"/>
                  <a:pt x="589" y="468"/>
                  <a:pt x="589" y="476"/>
                </a:cubicBezTo>
                <a:close/>
                <a:moveTo>
                  <a:pt x="780" y="329"/>
                </a:moveTo>
                <a:cubicBezTo>
                  <a:pt x="790" y="329"/>
                  <a:pt x="798" y="321"/>
                  <a:pt x="798" y="311"/>
                </a:cubicBezTo>
                <a:cubicBezTo>
                  <a:pt x="798" y="303"/>
                  <a:pt x="792" y="297"/>
                  <a:pt x="785" y="296"/>
                </a:cubicBezTo>
                <a:cubicBezTo>
                  <a:pt x="795" y="296"/>
                  <a:pt x="803" y="288"/>
                  <a:pt x="803" y="278"/>
                </a:cubicBezTo>
                <a:cubicBezTo>
                  <a:pt x="803" y="268"/>
                  <a:pt x="795" y="260"/>
                  <a:pt x="785" y="260"/>
                </a:cubicBezTo>
                <a:cubicBezTo>
                  <a:pt x="775" y="260"/>
                  <a:pt x="767" y="268"/>
                  <a:pt x="767" y="278"/>
                </a:cubicBezTo>
                <a:cubicBezTo>
                  <a:pt x="767" y="286"/>
                  <a:pt x="773" y="291"/>
                  <a:pt x="780" y="295"/>
                </a:cubicBezTo>
                <a:cubicBezTo>
                  <a:pt x="771" y="295"/>
                  <a:pt x="763" y="301"/>
                  <a:pt x="763" y="311"/>
                </a:cubicBezTo>
                <a:cubicBezTo>
                  <a:pt x="763" y="321"/>
                  <a:pt x="771" y="329"/>
                  <a:pt x="780" y="329"/>
                </a:cubicBezTo>
                <a:close/>
                <a:moveTo>
                  <a:pt x="631" y="400"/>
                </a:moveTo>
                <a:cubicBezTo>
                  <a:pt x="640" y="400"/>
                  <a:pt x="648" y="392"/>
                  <a:pt x="648" y="382"/>
                </a:cubicBezTo>
                <a:cubicBezTo>
                  <a:pt x="648" y="372"/>
                  <a:pt x="640" y="364"/>
                  <a:pt x="631" y="364"/>
                </a:cubicBezTo>
                <a:cubicBezTo>
                  <a:pt x="621" y="364"/>
                  <a:pt x="613" y="372"/>
                  <a:pt x="613" y="382"/>
                </a:cubicBezTo>
                <a:cubicBezTo>
                  <a:pt x="613" y="392"/>
                  <a:pt x="621" y="400"/>
                  <a:pt x="631" y="400"/>
                </a:cubicBezTo>
                <a:close/>
                <a:moveTo>
                  <a:pt x="682" y="364"/>
                </a:moveTo>
                <a:cubicBezTo>
                  <a:pt x="672" y="364"/>
                  <a:pt x="664" y="372"/>
                  <a:pt x="664" y="381"/>
                </a:cubicBezTo>
                <a:cubicBezTo>
                  <a:pt x="664" y="391"/>
                  <a:pt x="672" y="399"/>
                  <a:pt x="682" y="399"/>
                </a:cubicBezTo>
                <a:cubicBezTo>
                  <a:pt x="691" y="399"/>
                  <a:pt x="699" y="391"/>
                  <a:pt x="699" y="381"/>
                </a:cubicBezTo>
                <a:cubicBezTo>
                  <a:pt x="699" y="372"/>
                  <a:pt x="691" y="364"/>
                  <a:pt x="682" y="364"/>
                </a:cubicBezTo>
                <a:close/>
                <a:moveTo>
                  <a:pt x="356" y="259"/>
                </a:moveTo>
                <a:cubicBezTo>
                  <a:pt x="356" y="265"/>
                  <a:pt x="362" y="271"/>
                  <a:pt x="368" y="271"/>
                </a:cubicBezTo>
                <a:cubicBezTo>
                  <a:pt x="375" y="271"/>
                  <a:pt x="380" y="265"/>
                  <a:pt x="380" y="259"/>
                </a:cubicBezTo>
                <a:cubicBezTo>
                  <a:pt x="380" y="252"/>
                  <a:pt x="375" y="247"/>
                  <a:pt x="368" y="247"/>
                </a:cubicBezTo>
                <a:cubicBezTo>
                  <a:pt x="362" y="247"/>
                  <a:pt x="356" y="252"/>
                  <a:pt x="356" y="259"/>
                </a:cubicBezTo>
                <a:close/>
                <a:moveTo>
                  <a:pt x="13" y="514"/>
                </a:moveTo>
                <a:cubicBezTo>
                  <a:pt x="20" y="514"/>
                  <a:pt x="26" y="508"/>
                  <a:pt x="26" y="501"/>
                </a:cubicBezTo>
                <a:cubicBezTo>
                  <a:pt x="26" y="494"/>
                  <a:pt x="20" y="488"/>
                  <a:pt x="13" y="488"/>
                </a:cubicBezTo>
                <a:cubicBezTo>
                  <a:pt x="5" y="488"/>
                  <a:pt x="0" y="494"/>
                  <a:pt x="0" y="501"/>
                </a:cubicBezTo>
                <a:cubicBezTo>
                  <a:pt x="0" y="508"/>
                  <a:pt x="5" y="514"/>
                  <a:pt x="13" y="514"/>
                </a:cubicBezTo>
                <a:close/>
                <a:moveTo>
                  <a:pt x="192" y="496"/>
                </a:moveTo>
                <a:cubicBezTo>
                  <a:pt x="192" y="504"/>
                  <a:pt x="199" y="511"/>
                  <a:pt x="207" y="511"/>
                </a:cubicBezTo>
                <a:cubicBezTo>
                  <a:pt x="216" y="511"/>
                  <a:pt x="223" y="504"/>
                  <a:pt x="223" y="496"/>
                </a:cubicBezTo>
                <a:cubicBezTo>
                  <a:pt x="223" y="487"/>
                  <a:pt x="216" y="480"/>
                  <a:pt x="207" y="480"/>
                </a:cubicBezTo>
                <a:cubicBezTo>
                  <a:pt x="199" y="480"/>
                  <a:pt x="192" y="487"/>
                  <a:pt x="192" y="496"/>
                </a:cubicBezTo>
                <a:close/>
                <a:moveTo>
                  <a:pt x="93" y="488"/>
                </a:moveTo>
                <a:cubicBezTo>
                  <a:pt x="100" y="488"/>
                  <a:pt x="107" y="481"/>
                  <a:pt x="107" y="474"/>
                </a:cubicBezTo>
                <a:cubicBezTo>
                  <a:pt x="107" y="467"/>
                  <a:pt x="100" y="461"/>
                  <a:pt x="93" y="461"/>
                </a:cubicBezTo>
                <a:cubicBezTo>
                  <a:pt x="85" y="461"/>
                  <a:pt x="79" y="467"/>
                  <a:pt x="79" y="474"/>
                </a:cubicBezTo>
                <a:cubicBezTo>
                  <a:pt x="79" y="481"/>
                  <a:pt x="85" y="488"/>
                  <a:pt x="93" y="488"/>
                </a:cubicBezTo>
                <a:close/>
                <a:moveTo>
                  <a:pt x="205" y="312"/>
                </a:moveTo>
                <a:cubicBezTo>
                  <a:pt x="205" y="318"/>
                  <a:pt x="210" y="323"/>
                  <a:pt x="216" y="323"/>
                </a:cubicBezTo>
                <a:cubicBezTo>
                  <a:pt x="222" y="323"/>
                  <a:pt x="226" y="318"/>
                  <a:pt x="226" y="312"/>
                </a:cubicBezTo>
                <a:cubicBezTo>
                  <a:pt x="226" y="306"/>
                  <a:pt x="222" y="302"/>
                  <a:pt x="216" y="302"/>
                </a:cubicBezTo>
                <a:cubicBezTo>
                  <a:pt x="210" y="302"/>
                  <a:pt x="205" y="306"/>
                  <a:pt x="205" y="312"/>
                </a:cubicBezTo>
                <a:close/>
                <a:moveTo>
                  <a:pt x="148" y="336"/>
                </a:moveTo>
                <a:cubicBezTo>
                  <a:pt x="154" y="336"/>
                  <a:pt x="158" y="332"/>
                  <a:pt x="158" y="327"/>
                </a:cubicBezTo>
                <a:cubicBezTo>
                  <a:pt x="158" y="322"/>
                  <a:pt x="154" y="317"/>
                  <a:pt x="148" y="317"/>
                </a:cubicBezTo>
                <a:cubicBezTo>
                  <a:pt x="143" y="317"/>
                  <a:pt x="139" y="322"/>
                  <a:pt x="139" y="327"/>
                </a:cubicBezTo>
                <a:cubicBezTo>
                  <a:pt x="139" y="332"/>
                  <a:pt x="143" y="336"/>
                  <a:pt x="148" y="336"/>
                </a:cubicBezTo>
                <a:close/>
                <a:moveTo>
                  <a:pt x="269" y="301"/>
                </a:moveTo>
                <a:cubicBezTo>
                  <a:pt x="269" y="308"/>
                  <a:pt x="274" y="313"/>
                  <a:pt x="281" y="313"/>
                </a:cubicBezTo>
                <a:cubicBezTo>
                  <a:pt x="287" y="313"/>
                  <a:pt x="293" y="308"/>
                  <a:pt x="293" y="301"/>
                </a:cubicBezTo>
                <a:cubicBezTo>
                  <a:pt x="293" y="295"/>
                  <a:pt x="287" y="290"/>
                  <a:pt x="281" y="290"/>
                </a:cubicBezTo>
                <a:cubicBezTo>
                  <a:pt x="274" y="290"/>
                  <a:pt x="269" y="295"/>
                  <a:pt x="269" y="301"/>
                </a:cubicBezTo>
                <a:close/>
                <a:moveTo>
                  <a:pt x="299" y="266"/>
                </a:moveTo>
                <a:cubicBezTo>
                  <a:pt x="299" y="272"/>
                  <a:pt x="304" y="276"/>
                  <a:pt x="310" y="276"/>
                </a:cubicBezTo>
                <a:cubicBezTo>
                  <a:pt x="316" y="276"/>
                  <a:pt x="321" y="272"/>
                  <a:pt x="321" y="266"/>
                </a:cubicBezTo>
                <a:cubicBezTo>
                  <a:pt x="321" y="260"/>
                  <a:pt x="316" y="255"/>
                  <a:pt x="310" y="255"/>
                </a:cubicBezTo>
                <a:cubicBezTo>
                  <a:pt x="304" y="255"/>
                  <a:pt x="299" y="260"/>
                  <a:pt x="299" y="266"/>
                </a:cubicBezTo>
                <a:close/>
                <a:moveTo>
                  <a:pt x="330" y="293"/>
                </a:moveTo>
                <a:cubicBezTo>
                  <a:pt x="330" y="299"/>
                  <a:pt x="336" y="305"/>
                  <a:pt x="343" y="305"/>
                </a:cubicBezTo>
                <a:cubicBezTo>
                  <a:pt x="351" y="305"/>
                  <a:pt x="356" y="299"/>
                  <a:pt x="356" y="293"/>
                </a:cubicBezTo>
                <a:cubicBezTo>
                  <a:pt x="356" y="286"/>
                  <a:pt x="351" y="280"/>
                  <a:pt x="343" y="280"/>
                </a:cubicBezTo>
                <a:cubicBezTo>
                  <a:pt x="336" y="280"/>
                  <a:pt x="330" y="286"/>
                  <a:pt x="330" y="293"/>
                </a:cubicBezTo>
                <a:close/>
                <a:moveTo>
                  <a:pt x="249" y="284"/>
                </a:moveTo>
                <a:cubicBezTo>
                  <a:pt x="254" y="284"/>
                  <a:pt x="258" y="280"/>
                  <a:pt x="258" y="275"/>
                </a:cubicBezTo>
                <a:cubicBezTo>
                  <a:pt x="258" y="269"/>
                  <a:pt x="254" y="265"/>
                  <a:pt x="249" y="265"/>
                </a:cubicBezTo>
                <a:cubicBezTo>
                  <a:pt x="244" y="265"/>
                  <a:pt x="240" y="269"/>
                  <a:pt x="240" y="275"/>
                </a:cubicBezTo>
                <a:cubicBezTo>
                  <a:pt x="240" y="280"/>
                  <a:pt x="244" y="284"/>
                  <a:pt x="249" y="284"/>
                </a:cubicBezTo>
                <a:close/>
                <a:moveTo>
                  <a:pt x="235" y="343"/>
                </a:moveTo>
                <a:cubicBezTo>
                  <a:pt x="235" y="350"/>
                  <a:pt x="241" y="356"/>
                  <a:pt x="248" y="356"/>
                </a:cubicBezTo>
                <a:cubicBezTo>
                  <a:pt x="256" y="356"/>
                  <a:pt x="262" y="350"/>
                  <a:pt x="262" y="343"/>
                </a:cubicBezTo>
                <a:cubicBezTo>
                  <a:pt x="262" y="336"/>
                  <a:pt x="256" y="330"/>
                  <a:pt x="248" y="330"/>
                </a:cubicBezTo>
                <a:cubicBezTo>
                  <a:pt x="241" y="330"/>
                  <a:pt x="235" y="336"/>
                  <a:pt x="235" y="343"/>
                </a:cubicBezTo>
                <a:close/>
                <a:moveTo>
                  <a:pt x="62" y="446"/>
                </a:moveTo>
                <a:cubicBezTo>
                  <a:pt x="69" y="446"/>
                  <a:pt x="75" y="440"/>
                  <a:pt x="75" y="433"/>
                </a:cubicBezTo>
                <a:cubicBezTo>
                  <a:pt x="75" y="426"/>
                  <a:pt x="69" y="421"/>
                  <a:pt x="62" y="421"/>
                </a:cubicBezTo>
                <a:cubicBezTo>
                  <a:pt x="55" y="421"/>
                  <a:pt x="50" y="426"/>
                  <a:pt x="50" y="433"/>
                </a:cubicBezTo>
                <a:cubicBezTo>
                  <a:pt x="50" y="440"/>
                  <a:pt x="55" y="446"/>
                  <a:pt x="62" y="446"/>
                </a:cubicBezTo>
                <a:close/>
                <a:moveTo>
                  <a:pt x="138" y="424"/>
                </a:moveTo>
                <a:cubicBezTo>
                  <a:pt x="145" y="424"/>
                  <a:pt x="151" y="418"/>
                  <a:pt x="151" y="411"/>
                </a:cubicBezTo>
                <a:cubicBezTo>
                  <a:pt x="151" y="404"/>
                  <a:pt x="145" y="398"/>
                  <a:pt x="138" y="398"/>
                </a:cubicBezTo>
                <a:cubicBezTo>
                  <a:pt x="131" y="398"/>
                  <a:pt x="124" y="404"/>
                  <a:pt x="124" y="411"/>
                </a:cubicBezTo>
                <a:cubicBezTo>
                  <a:pt x="124" y="418"/>
                  <a:pt x="131" y="424"/>
                  <a:pt x="138" y="424"/>
                </a:cubicBezTo>
                <a:close/>
                <a:moveTo>
                  <a:pt x="157" y="451"/>
                </a:moveTo>
                <a:cubicBezTo>
                  <a:pt x="157" y="459"/>
                  <a:pt x="163" y="466"/>
                  <a:pt x="171" y="466"/>
                </a:cubicBezTo>
                <a:cubicBezTo>
                  <a:pt x="179" y="466"/>
                  <a:pt x="186" y="459"/>
                  <a:pt x="186" y="451"/>
                </a:cubicBezTo>
                <a:cubicBezTo>
                  <a:pt x="186" y="443"/>
                  <a:pt x="179" y="436"/>
                  <a:pt x="171" y="436"/>
                </a:cubicBezTo>
                <a:cubicBezTo>
                  <a:pt x="163" y="436"/>
                  <a:pt x="157" y="443"/>
                  <a:pt x="157" y="451"/>
                </a:cubicBezTo>
                <a:close/>
                <a:moveTo>
                  <a:pt x="107" y="387"/>
                </a:moveTo>
                <a:cubicBezTo>
                  <a:pt x="113" y="387"/>
                  <a:pt x="118" y="382"/>
                  <a:pt x="118" y="376"/>
                </a:cubicBezTo>
                <a:cubicBezTo>
                  <a:pt x="118" y="369"/>
                  <a:pt x="113" y="364"/>
                  <a:pt x="107" y="364"/>
                </a:cubicBezTo>
                <a:cubicBezTo>
                  <a:pt x="101" y="364"/>
                  <a:pt x="96" y="369"/>
                  <a:pt x="96" y="376"/>
                </a:cubicBezTo>
                <a:cubicBezTo>
                  <a:pt x="96" y="382"/>
                  <a:pt x="101" y="387"/>
                  <a:pt x="107" y="387"/>
                </a:cubicBezTo>
                <a:close/>
                <a:moveTo>
                  <a:pt x="167" y="358"/>
                </a:moveTo>
                <a:cubicBezTo>
                  <a:pt x="167" y="364"/>
                  <a:pt x="172" y="370"/>
                  <a:pt x="179" y="370"/>
                </a:cubicBezTo>
                <a:cubicBezTo>
                  <a:pt x="185" y="370"/>
                  <a:pt x="191" y="364"/>
                  <a:pt x="191" y="358"/>
                </a:cubicBezTo>
                <a:cubicBezTo>
                  <a:pt x="191" y="351"/>
                  <a:pt x="185" y="345"/>
                  <a:pt x="179" y="345"/>
                </a:cubicBezTo>
                <a:cubicBezTo>
                  <a:pt x="172" y="345"/>
                  <a:pt x="167" y="351"/>
                  <a:pt x="167" y="358"/>
                </a:cubicBezTo>
                <a:close/>
                <a:moveTo>
                  <a:pt x="197" y="392"/>
                </a:moveTo>
                <a:cubicBezTo>
                  <a:pt x="197" y="400"/>
                  <a:pt x="204" y="407"/>
                  <a:pt x="212" y="407"/>
                </a:cubicBezTo>
                <a:cubicBezTo>
                  <a:pt x="220" y="407"/>
                  <a:pt x="226" y="400"/>
                  <a:pt x="226" y="392"/>
                </a:cubicBezTo>
                <a:cubicBezTo>
                  <a:pt x="226" y="384"/>
                  <a:pt x="220" y="378"/>
                  <a:pt x="212" y="378"/>
                </a:cubicBezTo>
                <a:cubicBezTo>
                  <a:pt x="204" y="378"/>
                  <a:pt x="197" y="384"/>
                  <a:pt x="197" y="392"/>
                </a:cubicBezTo>
                <a:close/>
                <a:moveTo>
                  <a:pt x="740" y="17"/>
                </a:moveTo>
                <a:cubicBezTo>
                  <a:pt x="740" y="19"/>
                  <a:pt x="742" y="20"/>
                  <a:pt x="743" y="20"/>
                </a:cubicBezTo>
                <a:cubicBezTo>
                  <a:pt x="745" y="20"/>
                  <a:pt x="746" y="19"/>
                  <a:pt x="746" y="17"/>
                </a:cubicBezTo>
                <a:cubicBezTo>
                  <a:pt x="746" y="15"/>
                  <a:pt x="745" y="14"/>
                  <a:pt x="743" y="14"/>
                </a:cubicBezTo>
                <a:cubicBezTo>
                  <a:pt x="742" y="14"/>
                  <a:pt x="740" y="15"/>
                  <a:pt x="740" y="17"/>
                </a:cubicBezTo>
                <a:close/>
                <a:moveTo>
                  <a:pt x="782" y="4"/>
                </a:moveTo>
                <a:cubicBezTo>
                  <a:pt x="782" y="6"/>
                  <a:pt x="784" y="7"/>
                  <a:pt x="786" y="7"/>
                </a:cubicBezTo>
                <a:cubicBezTo>
                  <a:pt x="787" y="7"/>
                  <a:pt x="789" y="6"/>
                  <a:pt x="789" y="4"/>
                </a:cubicBezTo>
                <a:cubicBezTo>
                  <a:pt x="789" y="2"/>
                  <a:pt x="787" y="0"/>
                  <a:pt x="786" y="0"/>
                </a:cubicBezTo>
                <a:cubicBezTo>
                  <a:pt x="784" y="0"/>
                  <a:pt x="782" y="2"/>
                  <a:pt x="782" y="4"/>
                </a:cubicBezTo>
                <a:close/>
                <a:moveTo>
                  <a:pt x="278" y="248"/>
                </a:moveTo>
                <a:cubicBezTo>
                  <a:pt x="282" y="248"/>
                  <a:pt x="286" y="244"/>
                  <a:pt x="286" y="240"/>
                </a:cubicBezTo>
                <a:cubicBezTo>
                  <a:pt x="286" y="236"/>
                  <a:pt x="282" y="233"/>
                  <a:pt x="278" y="233"/>
                </a:cubicBezTo>
                <a:cubicBezTo>
                  <a:pt x="274" y="233"/>
                  <a:pt x="271" y="236"/>
                  <a:pt x="271" y="240"/>
                </a:cubicBezTo>
                <a:cubicBezTo>
                  <a:pt x="271" y="244"/>
                  <a:pt x="274" y="248"/>
                  <a:pt x="278" y="248"/>
                </a:cubicBezTo>
                <a:close/>
                <a:moveTo>
                  <a:pt x="759" y="54"/>
                </a:moveTo>
                <a:cubicBezTo>
                  <a:pt x="759" y="59"/>
                  <a:pt x="763" y="63"/>
                  <a:pt x="768" y="63"/>
                </a:cubicBezTo>
                <a:cubicBezTo>
                  <a:pt x="773" y="63"/>
                  <a:pt x="777" y="59"/>
                  <a:pt x="777" y="54"/>
                </a:cubicBezTo>
                <a:cubicBezTo>
                  <a:pt x="777" y="49"/>
                  <a:pt x="773" y="46"/>
                  <a:pt x="768" y="46"/>
                </a:cubicBezTo>
                <a:cubicBezTo>
                  <a:pt x="763" y="46"/>
                  <a:pt x="759" y="49"/>
                  <a:pt x="759" y="54"/>
                </a:cubicBezTo>
                <a:close/>
                <a:moveTo>
                  <a:pt x="377" y="174"/>
                </a:moveTo>
                <a:cubicBezTo>
                  <a:pt x="377" y="176"/>
                  <a:pt x="379" y="178"/>
                  <a:pt x="382" y="178"/>
                </a:cubicBezTo>
                <a:cubicBezTo>
                  <a:pt x="385" y="178"/>
                  <a:pt x="387" y="176"/>
                  <a:pt x="387" y="174"/>
                </a:cubicBezTo>
                <a:cubicBezTo>
                  <a:pt x="387" y="171"/>
                  <a:pt x="385" y="169"/>
                  <a:pt x="382" y="169"/>
                </a:cubicBezTo>
                <a:cubicBezTo>
                  <a:pt x="379" y="169"/>
                  <a:pt x="377" y="171"/>
                  <a:pt x="377" y="174"/>
                </a:cubicBezTo>
                <a:close/>
                <a:moveTo>
                  <a:pt x="500" y="191"/>
                </a:moveTo>
                <a:cubicBezTo>
                  <a:pt x="500" y="197"/>
                  <a:pt x="505" y="202"/>
                  <a:pt x="511" y="202"/>
                </a:cubicBezTo>
                <a:cubicBezTo>
                  <a:pt x="518" y="202"/>
                  <a:pt x="523" y="197"/>
                  <a:pt x="523" y="191"/>
                </a:cubicBezTo>
                <a:cubicBezTo>
                  <a:pt x="523" y="185"/>
                  <a:pt x="518" y="180"/>
                  <a:pt x="511" y="180"/>
                </a:cubicBezTo>
                <a:cubicBezTo>
                  <a:pt x="505" y="180"/>
                  <a:pt x="500" y="185"/>
                  <a:pt x="500" y="191"/>
                </a:cubicBezTo>
                <a:close/>
                <a:moveTo>
                  <a:pt x="561" y="157"/>
                </a:moveTo>
                <a:cubicBezTo>
                  <a:pt x="561" y="163"/>
                  <a:pt x="566" y="168"/>
                  <a:pt x="572" y="168"/>
                </a:cubicBezTo>
                <a:cubicBezTo>
                  <a:pt x="578" y="168"/>
                  <a:pt x="583" y="163"/>
                  <a:pt x="583" y="157"/>
                </a:cubicBezTo>
                <a:cubicBezTo>
                  <a:pt x="583" y="151"/>
                  <a:pt x="578" y="146"/>
                  <a:pt x="572" y="146"/>
                </a:cubicBezTo>
                <a:cubicBezTo>
                  <a:pt x="566" y="146"/>
                  <a:pt x="561" y="151"/>
                  <a:pt x="561" y="157"/>
                </a:cubicBezTo>
                <a:close/>
                <a:moveTo>
                  <a:pt x="517" y="161"/>
                </a:moveTo>
                <a:cubicBezTo>
                  <a:pt x="517" y="166"/>
                  <a:pt x="522" y="171"/>
                  <a:pt x="527" y="171"/>
                </a:cubicBezTo>
                <a:cubicBezTo>
                  <a:pt x="533" y="171"/>
                  <a:pt x="537" y="166"/>
                  <a:pt x="537" y="161"/>
                </a:cubicBezTo>
                <a:cubicBezTo>
                  <a:pt x="537" y="156"/>
                  <a:pt x="533" y="151"/>
                  <a:pt x="527" y="151"/>
                </a:cubicBezTo>
                <a:cubicBezTo>
                  <a:pt x="522" y="151"/>
                  <a:pt x="517" y="156"/>
                  <a:pt x="517" y="161"/>
                </a:cubicBezTo>
                <a:close/>
                <a:moveTo>
                  <a:pt x="425" y="169"/>
                </a:moveTo>
                <a:cubicBezTo>
                  <a:pt x="425" y="173"/>
                  <a:pt x="428" y="176"/>
                  <a:pt x="432" y="176"/>
                </a:cubicBezTo>
                <a:cubicBezTo>
                  <a:pt x="436" y="176"/>
                  <a:pt x="439" y="173"/>
                  <a:pt x="439" y="169"/>
                </a:cubicBezTo>
                <a:cubicBezTo>
                  <a:pt x="439" y="165"/>
                  <a:pt x="436" y="162"/>
                  <a:pt x="432" y="162"/>
                </a:cubicBezTo>
                <a:cubicBezTo>
                  <a:pt x="428" y="162"/>
                  <a:pt x="425" y="165"/>
                  <a:pt x="425" y="169"/>
                </a:cubicBezTo>
                <a:close/>
                <a:moveTo>
                  <a:pt x="472" y="165"/>
                </a:moveTo>
                <a:cubicBezTo>
                  <a:pt x="472" y="169"/>
                  <a:pt x="476" y="173"/>
                  <a:pt x="480" y="173"/>
                </a:cubicBezTo>
                <a:cubicBezTo>
                  <a:pt x="485" y="173"/>
                  <a:pt x="489" y="169"/>
                  <a:pt x="489" y="165"/>
                </a:cubicBezTo>
                <a:cubicBezTo>
                  <a:pt x="489" y="160"/>
                  <a:pt x="485" y="156"/>
                  <a:pt x="480" y="156"/>
                </a:cubicBezTo>
                <a:cubicBezTo>
                  <a:pt x="476" y="156"/>
                  <a:pt x="472" y="160"/>
                  <a:pt x="472" y="165"/>
                </a:cubicBezTo>
                <a:close/>
                <a:moveTo>
                  <a:pt x="545" y="188"/>
                </a:moveTo>
                <a:cubicBezTo>
                  <a:pt x="545" y="195"/>
                  <a:pt x="551" y="201"/>
                  <a:pt x="558" y="201"/>
                </a:cubicBezTo>
                <a:cubicBezTo>
                  <a:pt x="565" y="201"/>
                  <a:pt x="570" y="195"/>
                  <a:pt x="570" y="188"/>
                </a:cubicBezTo>
                <a:cubicBezTo>
                  <a:pt x="570" y="181"/>
                  <a:pt x="565" y="176"/>
                  <a:pt x="558" y="176"/>
                </a:cubicBezTo>
                <a:cubicBezTo>
                  <a:pt x="551" y="176"/>
                  <a:pt x="545" y="181"/>
                  <a:pt x="545" y="188"/>
                </a:cubicBezTo>
                <a:close/>
                <a:moveTo>
                  <a:pt x="381" y="228"/>
                </a:moveTo>
                <a:cubicBezTo>
                  <a:pt x="381" y="233"/>
                  <a:pt x="386" y="238"/>
                  <a:pt x="392" y="238"/>
                </a:cubicBezTo>
                <a:cubicBezTo>
                  <a:pt x="397" y="238"/>
                  <a:pt x="402" y="233"/>
                  <a:pt x="402" y="228"/>
                </a:cubicBezTo>
                <a:cubicBezTo>
                  <a:pt x="402" y="222"/>
                  <a:pt x="397" y="217"/>
                  <a:pt x="392" y="217"/>
                </a:cubicBezTo>
                <a:cubicBezTo>
                  <a:pt x="386" y="217"/>
                  <a:pt x="381" y="222"/>
                  <a:pt x="381" y="228"/>
                </a:cubicBezTo>
                <a:close/>
                <a:moveTo>
                  <a:pt x="327" y="233"/>
                </a:moveTo>
                <a:cubicBezTo>
                  <a:pt x="327" y="238"/>
                  <a:pt x="331" y="242"/>
                  <a:pt x="336" y="242"/>
                </a:cubicBezTo>
                <a:cubicBezTo>
                  <a:pt x="341" y="242"/>
                  <a:pt x="345" y="238"/>
                  <a:pt x="345" y="233"/>
                </a:cubicBezTo>
                <a:cubicBezTo>
                  <a:pt x="345" y="228"/>
                  <a:pt x="341" y="224"/>
                  <a:pt x="336" y="224"/>
                </a:cubicBezTo>
                <a:cubicBezTo>
                  <a:pt x="331" y="224"/>
                  <a:pt x="327" y="228"/>
                  <a:pt x="327" y="233"/>
                </a:cubicBezTo>
                <a:close/>
                <a:moveTo>
                  <a:pt x="433" y="223"/>
                </a:moveTo>
                <a:cubicBezTo>
                  <a:pt x="433" y="230"/>
                  <a:pt x="438" y="235"/>
                  <a:pt x="444" y="235"/>
                </a:cubicBezTo>
                <a:cubicBezTo>
                  <a:pt x="451" y="235"/>
                  <a:pt x="456" y="230"/>
                  <a:pt x="456" y="223"/>
                </a:cubicBezTo>
                <a:cubicBezTo>
                  <a:pt x="456" y="217"/>
                  <a:pt x="451" y="212"/>
                  <a:pt x="444" y="212"/>
                </a:cubicBezTo>
                <a:cubicBezTo>
                  <a:pt x="438" y="212"/>
                  <a:pt x="433" y="217"/>
                  <a:pt x="433" y="223"/>
                </a:cubicBezTo>
                <a:close/>
                <a:moveTo>
                  <a:pt x="353" y="203"/>
                </a:moveTo>
                <a:cubicBezTo>
                  <a:pt x="353" y="207"/>
                  <a:pt x="356" y="210"/>
                  <a:pt x="360" y="210"/>
                </a:cubicBezTo>
                <a:cubicBezTo>
                  <a:pt x="364" y="210"/>
                  <a:pt x="367" y="207"/>
                  <a:pt x="367" y="203"/>
                </a:cubicBezTo>
                <a:cubicBezTo>
                  <a:pt x="367" y="199"/>
                  <a:pt x="364" y="196"/>
                  <a:pt x="360" y="196"/>
                </a:cubicBezTo>
                <a:cubicBezTo>
                  <a:pt x="356" y="196"/>
                  <a:pt x="353" y="199"/>
                  <a:pt x="353" y="203"/>
                </a:cubicBezTo>
                <a:close/>
                <a:moveTo>
                  <a:pt x="404" y="198"/>
                </a:moveTo>
                <a:cubicBezTo>
                  <a:pt x="404" y="203"/>
                  <a:pt x="408" y="207"/>
                  <a:pt x="413" y="207"/>
                </a:cubicBezTo>
                <a:cubicBezTo>
                  <a:pt x="417" y="207"/>
                  <a:pt x="421" y="203"/>
                  <a:pt x="421" y="198"/>
                </a:cubicBezTo>
                <a:cubicBezTo>
                  <a:pt x="421" y="193"/>
                  <a:pt x="417" y="189"/>
                  <a:pt x="413" y="189"/>
                </a:cubicBezTo>
                <a:cubicBezTo>
                  <a:pt x="408" y="189"/>
                  <a:pt x="404" y="193"/>
                  <a:pt x="404" y="198"/>
                </a:cubicBezTo>
                <a:close/>
                <a:moveTo>
                  <a:pt x="300" y="209"/>
                </a:moveTo>
                <a:cubicBezTo>
                  <a:pt x="300" y="212"/>
                  <a:pt x="303" y="214"/>
                  <a:pt x="306" y="214"/>
                </a:cubicBezTo>
                <a:cubicBezTo>
                  <a:pt x="308" y="214"/>
                  <a:pt x="311" y="212"/>
                  <a:pt x="311" y="209"/>
                </a:cubicBezTo>
                <a:cubicBezTo>
                  <a:pt x="311" y="206"/>
                  <a:pt x="308" y="204"/>
                  <a:pt x="306" y="204"/>
                </a:cubicBezTo>
                <a:cubicBezTo>
                  <a:pt x="303" y="204"/>
                  <a:pt x="300" y="206"/>
                  <a:pt x="300" y="209"/>
                </a:cubicBezTo>
                <a:close/>
                <a:moveTo>
                  <a:pt x="453" y="194"/>
                </a:moveTo>
                <a:cubicBezTo>
                  <a:pt x="453" y="200"/>
                  <a:pt x="457" y="204"/>
                  <a:pt x="463" y="204"/>
                </a:cubicBezTo>
                <a:cubicBezTo>
                  <a:pt x="468" y="204"/>
                  <a:pt x="473" y="200"/>
                  <a:pt x="473" y="194"/>
                </a:cubicBezTo>
                <a:cubicBezTo>
                  <a:pt x="473" y="189"/>
                  <a:pt x="468" y="184"/>
                  <a:pt x="463" y="184"/>
                </a:cubicBezTo>
                <a:cubicBezTo>
                  <a:pt x="457" y="184"/>
                  <a:pt x="453" y="189"/>
                  <a:pt x="453" y="194"/>
                </a:cubicBezTo>
                <a:close/>
                <a:moveTo>
                  <a:pt x="637" y="82"/>
                </a:moveTo>
                <a:cubicBezTo>
                  <a:pt x="637" y="86"/>
                  <a:pt x="640" y="88"/>
                  <a:pt x="644" y="88"/>
                </a:cubicBezTo>
                <a:cubicBezTo>
                  <a:pt x="647" y="88"/>
                  <a:pt x="650" y="86"/>
                  <a:pt x="650" y="82"/>
                </a:cubicBezTo>
                <a:cubicBezTo>
                  <a:pt x="650" y="78"/>
                  <a:pt x="647" y="75"/>
                  <a:pt x="644" y="75"/>
                </a:cubicBezTo>
                <a:cubicBezTo>
                  <a:pt x="640" y="75"/>
                  <a:pt x="637" y="78"/>
                  <a:pt x="637" y="82"/>
                </a:cubicBezTo>
                <a:close/>
                <a:moveTo>
                  <a:pt x="596" y="89"/>
                </a:moveTo>
                <a:cubicBezTo>
                  <a:pt x="596" y="92"/>
                  <a:pt x="599" y="94"/>
                  <a:pt x="601" y="94"/>
                </a:cubicBezTo>
                <a:cubicBezTo>
                  <a:pt x="604" y="94"/>
                  <a:pt x="607" y="92"/>
                  <a:pt x="607" y="89"/>
                </a:cubicBezTo>
                <a:cubicBezTo>
                  <a:pt x="607" y="86"/>
                  <a:pt x="604" y="84"/>
                  <a:pt x="601" y="84"/>
                </a:cubicBezTo>
                <a:cubicBezTo>
                  <a:pt x="599" y="84"/>
                  <a:pt x="596" y="86"/>
                  <a:pt x="596" y="89"/>
                </a:cubicBezTo>
                <a:close/>
                <a:moveTo>
                  <a:pt x="554" y="96"/>
                </a:moveTo>
                <a:cubicBezTo>
                  <a:pt x="554" y="98"/>
                  <a:pt x="556" y="100"/>
                  <a:pt x="558" y="100"/>
                </a:cubicBezTo>
                <a:cubicBezTo>
                  <a:pt x="560" y="100"/>
                  <a:pt x="562" y="98"/>
                  <a:pt x="562" y="96"/>
                </a:cubicBezTo>
                <a:cubicBezTo>
                  <a:pt x="562" y="94"/>
                  <a:pt x="560" y="92"/>
                  <a:pt x="558" y="92"/>
                </a:cubicBezTo>
                <a:cubicBezTo>
                  <a:pt x="556" y="92"/>
                  <a:pt x="554" y="94"/>
                  <a:pt x="554" y="96"/>
                </a:cubicBezTo>
                <a:close/>
                <a:moveTo>
                  <a:pt x="719" y="65"/>
                </a:moveTo>
                <a:cubicBezTo>
                  <a:pt x="719" y="69"/>
                  <a:pt x="722" y="73"/>
                  <a:pt x="727" y="73"/>
                </a:cubicBezTo>
                <a:cubicBezTo>
                  <a:pt x="731" y="73"/>
                  <a:pt x="735" y="69"/>
                  <a:pt x="735" y="65"/>
                </a:cubicBezTo>
                <a:cubicBezTo>
                  <a:pt x="735" y="60"/>
                  <a:pt x="731" y="57"/>
                  <a:pt x="727" y="57"/>
                </a:cubicBezTo>
                <a:cubicBezTo>
                  <a:pt x="722" y="57"/>
                  <a:pt x="719" y="60"/>
                  <a:pt x="719" y="65"/>
                </a:cubicBezTo>
                <a:close/>
                <a:moveTo>
                  <a:pt x="678" y="74"/>
                </a:moveTo>
                <a:cubicBezTo>
                  <a:pt x="678" y="78"/>
                  <a:pt x="681" y="81"/>
                  <a:pt x="686" y="81"/>
                </a:cubicBezTo>
                <a:cubicBezTo>
                  <a:pt x="690" y="81"/>
                  <a:pt x="693" y="78"/>
                  <a:pt x="693" y="74"/>
                </a:cubicBezTo>
                <a:cubicBezTo>
                  <a:pt x="693" y="70"/>
                  <a:pt x="690" y="66"/>
                  <a:pt x="686" y="66"/>
                </a:cubicBezTo>
                <a:cubicBezTo>
                  <a:pt x="681" y="66"/>
                  <a:pt x="678" y="70"/>
                  <a:pt x="678" y="74"/>
                </a:cubicBezTo>
                <a:close/>
                <a:moveTo>
                  <a:pt x="701" y="107"/>
                </a:moveTo>
                <a:cubicBezTo>
                  <a:pt x="701" y="113"/>
                  <a:pt x="706" y="118"/>
                  <a:pt x="713" y="118"/>
                </a:cubicBezTo>
                <a:cubicBezTo>
                  <a:pt x="718" y="118"/>
                  <a:pt x="723" y="113"/>
                  <a:pt x="723" y="107"/>
                </a:cubicBezTo>
                <a:cubicBezTo>
                  <a:pt x="723" y="101"/>
                  <a:pt x="718" y="96"/>
                  <a:pt x="713" y="96"/>
                </a:cubicBezTo>
                <a:cubicBezTo>
                  <a:pt x="706" y="96"/>
                  <a:pt x="701" y="101"/>
                  <a:pt x="701" y="107"/>
                </a:cubicBezTo>
                <a:close/>
                <a:moveTo>
                  <a:pt x="661" y="113"/>
                </a:moveTo>
                <a:cubicBezTo>
                  <a:pt x="661" y="119"/>
                  <a:pt x="665" y="123"/>
                  <a:pt x="671" y="123"/>
                </a:cubicBezTo>
                <a:cubicBezTo>
                  <a:pt x="677" y="123"/>
                  <a:pt x="681" y="119"/>
                  <a:pt x="681" y="113"/>
                </a:cubicBezTo>
                <a:cubicBezTo>
                  <a:pt x="681" y="108"/>
                  <a:pt x="677" y="104"/>
                  <a:pt x="671" y="104"/>
                </a:cubicBezTo>
                <a:cubicBezTo>
                  <a:pt x="665" y="104"/>
                  <a:pt x="661" y="108"/>
                  <a:pt x="661" y="113"/>
                </a:cubicBezTo>
                <a:close/>
                <a:moveTo>
                  <a:pt x="491" y="134"/>
                </a:moveTo>
                <a:cubicBezTo>
                  <a:pt x="491" y="137"/>
                  <a:pt x="494" y="140"/>
                  <a:pt x="497" y="140"/>
                </a:cubicBezTo>
                <a:cubicBezTo>
                  <a:pt x="501" y="140"/>
                  <a:pt x="503" y="137"/>
                  <a:pt x="503" y="134"/>
                </a:cubicBezTo>
                <a:cubicBezTo>
                  <a:pt x="503" y="131"/>
                  <a:pt x="501" y="128"/>
                  <a:pt x="497" y="128"/>
                </a:cubicBezTo>
                <a:cubicBezTo>
                  <a:pt x="494" y="128"/>
                  <a:pt x="491" y="131"/>
                  <a:pt x="491" y="134"/>
                </a:cubicBezTo>
                <a:close/>
                <a:moveTo>
                  <a:pt x="446" y="139"/>
                </a:moveTo>
                <a:cubicBezTo>
                  <a:pt x="446" y="141"/>
                  <a:pt x="448" y="143"/>
                  <a:pt x="451" y="143"/>
                </a:cubicBezTo>
                <a:cubicBezTo>
                  <a:pt x="453" y="143"/>
                  <a:pt x="455" y="141"/>
                  <a:pt x="455" y="139"/>
                </a:cubicBezTo>
                <a:cubicBezTo>
                  <a:pt x="455" y="137"/>
                  <a:pt x="453" y="135"/>
                  <a:pt x="451" y="135"/>
                </a:cubicBezTo>
                <a:cubicBezTo>
                  <a:pt x="448" y="135"/>
                  <a:pt x="446" y="137"/>
                  <a:pt x="446" y="139"/>
                </a:cubicBezTo>
                <a:close/>
                <a:moveTo>
                  <a:pt x="535" y="129"/>
                </a:moveTo>
                <a:cubicBezTo>
                  <a:pt x="535" y="133"/>
                  <a:pt x="538" y="137"/>
                  <a:pt x="542" y="137"/>
                </a:cubicBezTo>
                <a:cubicBezTo>
                  <a:pt x="546" y="137"/>
                  <a:pt x="550" y="133"/>
                  <a:pt x="550" y="129"/>
                </a:cubicBezTo>
                <a:cubicBezTo>
                  <a:pt x="550" y="125"/>
                  <a:pt x="546" y="122"/>
                  <a:pt x="542" y="122"/>
                </a:cubicBezTo>
                <a:cubicBezTo>
                  <a:pt x="538" y="122"/>
                  <a:pt x="535" y="125"/>
                  <a:pt x="535" y="129"/>
                </a:cubicBezTo>
                <a:close/>
                <a:moveTo>
                  <a:pt x="604" y="154"/>
                </a:moveTo>
                <a:cubicBezTo>
                  <a:pt x="604" y="160"/>
                  <a:pt x="609" y="166"/>
                  <a:pt x="616" y="166"/>
                </a:cubicBezTo>
                <a:cubicBezTo>
                  <a:pt x="622" y="166"/>
                  <a:pt x="627" y="160"/>
                  <a:pt x="627" y="154"/>
                </a:cubicBezTo>
                <a:cubicBezTo>
                  <a:pt x="627" y="147"/>
                  <a:pt x="622" y="142"/>
                  <a:pt x="616" y="142"/>
                </a:cubicBezTo>
                <a:cubicBezTo>
                  <a:pt x="609" y="142"/>
                  <a:pt x="604" y="147"/>
                  <a:pt x="604" y="154"/>
                </a:cubicBezTo>
                <a:close/>
                <a:moveTo>
                  <a:pt x="620" y="119"/>
                </a:moveTo>
                <a:cubicBezTo>
                  <a:pt x="620" y="124"/>
                  <a:pt x="624" y="129"/>
                  <a:pt x="629" y="129"/>
                </a:cubicBezTo>
                <a:cubicBezTo>
                  <a:pt x="634" y="129"/>
                  <a:pt x="639" y="124"/>
                  <a:pt x="639" y="119"/>
                </a:cubicBezTo>
                <a:cubicBezTo>
                  <a:pt x="639" y="114"/>
                  <a:pt x="634" y="110"/>
                  <a:pt x="629" y="110"/>
                </a:cubicBezTo>
                <a:cubicBezTo>
                  <a:pt x="624" y="110"/>
                  <a:pt x="620" y="114"/>
                  <a:pt x="620" y="119"/>
                </a:cubicBezTo>
                <a:close/>
                <a:moveTo>
                  <a:pt x="578" y="124"/>
                </a:moveTo>
                <a:cubicBezTo>
                  <a:pt x="578" y="129"/>
                  <a:pt x="582" y="133"/>
                  <a:pt x="586" y="133"/>
                </a:cubicBezTo>
                <a:cubicBezTo>
                  <a:pt x="591" y="133"/>
                  <a:pt x="595" y="129"/>
                  <a:pt x="595" y="124"/>
                </a:cubicBezTo>
                <a:cubicBezTo>
                  <a:pt x="595" y="120"/>
                  <a:pt x="591" y="116"/>
                  <a:pt x="586" y="116"/>
                </a:cubicBezTo>
                <a:cubicBezTo>
                  <a:pt x="582" y="116"/>
                  <a:pt x="578" y="120"/>
                  <a:pt x="578" y="124"/>
                </a:cubicBezTo>
                <a:close/>
                <a:moveTo>
                  <a:pt x="769" y="189"/>
                </a:moveTo>
                <a:cubicBezTo>
                  <a:pt x="778" y="189"/>
                  <a:pt x="785" y="182"/>
                  <a:pt x="785" y="173"/>
                </a:cubicBezTo>
                <a:cubicBezTo>
                  <a:pt x="785" y="164"/>
                  <a:pt x="778" y="157"/>
                  <a:pt x="769" y="157"/>
                </a:cubicBezTo>
                <a:cubicBezTo>
                  <a:pt x="760" y="157"/>
                  <a:pt x="753" y="164"/>
                  <a:pt x="753" y="173"/>
                </a:cubicBezTo>
                <a:cubicBezTo>
                  <a:pt x="753" y="182"/>
                  <a:pt x="760" y="189"/>
                  <a:pt x="769" y="189"/>
                </a:cubicBezTo>
                <a:close/>
                <a:moveTo>
                  <a:pt x="729" y="162"/>
                </a:moveTo>
                <a:cubicBezTo>
                  <a:pt x="720" y="162"/>
                  <a:pt x="714" y="169"/>
                  <a:pt x="714" y="177"/>
                </a:cubicBezTo>
                <a:cubicBezTo>
                  <a:pt x="714" y="186"/>
                  <a:pt x="720" y="193"/>
                  <a:pt x="729" y="193"/>
                </a:cubicBezTo>
                <a:cubicBezTo>
                  <a:pt x="737" y="193"/>
                  <a:pt x="744" y="186"/>
                  <a:pt x="744" y="177"/>
                </a:cubicBezTo>
                <a:cubicBezTo>
                  <a:pt x="744" y="169"/>
                  <a:pt x="737" y="162"/>
                  <a:pt x="729" y="162"/>
                </a:cubicBezTo>
                <a:close/>
                <a:moveTo>
                  <a:pt x="578" y="232"/>
                </a:moveTo>
                <a:cubicBezTo>
                  <a:pt x="569" y="232"/>
                  <a:pt x="562" y="238"/>
                  <a:pt x="562" y="247"/>
                </a:cubicBezTo>
                <a:cubicBezTo>
                  <a:pt x="562" y="256"/>
                  <a:pt x="569" y="263"/>
                  <a:pt x="578" y="263"/>
                </a:cubicBezTo>
                <a:cubicBezTo>
                  <a:pt x="586" y="263"/>
                  <a:pt x="593" y="256"/>
                  <a:pt x="593" y="247"/>
                </a:cubicBezTo>
                <a:cubicBezTo>
                  <a:pt x="593" y="238"/>
                  <a:pt x="586" y="232"/>
                  <a:pt x="578" y="232"/>
                </a:cubicBezTo>
                <a:close/>
                <a:moveTo>
                  <a:pt x="688" y="166"/>
                </a:moveTo>
                <a:cubicBezTo>
                  <a:pt x="680" y="166"/>
                  <a:pt x="674" y="172"/>
                  <a:pt x="674" y="181"/>
                </a:cubicBezTo>
                <a:cubicBezTo>
                  <a:pt x="674" y="189"/>
                  <a:pt x="680" y="195"/>
                  <a:pt x="688" y="195"/>
                </a:cubicBezTo>
                <a:cubicBezTo>
                  <a:pt x="696" y="195"/>
                  <a:pt x="703" y="189"/>
                  <a:pt x="703" y="181"/>
                </a:cubicBezTo>
                <a:cubicBezTo>
                  <a:pt x="703" y="172"/>
                  <a:pt x="696" y="166"/>
                  <a:pt x="688" y="166"/>
                </a:cubicBezTo>
                <a:close/>
                <a:moveTo>
                  <a:pt x="766" y="133"/>
                </a:moveTo>
                <a:cubicBezTo>
                  <a:pt x="766" y="141"/>
                  <a:pt x="772" y="148"/>
                  <a:pt x="780" y="148"/>
                </a:cubicBezTo>
                <a:cubicBezTo>
                  <a:pt x="788" y="148"/>
                  <a:pt x="795" y="141"/>
                  <a:pt x="795" y="133"/>
                </a:cubicBezTo>
                <a:cubicBezTo>
                  <a:pt x="795" y="125"/>
                  <a:pt x="788" y="119"/>
                  <a:pt x="780" y="119"/>
                </a:cubicBezTo>
                <a:cubicBezTo>
                  <a:pt x="772" y="119"/>
                  <a:pt x="766" y="125"/>
                  <a:pt x="766" y="133"/>
                </a:cubicBezTo>
                <a:close/>
                <a:moveTo>
                  <a:pt x="646" y="169"/>
                </a:moveTo>
                <a:cubicBezTo>
                  <a:pt x="638" y="169"/>
                  <a:pt x="632" y="176"/>
                  <a:pt x="632" y="183"/>
                </a:cubicBezTo>
                <a:cubicBezTo>
                  <a:pt x="632" y="191"/>
                  <a:pt x="638" y="197"/>
                  <a:pt x="646" y="197"/>
                </a:cubicBezTo>
                <a:cubicBezTo>
                  <a:pt x="654" y="197"/>
                  <a:pt x="660" y="191"/>
                  <a:pt x="660" y="183"/>
                </a:cubicBezTo>
                <a:cubicBezTo>
                  <a:pt x="660" y="176"/>
                  <a:pt x="654" y="169"/>
                  <a:pt x="646" y="169"/>
                </a:cubicBezTo>
                <a:close/>
                <a:moveTo>
                  <a:pt x="726" y="140"/>
                </a:moveTo>
                <a:cubicBezTo>
                  <a:pt x="726" y="147"/>
                  <a:pt x="732" y="154"/>
                  <a:pt x="740" y="154"/>
                </a:cubicBezTo>
                <a:cubicBezTo>
                  <a:pt x="748" y="154"/>
                  <a:pt x="754" y="147"/>
                  <a:pt x="754" y="140"/>
                </a:cubicBezTo>
                <a:cubicBezTo>
                  <a:pt x="754" y="132"/>
                  <a:pt x="748" y="125"/>
                  <a:pt x="740" y="125"/>
                </a:cubicBezTo>
                <a:cubicBezTo>
                  <a:pt x="732" y="125"/>
                  <a:pt x="726" y="132"/>
                  <a:pt x="726" y="140"/>
                </a:cubicBezTo>
                <a:close/>
                <a:moveTo>
                  <a:pt x="686" y="145"/>
                </a:moveTo>
                <a:cubicBezTo>
                  <a:pt x="686" y="152"/>
                  <a:pt x="692" y="158"/>
                  <a:pt x="700" y="158"/>
                </a:cubicBezTo>
                <a:cubicBezTo>
                  <a:pt x="707" y="158"/>
                  <a:pt x="713" y="152"/>
                  <a:pt x="713" y="145"/>
                </a:cubicBezTo>
                <a:cubicBezTo>
                  <a:pt x="713" y="138"/>
                  <a:pt x="707" y="132"/>
                  <a:pt x="700" y="132"/>
                </a:cubicBezTo>
                <a:cubicBezTo>
                  <a:pt x="692" y="132"/>
                  <a:pt x="686" y="138"/>
                  <a:pt x="686" y="145"/>
                </a:cubicBezTo>
                <a:close/>
                <a:moveTo>
                  <a:pt x="603" y="199"/>
                </a:moveTo>
                <a:cubicBezTo>
                  <a:pt x="610" y="199"/>
                  <a:pt x="616" y="193"/>
                  <a:pt x="616" y="186"/>
                </a:cubicBezTo>
                <a:cubicBezTo>
                  <a:pt x="616" y="179"/>
                  <a:pt x="610" y="173"/>
                  <a:pt x="603" y="173"/>
                </a:cubicBezTo>
                <a:cubicBezTo>
                  <a:pt x="596" y="173"/>
                  <a:pt x="590" y="179"/>
                  <a:pt x="590" y="186"/>
                </a:cubicBezTo>
                <a:cubicBezTo>
                  <a:pt x="590" y="193"/>
                  <a:pt x="596" y="199"/>
                  <a:pt x="603" y="199"/>
                </a:cubicBezTo>
                <a:close/>
                <a:moveTo>
                  <a:pt x="544" y="205"/>
                </a:moveTo>
                <a:cubicBezTo>
                  <a:pt x="537" y="205"/>
                  <a:pt x="531" y="211"/>
                  <a:pt x="531" y="218"/>
                </a:cubicBezTo>
                <a:cubicBezTo>
                  <a:pt x="531" y="226"/>
                  <a:pt x="537" y="232"/>
                  <a:pt x="544" y="232"/>
                </a:cubicBezTo>
                <a:cubicBezTo>
                  <a:pt x="551" y="232"/>
                  <a:pt x="557" y="226"/>
                  <a:pt x="557" y="218"/>
                </a:cubicBezTo>
                <a:cubicBezTo>
                  <a:pt x="557" y="211"/>
                  <a:pt x="551" y="205"/>
                  <a:pt x="544" y="205"/>
                </a:cubicBezTo>
                <a:close/>
                <a:moveTo>
                  <a:pt x="495" y="208"/>
                </a:moveTo>
                <a:cubicBezTo>
                  <a:pt x="488" y="208"/>
                  <a:pt x="482" y="213"/>
                  <a:pt x="482" y="221"/>
                </a:cubicBezTo>
                <a:cubicBezTo>
                  <a:pt x="482" y="228"/>
                  <a:pt x="488" y="233"/>
                  <a:pt x="495" y="233"/>
                </a:cubicBezTo>
                <a:cubicBezTo>
                  <a:pt x="502" y="233"/>
                  <a:pt x="508" y="228"/>
                  <a:pt x="508" y="221"/>
                </a:cubicBezTo>
                <a:cubicBezTo>
                  <a:pt x="508" y="213"/>
                  <a:pt x="502" y="208"/>
                  <a:pt x="495" y="208"/>
                </a:cubicBezTo>
                <a:close/>
                <a:moveTo>
                  <a:pt x="678" y="198"/>
                </a:moveTo>
                <a:cubicBezTo>
                  <a:pt x="669" y="198"/>
                  <a:pt x="662" y="205"/>
                  <a:pt x="662" y="214"/>
                </a:cubicBezTo>
                <a:cubicBezTo>
                  <a:pt x="662" y="223"/>
                  <a:pt x="669" y="230"/>
                  <a:pt x="678" y="230"/>
                </a:cubicBezTo>
                <a:cubicBezTo>
                  <a:pt x="687" y="230"/>
                  <a:pt x="694" y="223"/>
                  <a:pt x="694" y="214"/>
                </a:cubicBezTo>
                <a:cubicBezTo>
                  <a:pt x="694" y="205"/>
                  <a:pt x="687" y="198"/>
                  <a:pt x="678" y="198"/>
                </a:cubicBezTo>
                <a:close/>
                <a:moveTo>
                  <a:pt x="635" y="200"/>
                </a:moveTo>
                <a:cubicBezTo>
                  <a:pt x="626" y="200"/>
                  <a:pt x="620" y="207"/>
                  <a:pt x="620" y="215"/>
                </a:cubicBezTo>
                <a:cubicBezTo>
                  <a:pt x="620" y="224"/>
                  <a:pt x="626" y="231"/>
                  <a:pt x="635" y="231"/>
                </a:cubicBezTo>
                <a:cubicBezTo>
                  <a:pt x="643" y="231"/>
                  <a:pt x="650" y="224"/>
                  <a:pt x="650" y="215"/>
                </a:cubicBezTo>
                <a:cubicBezTo>
                  <a:pt x="650" y="207"/>
                  <a:pt x="643" y="200"/>
                  <a:pt x="635" y="200"/>
                </a:cubicBezTo>
                <a:close/>
                <a:moveTo>
                  <a:pt x="658" y="162"/>
                </a:moveTo>
                <a:cubicBezTo>
                  <a:pt x="665" y="162"/>
                  <a:pt x="671" y="157"/>
                  <a:pt x="671" y="150"/>
                </a:cubicBezTo>
                <a:cubicBezTo>
                  <a:pt x="671" y="143"/>
                  <a:pt x="665" y="137"/>
                  <a:pt x="658" y="137"/>
                </a:cubicBezTo>
                <a:cubicBezTo>
                  <a:pt x="651" y="137"/>
                  <a:pt x="645" y="143"/>
                  <a:pt x="645" y="150"/>
                </a:cubicBezTo>
                <a:cubicBezTo>
                  <a:pt x="645" y="157"/>
                  <a:pt x="651" y="162"/>
                  <a:pt x="658" y="162"/>
                </a:cubicBezTo>
                <a:close/>
                <a:moveTo>
                  <a:pt x="753" y="111"/>
                </a:moveTo>
                <a:cubicBezTo>
                  <a:pt x="760" y="111"/>
                  <a:pt x="765" y="106"/>
                  <a:pt x="765" y="100"/>
                </a:cubicBezTo>
                <a:cubicBezTo>
                  <a:pt x="765" y="93"/>
                  <a:pt x="760" y="88"/>
                  <a:pt x="753" y="88"/>
                </a:cubicBezTo>
                <a:cubicBezTo>
                  <a:pt x="747" y="88"/>
                  <a:pt x="741" y="93"/>
                  <a:pt x="741" y="100"/>
                </a:cubicBezTo>
                <a:cubicBezTo>
                  <a:pt x="741" y="106"/>
                  <a:pt x="747" y="111"/>
                  <a:pt x="753" y="111"/>
                </a:cubicBezTo>
                <a:close/>
                <a:moveTo>
                  <a:pt x="781" y="91"/>
                </a:moveTo>
                <a:cubicBezTo>
                  <a:pt x="781" y="97"/>
                  <a:pt x="787" y="103"/>
                  <a:pt x="794" y="103"/>
                </a:cubicBezTo>
                <a:cubicBezTo>
                  <a:pt x="801" y="103"/>
                  <a:pt x="806" y="97"/>
                  <a:pt x="806" y="91"/>
                </a:cubicBezTo>
                <a:cubicBezTo>
                  <a:pt x="806" y="84"/>
                  <a:pt x="801" y="78"/>
                  <a:pt x="794" y="78"/>
                </a:cubicBezTo>
                <a:cubicBezTo>
                  <a:pt x="787" y="78"/>
                  <a:pt x="781" y="84"/>
                  <a:pt x="781" y="91"/>
                </a:cubicBezTo>
                <a:close/>
                <a:moveTo>
                  <a:pt x="590" y="202"/>
                </a:moveTo>
                <a:cubicBezTo>
                  <a:pt x="582" y="202"/>
                  <a:pt x="576" y="209"/>
                  <a:pt x="576" y="217"/>
                </a:cubicBezTo>
                <a:cubicBezTo>
                  <a:pt x="576" y="225"/>
                  <a:pt x="582" y="231"/>
                  <a:pt x="590" y="231"/>
                </a:cubicBezTo>
                <a:cubicBezTo>
                  <a:pt x="599" y="231"/>
                  <a:pt x="605" y="225"/>
                  <a:pt x="605" y="217"/>
                </a:cubicBezTo>
                <a:cubicBezTo>
                  <a:pt x="605" y="209"/>
                  <a:pt x="599" y="202"/>
                  <a:pt x="590" y="202"/>
                </a:cubicBezTo>
                <a:close/>
                <a:moveTo>
                  <a:pt x="458" y="494"/>
                </a:moveTo>
                <a:cubicBezTo>
                  <a:pt x="458" y="503"/>
                  <a:pt x="465" y="510"/>
                  <a:pt x="474" y="510"/>
                </a:cubicBezTo>
                <a:cubicBezTo>
                  <a:pt x="483" y="510"/>
                  <a:pt x="490" y="503"/>
                  <a:pt x="490" y="494"/>
                </a:cubicBezTo>
                <a:cubicBezTo>
                  <a:pt x="490" y="485"/>
                  <a:pt x="483" y="478"/>
                  <a:pt x="474" y="478"/>
                </a:cubicBezTo>
                <a:cubicBezTo>
                  <a:pt x="465" y="478"/>
                  <a:pt x="458" y="485"/>
                  <a:pt x="458" y="494"/>
                </a:cubicBezTo>
                <a:close/>
                <a:moveTo>
                  <a:pt x="285" y="491"/>
                </a:moveTo>
                <a:cubicBezTo>
                  <a:pt x="294" y="491"/>
                  <a:pt x="301" y="484"/>
                  <a:pt x="301" y="475"/>
                </a:cubicBezTo>
                <a:cubicBezTo>
                  <a:pt x="301" y="468"/>
                  <a:pt x="294" y="460"/>
                  <a:pt x="285" y="460"/>
                </a:cubicBezTo>
                <a:cubicBezTo>
                  <a:pt x="276" y="460"/>
                  <a:pt x="269" y="468"/>
                  <a:pt x="269" y="475"/>
                </a:cubicBezTo>
                <a:cubicBezTo>
                  <a:pt x="269" y="484"/>
                  <a:pt x="276" y="491"/>
                  <a:pt x="285" y="491"/>
                </a:cubicBezTo>
                <a:close/>
                <a:moveTo>
                  <a:pt x="247" y="447"/>
                </a:moveTo>
                <a:cubicBezTo>
                  <a:pt x="256" y="447"/>
                  <a:pt x="263" y="440"/>
                  <a:pt x="263" y="432"/>
                </a:cubicBezTo>
                <a:cubicBezTo>
                  <a:pt x="263" y="423"/>
                  <a:pt x="256" y="416"/>
                  <a:pt x="247" y="416"/>
                </a:cubicBezTo>
                <a:cubicBezTo>
                  <a:pt x="239" y="416"/>
                  <a:pt x="232" y="423"/>
                  <a:pt x="232" y="432"/>
                </a:cubicBezTo>
                <a:cubicBezTo>
                  <a:pt x="232" y="440"/>
                  <a:pt x="239" y="447"/>
                  <a:pt x="247" y="447"/>
                </a:cubicBezTo>
                <a:close/>
                <a:moveTo>
                  <a:pt x="344" y="460"/>
                </a:moveTo>
                <a:cubicBezTo>
                  <a:pt x="344" y="469"/>
                  <a:pt x="351" y="475"/>
                  <a:pt x="360" y="475"/>
                </a:cubicBezTo>
                <a:cubicBezTo>
                  <a:pt x="369" y="475"/>
                  <a:pt x="377" y="469"/>
                  <a:pt x="377" y="460"/>
                </a:cubicBezTo>
                <a:cubicBezTo>
                  <a:pt x="377" y="451"/>
                  <a:pt x="369" y="443"/>
                  <a:pt x="360" y="443"/>
                </a:cubicBezTo>
                <a:cubicBezTo>
                  <a:pt x="351" y="443"/>
                  <a:pt x="344" y="451"/>
                  <a:pt x="344" y="460"/>
                </a:cubicBezTo>
                <a:close/>
                <a:moveTo>
                  <a:pt x="304" y="416"/>
                </a:moveTo>
                <a:cubicBezTo>
                  <a:pt x="304" y="425"/>
                  <a:pt x="312" y="432"/>
                  <a:pt x="321" y="432"/>
                </a:cubicBezTo>
                <a:cubicBezTo>
                  <a:pt x="329" y="432"/>
                  <a:pt x="337" y="425"/>
                  <a:pt x="337" y="416"/>
                </a:cubicBezTo>
                <a:cubicBezTo>
                  <a:pt x="337" y="407"/>
                  <a:pt x="329" y="400"/>
                  <a:pt x="321" y="400"/>
                </a:cubicBezTo>
                <a:cubicBezTo>
                  <a:pt x="312" y="400"/>
                  <a:pt x="304" y="407"/>
                  <a:pt x="304" y="416"/>
                </a:cubicBezTo>
                <a:close/>
                <a:moveTo>
                  <a:pt x="315" y="346"/>
                </a:moveTo>
                <a:cubicBezTo>
                  <a:pt x="323" y="346"/>
                  <a:pt x="329" y="339"/>
                  <a:pt x="329" y="331"/>
                </a:cubicBezTo>
                <a:cubicBezTo>
                  <a:pt x="329" y="324"/>
                  <a:pt x="323" y="317"/>
                  <a:pt x="315" y="317"/>
                </a:cubicBezTo>
                <a:cubicBezTo>
                  <a:pt x="307" y="317"/>
                  <a:pt x="301" y="324"/>
                  <a:pt x="301" y="331"/>
                </a:cubicBezTo>
                <a:cubicBezTo>
                  <a:pt x="301" y="339"/>
                  <a:pt x="307" y="346"/>
                  <a:pt x="315" y="346"/>
                </a:cubicBezTo>
                <a:close/>
                <a:moveTo>
                  <a:pt x="417" y="287"/>
                </a:moveTo>
                <a:cubicBezTo>
                  <a:pt x="417" y="279"/>
                  <a:pt x="411" y="273"/>
                  <a:pt x="403" y="273"/>
                </a:cubicBezTo>
                <a:cubicBezTo>
                  <a:pt x="395" y="273"/>
                  <a:pt x="389" y="279"/>
                  <a:pt x="389" y="287"/>
                </a:cubicBezTo>
                <a:cubicBezTo>
                  <a:pt x="389" y="295"/>
                  <a:pt x="395" y="300"/>
                  <a:pt x="403" y="300"/>
                </a:cubicBezTo>
                <a:cubicBezTo>
                  <a:pt x="411" y="300"/>
                  <a:pt x="417" y="295"/>
                  <a:pt x="417" y="287"/>
                </a:cubicBezTo>
                <a:close/>
                <a:moveTo>
                  <a:pt x="445" y="282"/>
                </a:moveTo>
                <a:cubicBezTo>
                  <a:pt x="445" y="291"/>
                  <a:pt x="452" y="297"/>
                  <a:pt x="460" y="297"/>
                </a:cubicBezTo>
                <a:cubicBezTo>
                  <a:pt x="468" y="297"/>
                  <a:pt x="475" y="291"/>
                  <a:pt x="475" y="282"/>
                </a:cubicBezTo>
                <a:cubicBezTo>
                  <a:pt x="475" y="274"/>
                  <a:pt x="468" y="267"/>
                  <a:pt x="460" y="267"/>
                </a:cubicBezTo>
                <a:cubicBezTo>
                  <a:pt x="452" y="267"/>
                  <a:pt x="445" y="274"/>
                  <a:pt x="445" y="282"/>
                </a:cubicBezTo>
                <a:close/>
                <a:moveTo>
                  <a:pt x="514" y="264"/>
                </a:moveTo>
                <a:cubicBezTo>
                  <a:pt x="505" y="264"/>
                  <a:pt x="498" y="271"/>
                  <a:pt x="498" y="280"/>
                </a:cubicBezTo>
                <a:cubicBezTo>
                  <a:pt x="498" y="288"/>
                  <a:pt x="505" y="295"/>
                  <a:pt x="514" y="295"/>
                </a:cubicBezTo>
                <a:cubicBezTo>
                  <a:pt x="523" y="295"/>
                  <a:pt x="530" y="288"/>
                  <a:pt x="530" y="280"/>
                </a:cubicBezTo>
                <a:cubicBezTo>
                  <a:pt x="530" y="271"/>
                  <a:pt x="523" y="264"/>
                  <a:pt x="514" y="264"/>
                </a:cubicBezTo>
                <a:close/>
                <a:moveTo>
                  <a:pt x="438" y="254"/>
                </a:moveTo>
                <a:cubicBezTo>
                  <a:pt x="438" y="247"/>
                  <a:pt x="432" y="241"/>
                  <a:pt x="425" y="241"/>
                </a:cubicBezTo>
                <a:cubicBezTo>
                  <a:pt x="418" y="241"/>
                  <a:pt x="412" y="247"/>
                  <a:pt x="412" y="254"/>
                </a:cubicBezTo>
                <a:cubicBezTo>
                  <a:pt x="412" y="261"/>
                  <a:pt x="418" y="267"/>
                  <a:pt x="425" y="267"/>
                </a:cubicBezTo>
                <a:cubicBezTo>
                  <a:pt x="432" y="267"/>
                  <a:pt x="438" y="261"/>
                  <a:pt x="438" y="254"/>
                </a:cubicBezTo>
                <a:close/>
                <a:moveTo>
                  <a:pt x="497" y="297"/>
                </a:moveTo>
                <a:cubicBezTo>
                  <a:pt x="488" y="297"/>
                  <a:pt x="481" y="303"/>
                  <a:pt x="481" y="312"/>
                </a:cubicBezTo>
                <a:cubicBezTo>
                  <a:pt x="481" y="321"/>
                  <a:pt x="488" y="329"/>
                  <a:pt x="497" y="329"/>
                </a:cubicBezTo>
                <a:cubicBezTo>
                  <a:pt x="506" y="329"/>
                  <a:pt x="513" y="321"/>
                  <a:pt x="513" y="312"/>
                </a:cubicBezTo>
                <a:cubicBezTo>
                  <a:pt x="513" y="303"/>
                  <a:pt x="506" y="297"/>
                  <a:pt x="497" y="297"/>
                </a:cubicBezTo>
                <a:close/>
                <a:moveTo>
                  <a:pt x="464" y="251"/>
                </a:moveTo>
                <a:cubicBezTo>
                  <a:pt x="464" y="258"/>
                  <a:pt x="471" y="264"/>
                  <a:pt x="478" y="264"/>
                </a:cubicBezTo>
                <a:cubicBezTo>
                  <a:pt x="486" y="264"/>
                  <a:pt x="492" y="258"/>
                  <a:pt x="492" y="251"/>
                </a:cubicBezTo>
                <a:cubicBezTo>
                  <a:pt x="492" y="243"/>
                  <a:pt x="486" y="237"/>
                  <a:pt x="478" y="237"/>
                </a:cubicBezTo>
                <a:cubicBezTo>
                  <a:pt x="471" y="237"/>
                  <a:pt x="464" y="243"/>
                  <a:pt x="464" y="251"/>
                </a:cubicBezTo>
                <a:close/>
                <a:moveTo>
                  <a:pt x="373" y="404"/>
                </a:moveTo>
                <a:cubicBezTo>
                  <a:pt x="373" y="413"/>
                  <a:pt x="381" y="420"/>
                  <a:pt x="390" y="420"/>
                </a:cubicBezTo>
                <a:cubicBezTo>
                  <a:pt x="399" y="420"/>
                  <a:pt x="407" y="413"/>
                  <a:pt x="407" y="404"/>
                </a:cubicBezTo>
                <a:cubicBezTo>
                  <a:pt x="407" y="394"/>
                  <a:pt x="399" y="387"/>
                  <a:pt x="390" y="387"/>
                </a:cubicBezTo>
                <a:cubicBezTo>
                  <a:pt x="381" y="387"/>
                  <a:pt x="373" y="394"/>
                  <a:pt x="373" y="404"/>
                </a:cubicBezTo>
                <a:close/>
                <a:moveTo>
                  <a:pt x="400" y="357"/>
                </a:moveTo>
                <a:cubicBezTo>
                  <a:pt x="400" y="366"/>
                  <a:pt x="407" y="373"/>
                  <a:pt x="417" y="373"/>
                </a:cubicBezTo>
                <a:cubicBezTo>
                  <a:pt x="426" y="373"/>
                  <a:pt x="433" y="366"/>
                  <a:pt x="433" y="357"/>
                </a:cubicBezTo>
                <a:cubicBezTo>
                  <a:pt x="433" y="348"/>
                  <a:pt x="426" y="340"/>
                  <a:pt x="417" y="340"/>
                </a:cubicBezTo>
                <a:cubicBezTo>
                  <a:pt x="407" y="340"/>
                  <a:pt x="400" y="348"/>
                  <a:pt x="400" y="357"/>
                </a:cubicBezTo>
                <a:close/>
                <a:moveTo>
                  <a:pt x="336" y="365"/>
                </a:moveTo>
                <a:cubicBezTo>
                  <a:pt x="336" y="374"/>
                  <a:pt x="343" y="381"/>
                  <a:pt x="352" y="381"/>
                </a:cubicBezTo>
                <a:cubicBezTo>
                  <a:pt x="360" y="381"/>
                  <a:pt x="367" y="374"/>
                  <a:pt x="367" y="365"/>
                </a:cubicBezTo>
                <a:cubicBezTo>
                  <a:pt x="367" y="357"/>
                  <a:pt x="360" y="350"/>
                  <a:pt x="352" y="350"/>
                </a:cubicBezTo>
                <a:cubicBezTo>
                  <a:pt x="343" y="350"/>
                  <a:pt x="336" y="357"/>
                  <a:pt x="336" y="365"/>
                </a:cubicBezTo>
                <a:close/>
                <a:moveTo>
                  <a:pt x="283" y="392"/>
                </a:moveTo>
                <a:cubicBezTo>
                  <a:pt x="291" y="392"/>
                  <a:pt x="298" y="385"/>
                  <a:pt x="298" y="377"/>
                </a:cubicBezTo>
                <a:cubicBezTo>
                  <a:pt x="298" y="369"/>
                  <a:pt x="291" y="362"/>
                  <a:pt x="283" y="362"/>
                </a:cubicBezTo>
                <a:cubicBezTo>
                  <a:pt x="275" y="362"/>
                  <a:pt x="268" y="369"/>
                  <a:pt x="268" y="377"/>
                </a:cubicBezTo>
                <a:cubicBezTo>
                  <a:pt x="268" y="385"/>
                  <a:pt x="275" y="392"/>
                  <a:pt x="283" y="392"/>
                </a:cubicBezTo>
                <a:close/>
                <a:moveTo>
                  <a:pt x="424" y="316"/>
                </a:moveTo>
                <a:cubicBezTo>
                  <a:pt x="424" y="325"/>
                  <a:pt x="431" y="332"/>
                  <a:pt x="440" y="332"/>
                </a:cubicBezTo>
                <a:cubicBezTo>
                  <a:pt x="448" y="332"/>
                  <a:pt x="455" y="325"/>
                  <a:pt x="455" y="316"/>
                </a:cubicBezTo>
                <a:cubicBezTo>
                  <a:pt x="455" y="308"/>
                  <a:pt x="448" y="301"/>
                  <a:pt x="440" y="301"/>
                </a:cubicBezTo>
                <a:cubicBezTo>
                  <a:pt x="431" y="301"/>
                  <a:pt x="424" y="308"/>
                  <a:pt x="424" y="316"/>
                </a:cubicBezTo>
                <a:close/>
                <a:moveTo>
                  <a:pt x="364" y="323"/>
                </a:moveTo>
                <a:cubicBezTo>
                  <a:pt x="364" y="331"/>
                  <a:pt x="370" y="338"/>
                  <a:pt x="379" y="338"/>
                </a:cubicBezTo>
                <a:cubicBezTo>
                  <a:pt x="387" y="338"/>
                  <a:pt x="394" y="331"/>
                  <a:pt x="394" y="323"/>
                </a:cubicBezTo>
                <a:cubicBezTo>
                  <a:pt x="394" y="314"/>
                  <a:pt x="387" y="308"/>
                  <a:pt x="379" y="308"/>
                </a:cubicBezTo>
                <a:cubicBezTo>
                  <a:pt x="370" y="308"/>
                  <a:pt x="364" y="314"/>
                  <a:pt x="364" y="323"/>
                </a:cubicBezTo>
                <a:close/>
                <a:moveTo>
                  <a:pt x="530" y="234"/>
                </a:moveTo>
                <a:cubicBezTo>
                  <a:pt x="521" y="234"/>
                  <a:pt x="515" y="240"/>
                  <a:pt x="515" y="248"/>
                </a:cubicBezTo>
                <a:cubicBezTo>
                  <a:pt x="515" y="257"/>
                  <a:pt x="521" y="263"/>
                  <a:pt x="530" y="263"/>
                </a:cubicBezTo>
                <a:cubicBezTo>
                  <a:pt x="537" y="263"/>
                  <a:pt x="544" y="257"/>
                  <a:pt x="544" y="248"/>
                </a:cubicBezTo>
                <a:cubicBezTo>
                  <a:pt x="544" y="240"/>
                  <a:pt x="537" y="234"/>
                  <a:pt x="530" y="234"/>
                </a:cubicBezTo>
                <a:close/>
                <a:moveTo>
                  <a:pt x="809" y="334"/>
                </a:moveTo>
                <a:cubicBezTo>
                  <a:pt x="809" y="361"/>
                  <a:pt x="809" y="361"/>
                  <a:pt x="809" y="361"/>
                </a:cubicBezTo>
                <a:cubicBezTo>
                  <a:pt x="804" y="358"/>
                  <a:pt x="801" y="353"/>
                  <a:pt x="801" y="347"/>
                </a:cubicBezTo>
                <a:cubicBezTo>
                  <a:pt x="801" y="342"/>
                  <a:pt x="804" y="337"/>
                  <a:pt x="809" y="334"/>
                </a:cubicBezTo>
                <a:close/>
                <a:moveTo>
                  <a:pt x="809" y="410"/>
                </a:moveTo>
                <a:cubicBezTo>
                  <a:pt x="809" y="436"/>
                  <a:pt x="809" y="436"/>
                  <a:pt x="809" y="436"/>
                </a:cubicBezTo>
                <a:cubicBezTo>
                  <a:pt x="803" y="435"/>
                  <a:pt x="799" y="429"/>
                  <a:pt x="799" y="423"/>
                </a:cubicBezTo>
                <a:cubicBezTo>
                  <a:pt x="799" y="417"/>
                  <a:pt x="803" y="412"/>
                  <a:pt x="809" y="410"/>
                </a:cubicBezTo>
                <a:close/>
                <a:moveTo>
                  <a:pt x="809" y="454"/>
                </a:moveTo>
                <a:cubicBezTo>
                  <a:pt x="809" y="479"/>
                  <a:pt x="809" y="479"/>
                  <a:pt x="809" y="479"/>
                </a:cubicBezTo>
                <a:cubicBezTo>
                  <a:pt x="803" y="478"/>
                  <a:pt x="798" y="473"/>
                  <a:pt x="798" y="467"/>
                </a:cubicBezTo>
                <a:cubicBezTo>
                  <a:pt x="798" y="460"/>
                  <a:pt x="803" y="455"/>
                  <a:pt x="809" y="454"/>
                </a:cubicBezTo>
                <a:close/>
                <a:moveTo>
                  <a:pt x="809" y="371"/>
                </a:moveTo>
                <a:cubicBezTo>
                  <a:pt x="809" y="397"/>
                  <a:pt x="809" y="397"/>
                  <a:pt x="809" y="397"/>
                </a:cubicBezTo>
                <a:cubicBezTo>
                  <a:pt x="804" y="395"/>
                  <a:pt x="800" y="390"/>
                  <a:pt x="800" y="384"/>
                </a:cubicBezTo>
                <a:cubicBezTo>
                  <a:pt x="800" y="378"/>
                  <a:pt x="804" y="373"/>
                  <a:pt x="809" y="371"/>
                </a:cubicBezTo>
                <a:close/>
                <a:moveTo>
                  <a:pt x="808" y="501"/>
                </a:moveTo>
                <a:cubicBezTo>
                  <a:pt x="809" y="501"/>
                  <a:pt x="809" y="501"/>
                  <a:pt x="809" y="501"/>
                </a:cubicBezTo>
                <a:cubicBezTo>
                  <a:pt x="809" y="516"/>
                  <a:pt x="809" y="516"/>
                  <a:pt x="809" y="516"/>
                </a:cubicBezTo>
                <a:cubicBezTo>
                  <a:pt x="796" y="516"/>
                  <a:pt x="796" y="516"/>
                  <a:pt x="796" y="516"/>
                </a:cubicBezTo>
                <a:cubicBezTo>
                  <a:pt x="796" y="515"/>
                  <a:pt x="796" y="515"/>
                  <a:pt x="796" y="515"/>
                </a:cubicBezTo>
                <a:cubicBezTo>
                  <a:pt x="796" y="507"/>
                  <a:pt x="802" y="501"/>
                  <a:pt x="808" y="501"/>
                </a:cubicBezTo>
                <a:close/>
                <a:moveTo>
                  <a:pt x="809" y="300"/>
                </a:moveTo>
                <a:cubicBezTo>
                  <a:pt x="809" y="324"/>
                  <a:pt x="809" y="324"/>
                  <a:pt x="809" y="324"/>
                </a:cubicBezTo>
                <a:cubicBezTo>
                  <a:pt x="805" y="322"/>
                  <a:pt x="803" y="317"/>
                  <a:pt x="803" y="312"/>
                </a:cubicBezTo>
                <a:cubicBezTo>
                  <a:pt x="803" y="308"/>
                  <a:pt x="805" y="303"/>
                  <a:pt x="809" y="300"/>
                </a:cubicBezTo>
                <a:close/>
                <a:moveTo>
                  <a:pt x="773" y="516"/>
                </a:moveTo>
                <a:cubicBezTo>
                  <a:pt x="748" y="516"/>
                  <a:pt x="748" y="516"/>
                  <a:pt x="748" y="516"/>
                </a:cubicBezTo>
                <a:cubicBezTo>
                  <a:pt x="748" y="509"/>
                  <a:pt x="754" y="504"/>
                  <a:pt x="760" y="504"/>
                </a:cubicBezTo>
                <a:cubicBezTo>
                  <a:pt x="767" y="504"/>
                  <a:pt x="772" y="509"/>
                  <a:pt x="773" y="516"/>
                </a:cubicBezTo>
                <a:close/>
                <a:moveTo>
                  <a:pt x="719" y="516"/>
                </a:moveTo>
                <a:cubicBezTo>
                  <a:pt x="696" y="516"/>
                  <a:pt x="696" y="516"/>
                  <a:pt x="696" y="516"/>
                </a:cubicBezTo>
                <a:cubicBezTo>
                  <a:pt x="698" y="511"/>
                  <a:pt x="702" y="508"/>
                  <a:pt x="708" y="508"/>
                </a:cubicBezTo>
                <a:cubicBezTo>
                  <a:pt x="712" y="508"/>
                  <a:pt x="717" y="511"/>
                  <a:pt x="719" y="516"/>
                </a:cubicBezTo>
                <a:close/>
                <a:moveTo>
                  <a:pt x="140" y="516"/>
                </a:moveTo>
                <a:cubicBezTo>
                  <a:pt x="113" y="516"/>
                  <a:pt x="113" y="516"/>
                  <a:pt x="113" y="516"/>
                </a:cubicBezTo>
                <a:cubicBezTo>
                  <a:pt x="115" y="510"/>
                  <a:pt x="120" y="506"/>
                  <a:pt x="126" y="506"/>
                </a:cubicBezTo>
                <a:cubicBezTo>
                  <a:pt x="133" y="506"/>
                  <a:pt x="138" y="510"/>
                  <a:pt x="140" y="516"/>
                </a:cubicBezTo>
                <a:close/>
                <a:moveTo>
                  <a:pt x="809" y="33"/>
                </a:moveTo>
                <a:cubicBezTo>
                  <a:pt x="809" y="52"/>
                  <a:pt x="809" y="52"/>
                  <a:pt x="809" y="52"/>
                </a:cubicBezTo>
                <a:cubicBezTo>
                  <a:pt x="804" y="52"/>
                  <a:pt x="800" y="47"/>
                  <a:pt x="800" y="42"/>
                </a:cubicBezTo>
                <a:cubicBezTo>
                  <a:pt x="800" y="37"/>
                  <a:pt x="804" y="33"/>
                  <a:pt x="809" y="33"/>
                </a:cubicBezTo>
                <a:close/>
                <a:moveTo>
                  <a:pt x="808" y="151"/>
                </a:moveTo>
                <a:cubicBezTo>
                  <a:pt x="809" y="151"/>
                  <a:pt x="809" y="151"/>
                  <a:pt x="809" y="151"/>
                </a:cubicBezTo>
                <a:cubicBezTo>
                  <a:pt x="809" y="184"/>
                  <a:pt x="809" y="184"/>
                  <a:pt x="809" y="184"/>
                </a:cubicBezTo>
                <a:cubicBezTo>
                  <a:pt x="809" y="184"/>
                  <a:pt x="809" y="184"/>
                  <a:pt x="808" y="184"/>
                </a:cubicBezTo>
                <a:cubicBezTo>
                  <a:pt x="800" y="184"/>
                  <a:pt x="792" y="177"/>
                  <a:pt x="792" y="168"/>
                </a:cubicBezTo>
                <a:cubicBezTo>
                  <a:pt x="792" y="159"/>
                  <a:pt x="800" y="151"/>
                  <a:pt x="808" y="151"/>
                </a:cubicBezTo>
                <a:close/>
                <a:moveTo>
                  <a:pt x="805" y="125"/>
                </a:moveTo>
                <a:cubicBezTo>
                  <a:pt x="805" y="122"/>
                  <a:pt x="806" y="119"/>
                  <a:pt x="809" y="116"/>
                </a:cubicBezTo>
                <a:cubicBezTo>
                  <a:pt x="809" y="135"/>
                  <a:pt x="809" y="135"/>
                  <a:pt x="809" y="135"/>
                </a:cubicBezTo>
                <a:cubicBezTo>
                  <a:pt x="806" y="133"/>
                  <a:pt x="805" y="129"/>
                  <a:pt x="805" y="125"/>
                </a:cubicBezTo>
                <a:close/>
                <a:moveTo>
                  <a:pt x="799" y="189"/>
                </a:moveTo>
                <a:cubicBezTo>
                  <a:pt x="803" y="189"/>
                  <a:pt x="806" y="190"/>
                  <a:pt x="809" y="193"/>
                </a:cubicBezTo>
                <a:cubicBezTo>
                  <a:pt x="809" y="221"/>
                  <a:pt x="809" y="221"/>
                  <a:pt x="809" y="221"/>
                </a:cubicBezTo>
                <a:cubicBezTo>
                  <a:pt x="806" y="223"/>
                  <a:pt x="803" y="224"/>
                  <a:pt x="799" y="224"/>
                </a:cubicBezTo>
                <a:cubicBezTo>
                  <a:pt x="790" y="224"/>
                  <a:pt x="782" y="216"/>
                  <a:pt x="782" y="207"/>
                </a:cubicBezTo>
                <a:cubicBezTo>
                  <a:pt x="782" y="197"/>
                  <a:pt x="790" y="189"/>
                  <a:pt x="799" y="189"/>
                </a:cubicBezTo>
                <a:close/>
                <a:moveTo>
                  <a:pt x="418" y="508"/>
                </a:moveTo>
                <a:cubicBezTo>
                  <a:pt x="418" y="511"/>
                  <a:pt x="417" y="513"/>
                  <a:pt x="416" y="516"/>
                </a:cubicBezTo>
                <a:cubicBezTo>
                  <a:pt x="388" y="516"/>
                  <a:pt x="388" y="516"/>
                  <a:pt x="388" y="516"/>
                </a:cubicBezTo>
                <a:cubicBezTo>
                  <a:pt x="387" y="513"/>
                  <a:pt x="386" y="511"/>
                  <a:pt x="386" y="508"/>
                </a:cubicBezTo>
                <a:cubicBezTo>
                  <a:pt x="386" y="499"/>
                  <a:pt x="394" y="492"/>
                  <a:pt x="402" y="492"/>
                </a:cubicBezTo>
                <a:cubicBezTo>
                  <a:pt x="411" y="492"/>
                  <a:pt x="418" y="499"/>
                  <a:pt x="418" y="508"/>
                </a:cubicBezTo>
                <a:close/>
              </a:path>
            </a:pathLst>
          </a:custGeom>
          <a:solidFill>
            <a:schemeClr val="accent2"/>
          </a:solidFill>
          <a:ln w="9525">
            <a:noFill/>
            <a:round/>
            <a:headEnd/>
            <a:tailEnd/>
          </a:ln>
          <a:effectLst/>
          <a:extLst>
            <a:ext uri="{AF507438-7753-43E0-B8FC-AC1667EBCBE1}">
              <a14:hiddenEffects xmlns:a14="http://schemas.microsoft.com/office/drawing/2010/main">
                <a:effectLst>
                  <a:outerShdw dist="35921" dir="2700000" algn="ctr" rotWithShape="0">
                    <a:srgbClr val="8C8682"/>
                  </a:outerShdw>
                </a:effectLst>
              </a14:hiddenEffects>
            </a:ext>
          </a:extLst>
        </p:spPr>
        <p:txBody>
          <a:bodyPr vert="horz" wrap="square" lIns="97536" tIns="48768" rIns="97536" bIns="48768" numCol="1" anchor="t" anchorCtr="0" compatLnSpc="1">
            <a:prstTxWarp prst="textNoShape">
              <a:avLst/>
            </a:prstTxWarp>
          </a:bodyPr>
          <a:lstStyle/>
          <a:p>
            <a:endParaRPr lang="en-US" sz="2133" b="0" i="0" u="sng"/>
          </a:p>
        </p:txBody>
      </p:sp>
      <p:sp>
        <p:nvSpPr>
          <p:cNvPr id="2" name="Title Placeholder 1"/>
          <p:cNvSpPr>
            <a:spLocks noGrp="1"/>
          </p:cNvSpPr>
          <p:nvPr>
            <p:ph type="title"/>
          </p:nvPr>
        </p:nvSpPr>
        <p:spPr>
          <a:xfrm>
            <a:off x="502920" y="487680"/>
            <a:ext cx="9052560" cy="650240"/>
          </a:xfrm>
          <a:prstGeom prst="rect">
            <a:avLst/>
          </a:prstGeom>
        </p:spPr>
        <p:txBody>
          <a:bodyPr vert="horz" lIns="91440" tIns="45720" rIns="91440" bIns="45720" rtlCol="0" anchor="t">
            <a:noAutofit/>
          </a:bodyPr>
          <a:lstStyle/>
          <a:p>
            <a:r>
              <a:rPr lang="en-US" dirty="0"/>
              <a:t>Content with Text and Photo</a:t>
            </a:r>
          </a:p>
        </p:txBody>
      </p:sp>
      <p:sp>
        <p:nvSpPr>
          <p:cNvPr id="3" name="Text Placeholder 2"/>
          <p:cNvSpPr>
            <a:spLocks noGrp="1"/>
          </p:cNvSpPr>
          <p:nvPr>
            <p:ph type="body" idx="1"/>
          </p:nvPr>
        </p:nvSpPr>
        <p:spPr>
          <a:xfrm>
            <a:off x="502920" y="1463040"/>
            <a:ext cx="9052560" cy="4714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389896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75390" rtl="0" eaLnBrk="1" latinLnBrk="0" hangingPunct="1">
        <a:spcBef>
          <a:spcPct val="0"/>
        </a:spcBef>
        <a:buNone/>
        <a:defRPr sz="3413" b="0" i="0" u="none" kern="1200" cap="all" baseline="0">
          <a:solidFill>
            <a:schemeClr val="tx2"/>
          </a:solidFill>
          <a:latin typeface="+mj-lt"/>
          <a:ea typeface="+mj-ea"/>
          <a:cs typeface="+mj-cs"/>
        </a:defRPr>
      </a:lvl1pPr>
    </p:titleStyle>
    <p:bodyStyle>
      <a:lvl1pPr marL="365771" indent="-365771" algn="l" defTabSz="975390" rtl="0" eaLnBrk="1" latinLnBrk="0" hangingPunct="1">
        <a:spcBef>
          <a:spcPct val="20000"/>
        </a:spcBef>
        <a:spcAft>
          <a:spcPts val="640"/>
        </a:spcAft>
        <a:buFont typeface="Wingdings" panose="05000000000000000000" pitchFamily="2" charset="2"/>
        <a:buChar char="§"/>
        <a:defRPr sz="2987" kern="1200" baseline="0">
          <a:solidFill>
            <a:schemeClr val="tx2"/>
          </a:solidFill>
          <a:latin typeface="Arial" panose="020B0604020202020204" pitchFamily="34" charset="0"/>
          <a:ea typeface="+mn-ea"/>
          <a:cs typeface="+mn-cs"/>
        </a:defRPr>
      </a:lvl1pPr>
      <a:lvl2pPr marL="792505" indent="-304810" algn="l" defTabSz="975390" rtl="0" eaLnBrk="1" latinLnBrk="0" hangingPunct="1">
        <a:spcBef>
          <a:spcPct val="20000"/>
        </a:spcBef>
        <a:spcAft>
          <a:spcPts val="320"/>
        </a:spcAft>
        <a:buFont typeface="Arial" pitchFamily="34" charset="0"/>
        <a:buChar char="–"/>
        <a:defRPr sz="2560" kern="1200" baseline="0">
          <a:solidFill>
            <a:schemeClr val="tx2"/>
          </a:solidFill>
          <a:latin typeface="Arial" panose="020B0604020202020204" pitchFamily="34" charset="0"/>
          <a:ea typeface="+mn-ea"/>
          <a:cs typeface="+mn-cs"/>
        </a:defRPr>
      </a:lvl2pPr>
      <a:lvl3pPr marL="1219238" indent="-243848" algn="l" defTabSz="975390" rtl="0" eaLnBrk="1" latinLnBrk="0" hangingPunct="1">
        <a:spcBef>
          <a:spcPct val="20000"/>
        </a:spcBef>
        <a:buFont typeface="Arial" pitchFamily="34" charset="0"/>
        <a:buChar char="•"/>
        <a:defRPr sz="2133" kern="1200" baseline="0">
          <a:solidFill>
            <a:schemeClr val="tx2"/>
          </a:solidFill>
          <a:latin typeface="Arial" panose="020B0604020202020204" pitchFamily="34" charset="0"/>
          <a:ea typeface="+mn-ea"/>
          <a:cs typeface="+mn-cs"/>
        </a:defRPr>
      </a:lvl3pPr>
      <a:lvl4pPr marL="1706933" indent="-243848" algn="l" defTabSz="975390" rtl="0" eaLnBrk="1" latinLnBrk="0" hangingPunct="1">
        <a:spcBef>
          <a:spcPct val="20000"/>
        </a:spcBef>
        <a:buFont typeface="Arial" pitchFamily="34" charset="0"/>
        <a:buChar char="–"/>
        <a:defRPr sz="1707" kern="1200" baseline="0">
          <a:solidFill>
            <a:schemeClr val="tx2"/>
          </a:solidFill>
          <a:latin typeface="Arial" panose="020B0604020202020204" pitchFamily="34" charset="0"/>
          <a:ea typeface="+mn-ea"/>
          <a:cs typeface="+mn-cs"/>
        </a:defRPr>
      </a:lvl4pPr>
      <a:lvl5pPr marL="2194629" indent="-243848" algn="l" defTabSz="975390" rtl="0" eaLnBrk="1" latinLnBrk="0" hangingPunct="1">
        <a:spcBef>
          <a:spcPct val="20000"/>
        </a:spcBef>
        <a:buFont typeface="Arial" pitchFamily="34" charset="0"/>
        <a:buChar char="»"/>
        <a:defRPr sz="1707" kern="1200" baseline="0">
          <a:solidFill>
            <a:schemeClr val="tx2"/>
          </a:solidFill>
          <a:latin typeface="Arial" panose="020B0604020202020204" pitchFamily="34" charset="0"/>
          <a:ea typeface="+mn-ea"/>
          <a:cs typeface="+mn-cs"/>
        </a:defRPr>
      </a:lvl5pPr>
      <a:lvl6pPr marL="268232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issma.net/" TargetMode="External"/><Relationship Id="rId4" Type="http://schemas.openxmlformats.org/officeDocument/2006/relationships/hyperlink" Target="mailto:mbridgewater@issma.n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publicdomainpictures.net/view-image.php?image=182389&amp;picture=music-26" TargetMode="External"/><Relationship Id="rId5" Type="http://schemas.microsoft.com/office/2007/relationships/hdphoto" Target="../media/hdphoto1.wdp"/><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creativecommons.org/licenses/by-sa/3.0/" TargetMode="External"/><Relationship Id="rId5" Type="http://schemas.openxmlformats.org/officeDocument/2006/relationships/image" Target="../media/image2.jpeg"/><Relationship Id="rId4" Type="http://schemas.openxmlformats.org/officeDocument/2006/relationships/hyperlink" Target="https://profslusos.blogspot.com/2016/08/e-quanto-aos-resultados-da-mobilidad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comicbookandbeyond.com/phil-mcgraw-quotes/" TargetMode="Externa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publicdomainpictures.net/view-image.php?image=174654&amp;picture=hand-pointing-out"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hyperlink" Target="https://pxhere.com/en/photo/814454" TargetMode="External"/><Relationship Id="rId5" Type="http://schemas.microsoft.com/office/2007/relationships/hdphoto" Target="../media/hdphoto2.wdp"/><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pixabay.com/en/red-flag-capture-signal-sport-308663/"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hyperlink" Target="https://www.publicdomainpictures.net/view-image.php?image=78444&amp;picture=&amp;jazyk=N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broadlytextual.com/2019/04/23/empathy-and-education-revisited-fight-or-flight/" TargetMode="External"/><Relationship Id="rId4" Type="http://schemas.openxmlformats.org/officeDocument/2006/relationships/image" Target="../media/image18.jpeg"/><Relationship Id="rId9" Type="http://schemas.openxmlformats.org/officeDocument/2006/relationships/hyperlink" Target="http://ipkitten.blogspot.com/2008_05_01_archive.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reepngimg.com/png/51077-share-images-png-download-free"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2.png&amp;ehk=TgbZ9sNCI"/></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onhealthtech.blogspot.com/2015/09/the-crisis-masters-of-health-and-death.html"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ommons.wikimedia.org/wiki/File:New_Zealand_Sign_Assembly_-_Emergency.sv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47310"/>
            <a:ext cx="4961096" cy="7315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91515" y="2110554"/>
            <a:ext cx="3956004" cy="5774132"/>
          </a:xfrm>
        </p:spPr>
        <p:txBody>
          <a:bodyPr vert="horz" lIns="91440" tIns="45720" rIns="91440" bIns="45720" rtlCol="0" anchor="ctr">
            <a:normAutofit/>
          </a:bodyPr>
          <a:lstStyle/>
          <a:p>
            <a:pPr defTabSz="914400">
              <a:lnSpc>
                <a:spcPct val="90000"/>
              </a:lnSpc>
            </a:pPr>
            <a:r>
              <a:rPr lang="en-US" sz="4900" kern="1200" dirty="0">
                <a:solidFill>
                  <a:schemeClr val="bg1"/>
                </a:solidFill>
                <a:effectLst>
                  <a:outerShdw blurRad="38100" dist="38100" dir="2700000" algn="tl">
                    <a:srgbClr val="000000">
                      <a:alpha val="43137"/>
                    </a:srgbClr>
                  </a:outerShdw>
                </a:effectLst>
                <a:latin typeface="+mj-lt"/>
                <a:ea typeface="+mj-ea"/>
                <a:cs typeface="+mj-cs"/>
              </a:rPr>
              <a:t> </a:t>
            </a:r>
            <a:br>
              <a:rPr lang="en-US" sz="4900" kern="1200" dirty="0">
                <a:solidFill>
                  <a:schemeClr val="bg1"/>
                </a:solidFill>
                <a:effectLst>
                  <a:outerShdw blurRad="38100" dist="38100" dir="2700000" algn="tl">
                    <a:srgbClr val="000000">
                      <a:alpha val="43137"/>
                    </a:srgbClr>
                  </a:outerShdw>
                </a:effectLst>
                <a:latin typeface="+mj-lt"/>
                <a:ea typeface="+mj-ea"/>
                <a:cs typeface="+mj-cs"/>
              </a:rPr>
            </a:br>
            <a:r>
              <a:rPr lang="en-US" sz="4900" kern="1200" cap="all" dirty="0">
                <a:solidFill>
                  <a:schemeClr val="bg1"/>
                </a:solidFill>
                <a:effectLst>
                  <a:outerShdw blurRad="38100" dist="38100" dir="2700000" algn="tl">
                    <a:srgbClr val="000000">
                      <a:alpha val="43137"/>
                    </a:srgbClr>
                  </a:outerShdw>
                </a:effectLst>
                <a:latin typeface="+mj-lt"/>
                <a:ea typeface="+mj-ea"/>
                <a:cs typeface="+mj-cs"/>
              </a:rPr>
              <a:t>RETURNING TO in-person events</a:t>
            </a:r>
            <a:br>
              <a:rPr lang="en-US" sz="4900" kern="1200" dirty="0">
                <a:solidFill>
                  <a:schemeClr val="bg1"/>
                </a:solidFill>
                <a:effectLst>
                  <a:outerShdw blurRad="38100" dist="38100" dir="2700000" algn="tl">
                    <a:srgbClr val="000000">
                      <a:alpha val="43137"/>
                    </a:srgbClr>
                  </a:outerShdw>
                </a:effectLst>
                <a:latin typeface="+mj-lt"/>
                <a:ea typeface="+mj-ea"/>
                <a:cs typeface="+mj-cs"/>
              </a:rPr>
            </a:br>
            <a:br>
              <a:rPr lang="en-US" sz="4900" kern="1200" dirty="0">
                <a:solidFill>
                  <a:schemeClr val="bg1"/>
                </a:solidFill>
                <a:effectLst>
                  <a:outerShdw blurRad="38100" dist="38100" dir="2700000" algn="tl">
                    <a:srgbClr val="000000">
                      <a:alpha val="43137"/>
                    </a:srgbClr>
                  </a:outerShdw>
                </a:effectLst>
                <a:latin typeface="+mj-lt"/>
                <a:ea typeface="+mj-ea"/>
                <a:cs typeface="+mj-cs"/>
              </a:rPr>
            </a:br>
            <a:endParaRPr lang="en-US" sz="4900" kern="1200" dirty="0">
              <a:solidFill>
                <a:schemeClr val="bg1"/>
              </a:solidFill>
              <a:latin typeface="+mj-lt"/>
              <a:ea typeface="+mj-ea"/>
              <a:cs typeface="+mj-cs"/>
            </a:endParaRPr>
          </a:p>
        </p:txBody>
      </p:sp>
      <p:pic>
        <p:nvPicPr>
          <p:cNvPr id="4" name="Picture 2" descr="http://www.issma.net/images/topbannernew.jpg"/>
          <p:cNvPicPr>
            <a:picLocks noChangeAspect="1" noChangeArrowheads="1"/>
          </p:cNvPicPr>
          <p:nvPr/>
        </p:nvPicPr>
        <p:blipFill>
          <a:blip r:embed="rId3" cstate="print"/>
          <a:srcRect/>
          <a:stretch>
            <a:fillRect/>
          </a:stretch>
        </p:blipFill>
        <p:spPr bwMode="auto">
          <a:xfrm>
            <a:off x="0" y="0"/>
            <a:ext cx="10058400" cy="1447310"/>
          </a:xfrm>
          <a:prstGeom prst="rect">
            <a:avLst/>
          </a:prstGeom>
          <a:noFill/>
        </p:spPr>
      </p:pic>
      <p:sp>
        <p:nvSpPr>
          <p:cNvPr id="9" name="Rectangle 8">
            <a:extLst>
              <a:ext uri="{FF2B5EF4-FFF2-40B4-BE49-F238E27FC236}">
                <a16:creationId xmlns:a16="http://schemas.microsoft.com/office/drawing/2014/main" id="{4C990A57-2D18-40CD-A52F-4B78C139BCC1}"/>
              </a:ext>
            </a:extLst>
          </p:cNvPr>
          <p:cNvSpPr/>
          <p:nvPr/>
        </p:nvSpPr>
        <p:spPr>
          <a:xfrm>
            <a:off x="4961096" y="7315199"/>
            <a:ext cx="5097304" cy="144730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pPr>
            <a:endParaRPr lang="en-US" sz="1800" dirty="0">
              <a:solidFill>
                <a:schemeClr val="tx1"/>
              </a:solidFill>
            </a:endParaRPr>
          </a:p>
        </p:txBody>
      </p:sp>
      <p:sp>
        <p:nvSpPr>
          <p:cNvPr id="12" name="TextBox 11">
            <a:extLst>
              <a:ext uri="{FF2B5EF4-FFF2-40B4-BE49-F238E27FC236}">
                <a16:creationId xmlns:a16="http://schemas.microsoft.com/office/drawing/2014/main" id="{7EA41072-7ED1-455B-A474-8A256CE42C95}"/>
              </a:ext>
            </a:extLst>
          </p:cNvPr>
          <p:cNvSpPr txBox="1"/>
          <p:nvPr/>
        </p:nvSpPr>
        <p:spPr>
          <a:xfrm>
            <a:off x="5303012" y="2209800"/>
            <a:ext cx="4572000" cy="1754326"/>
          </a:xfrm>
          <a:prstGeom prst="rect">
            <a:avLst/>
          </a:prstGeom>
          <a:noFill/>
        </p:spPr>
        <p:txBody>
          <a:bodyPr wrap="square">
            <a:spAutoFit/>
          </a:bodyPr>
          <a:lstStyle/>
          <a:p>
            <a:pPr algn="ctr" defTabSz="914400">
              <a:lnSpc>
                <a:spcPct val="90000"/>
              </a:lnSpc>
            </a:pPr>
            <a:r>
              <a:rPr lang="en-US" sz="3200" b="1" dirty="0">
                <a:solidFill>
                  <a:schemeClr val="tx1"/>
                </a:solidFill>
                <a:effectLst>
                  <a:outerShdw blurRad="38100" dist="38100" dir="2700000" algn="tl">
                    <a:srgbClr val="000000">
                      <a:alpha val="43137"/>
                    </a:srgbClr>
                  </a:outerShdw>
                </a:effectLst>
              </a:rPr>
              <a:t>NFHS Performing Arts Conference</a:t>
            </a:r>
          </a:p>
          <a:p>
            <a:pPr algn="ctr" defTabSz="914400">
              <a:lnSpc>
                <a:spcPct val="90000"/>
              </a:lnSpc>
            </a:pPr>
            <a:endParaRPr lang="en-US" sz="3200" dirty="0">
              <a:solidFill>
                <a:schemeClr val="tx1"/>
              </a:solidFill>
            </a:endParaRPr>
          </a:p>
          <a:p>
            <a:pPr algn="ctr" defTabSz="914400">
              <a:lnSpc>
                <a:spcPct val="90000"/>
              </a:lnSpc>
            </a:pPr>
            <a:r>
              <a:rPr lang="en-US" sz="2400" dirty="0">
                <a:solidFill>
                  <a:schemeClr val="tx1"/>
                </a:solidFill>
              </a:rPr>
              <a:t>September 22, 2021</a:t>
            </a:r>
          </a:p>
        </p:txBody>
      </p:sp>
      <p:sp>
        <p:nvSpPr>
          <p:cNvPr id="15" name="TextBox 14">
            <a:extLst>
              <a:ext uri="{FF2B5EF4-FFF2-40B4-BE49-F238E27FC236}">
                <a16:creationId xmlns:a16="http://schemas.microsoft.com/office/drawing/2014/main" id="{CF8A5709-0B61-4E35-A5CE-8525A738C81D}"/>
              </a:ext>
            </a:extLst>
          </p:cNvPr>
          <p:cNvSpPr txBox="1"/>
          <p:nvPr/>
        </p:nvSpPr>
        <p:spPr>
          <a:xfrm>
            <a:off x="5097306" y="6019800"/>
            <a:ext cx="5029200" cy="1200329"/>
          </a:xfrm>
          <a:prstGeom prst="rect">
            <a:avLst/>
          </a:prstGeom>
          <a:noFill/>
        </p:spPr>
        <p:txBody>
          <a:bodyPr wrap="square">
            <a:spAutoFit/>
          </a:bodyPr>
          <a:lstStyle/>
          <a:p>
            <a:pPr algn="ctr" defTabSz="914400">
              <a:lnSpc>
                <a:spcPct val="90000"/>
              </a:lnSpc>
            </a:pPr>
            <a:r>
              <a:rPr lang="en-US" sz="2000" dirty="0">
                <a:solidFill>
                  <a:schemeClr val="tx1"/>
                </a:solidFill>
              </a:rPr>
              <a:t>Mick Bridgewater, Executive Director</a:t>
            </a:r>
          </a:p>
          <a:p>
            <a:pPr algn="ctr" defTabSz="914400">
              <a:lnSpc>
                <a:spcPct val="90000"/>
              </a:lnSpc>
            </a:pPr>
            <a:r>
              <a:rPr lang="en-US" sz="2000" dirty="0">
                <a:solidFill>
                  <a:schemeClr val="tx1"/>
                </a:solidFill>
              </a:rPr>
              <a:t>Indiana State School Music Association</a:t>
            </a:r>
          </a:p>
          <a:p>
            <a:pPr algn="ctr" defTabSz="914400">
              <a:lnSpc>
                <a:spcPct val="90000"/>
              </a:lnSpc>
            </a:pPr>
            <a:r>
              <a:rPr lang="en-US" sz="2000" dirty="0">
                <a:solidFill>
                  <a:schemeClr val="tx1"/>
                </a:solidFill>
              </a:rPr>
              <a:t>Email: </a:t>
            </a:r>
            <a:r>
              <a:rPr lang="en-US" sz="2000" dirty="0">
                <a:solidFill>
                  <a:schemeClr val="tx1"/>
                </a:solidFill>
                <a:hlinkClick r:id="rId4"/>
              </a:rPr>
              <a:t>mbridgewater@issma.net</a:t>
            </a:r>
            <a:endParaRPr lang="en-US" sz="2000" dirty="0">
              <a:solidFill>
                <a:schemeClr val="tx1"/>
              </a:solidFill>
            </a:endParaRPr>
          </a:p>
          <a:p>
            <a:pPr algn="ctr" defTabSz="914400">
              <a:lnSpc>
                <a:spcPct val="90000"/>
              </a:lnSpc>
            </a:pPr>
            <a:r>
              <a:rPr lang="en-US" sz="2000" dirty="0">
                <a:solidFill>
                  <a:schemeClr val="tx1"/>
                </a:solidFill>
              </a:rPr>
              <a:t>ISSMA Website: </a:t>
            </a:r>
            <a:r>
              <a:rPr lang="en-US" sz="2000" dirty="0">
                <a:solidFill>
                  <a:schemeClr val="tx1"/>
                </a:solidFill>
                <a:hlinkClick r:id="rId5"/>
              </a:rPr>
              <a:t>www.issma.net</a:t>
            </a:r>
            <a:endParaRPr lang="en-US" sz="2000" dirty="0">
              <a:solidFill>
                <a:schemeClr val="tx1"/>
              </a:solidFill>
            </a:endParaRPr>
          </a:p>
        </p:txBody>
      </p:sp>
    </p:spTree>
    <p:extLst>
      <p:ext uri="{BB962C8B-B14F-4D97-AF65-F5344CB8AC3E}">
        <p14:creationId xmlns:p14="http://schemas.microsoft.com/office/powerpoint/2010/main" val="1481043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212009"/>
            <a:ext cx="9829800" cy="930991"/>
          </a:xfrm>
        </p:spPr>
        <p:txBody>
          <a:bodyPr>
            <a:noAutofit/>
          </a:bodyPr>
          <a:lstStyle/>
          <a:p>
            <a:r>
              <a:rPr lang="en-US" sz="3600" dirty="0">
                <a:effectLst>
                  <a:outerShdw blurRad="38100" dist="38100" dir="2700000" algn="tl">
                    <a:srgbClr val="000000">
                      <a:alpha val="43137"/>
                    </a:srgbClr>
                  </a:outerShdw>
                </a:effectLst>
              </a:rPr>
              <a:t>2020 ISSMA MARCHING BAND EVENT GUIDELINES </a:t>
            </a:r>
          </a:p>
        </p:txBody>
      </p:sp>
      <p:sp>
        <p:nvSpPr>
          <p:cNvPr id="3" name="Content Placeholder 2">
            <a:extLst>
              <a:ext uri="{FF2B5EF4-FFF2-40B4-BE49-F238E27FC236}">
                <a16:creationId xmlns:a16="http://schemas.microsoft.com/office/drawing/2014/main" id="{D00C092B-C059-4630-8001-AF7F09B5646D}"/>
              </a:ext>
            </a:extLst>
          </p:cNvPr>
          <p:cNvSpPr>
            <a:spLocks noGrp="1"/>
          </p:cNvSpPr>
          <p:nvPr>
            <p:ph idx="1"/>
          </p:nvPr>
        </p:nvSpPr>
        <p:spPr>
          <a:xfrm>
            <a:off x="304800" y="1182686"/>
            <a:ext cx="9639300" cy="4532314"/>
          </a:xfrm>
        </p:spPr>
        <p:txBody>
          <a:bodyPr>
            <a:normAutofit lnSpcReduction="10000"/>
          </a:bodyPr>
          <a:lstStyle/>
          <a:p>
            <a:pPr marL="0" indent="0">
              <a:buNone/>
            </a:pPr>
            <a:r>
              <a:rPr lang="en-US" sz="2400" dirty="0"/>
              <a:t>Established 3 main goals:</a:t>
            </a:r>
          </a:p>
          <a:p>
            <a:pPr marL="457200" indent="-457200">
              <a:buFont typeface="+mj-lt"/>
              <a:buAutoNum type="arabicPeriod"/>
            </a:pPr>
            <a:r>
              <a:rPr lang="en-US" sz="2400" dirty="0"/>
              <a:t>Promote social distancing by increasing the proximity to others and wearing facemasks.</a:t>
            </a:r>
          </a:p>
          <a:p>
            <a:pPr marL="457200" indent="-457200">
              <a:buFont typeface="+mj-lt"/>
              <a:buAutoNum type="arabicPeriod"/>
            </a:pPr>
            <a:r>
              <a:rPr lang="en-US" sz="2400" dirty="0"/>
              <a:t>Reduce the number of exposures by limiting the number of people who are in close contact.</a:t>
            </a:r>
          </a:p>
          <a:p>
            <a:pPr marL="457200" indent="-457200">
              <a:buFont typeface="+mj-lt"/>
              <a:buAutoNum type="arabicPeriod"/>
            </a:pPr>
            <a:r>
              <a:rPr lang="en-US" sz="2400" dirty="0"/>
              <a:t>Reduce the duration of each exposure by limiting the contact time with others.</a:t>
            </a:r>
          </a:p>
          <a:p>
            <a:pPr marL="0" indent="0">
              <a:buNone/>
            </a:pPr>
            <a:r>
              <a:rPr lang="en-US" sz="2400" dirty="0"/>
              <a:t>Governor Holcomb identified 5 Stages in his “Back on Track Plan” to guide restrictions and recommendations as Indiana moved to reopen. In response, ISSMA outlined mitigation strategies for each goal in relationship to Stage 5 and Stage 4 with the understanding that if Indiana returned to Stage 3, all ISSMA marching band events would be cancelled. </a:t>
            </a:r>
          </a:p>
          <a:p>
            <a:pPr marL="0" indent="0">
              <a:buNone/>
            </a:pPr>
            <a:endParaRPr lang="en-US" sz="12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Tree>
    <p:extLst>
      <p:ext uri="{BB962C8B-B14F-4D97-AF65-F5344CB8AC3E}">
        <p14:creationId xmlns:p14="http://schemas.microsoft.com/office/powerpoint/2010/main" val="2649696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86303"/>
            <a:ext cx="9525000" cy="926253"/>
          </a:xfrm>
        </p:spPr>
        <p:txBody>
          <a:bodyPr>
            <a:noAutofit/>
          </a:bodyPr>
          <a:lstStyle/>
          <a:p>
            <a:r>
              <a:rPr lang="en-US" sz="3600" dirty="0">
                <a:effectLst>
                  <a:outerShdw blurRad="38100" dist="38100" dir="2700000" algn="tl">
                    <a:srgbClr val="000000">
                      <a:alpha val="43137"/>
                    </a:srgbClr>
                  </a:outerShdw>
                </a:effectLst>
              </a:rPr>
              <a:t>2020 ISSMA MARCHING BAND EVENT GUIDELINES </a:t>
            </a:r>
          </a:p>
        </p:txBody>
      </p:sp>
      <p:graphicFrame>
        <p:nvGraphicFramePr>
          <p:cNvPr id="7" name="Content Placeholder 6">
            <a:extLst>
              <a:ext uri="{FF2B5EF4-FFF2-40B4-BE49-F238E27FC236}">
                <a16:creationId xmlns:a16="http://schemas.microsoft.com/office/drawing/2014/main" id="{22C1C935-BF22-4719-ABA2-C0674EB3B942}"/>
              </a:ext>
            </a:extLst>
          </p:cNvPr>
          <p:cNvGraphicFramePr>
            <a:graphicFrameLocks noGrp="1"/>
          </p:cNvGraphicFramePr>
          <p:nvPr>
            <p:ph idx="1"/>
            <p:extLst>
              <p:ext uri="{D42A27DB-BD31-4B8C-83A1-F6EECF244321}">
                <p14:modId xmlns:p14="http://schemas.microsoft.com/office/powerpoint/2010/main" val="3286156266"/>
              </p:ext>
            </p:extLst>
          </p:nvPr>
        </p:nvGraphicFramePr>
        <p:xfrm>
          <a:off x="0" y="860647"/>
          <a:ext cx="10058399" cy="5007244"/>
        </p:xfrm>
        <a:graphic>
          <a:graphicData uri="http://schemas.openxmlformats.org/drawingml/2006/table">
            <a:tbl>
              <a:tblPr firstRow="1" firstCol="1" bandRow="1">
                <a:tableStyleId>{5C22544A-7EE6-4342-B048-85BDC9FD1C3A}</a:tableStyleId>
              </a:tblPr>
              <a:tblGrid>
                <a:gridCol w="485676">
                  <a:extLst>
                    <a:ext uri="{9D8B030D-6E8A-4147-A177-3AD203B41FA5}">
                      <a16:colId xmlns:a16="http://schemas.microsoft.com/office/drawing/2014/main" val="136188643"/>
                    </a:ext>
                  </a:extLst>
                </a:gridCol>
                <a:gridCol w="6660827">
                  <a:extLst>
                    <a:ext uri="{9D8B030D-6E8A-4147-A177-3AD203B41FA5}">
                      <a16:colId xmlns:a16="http://schemas.microsoft.com/office/drawing/2014/main" val="3224847689"/>
                    </a:ext>
                  </a:extLst>
                </a:gridCol>
                <a:gridCol w="1559101">
                  <a:extLst>
                    <a:ext uri="{9D8B030D-6E8A-4147-A177-3AD203B41FA5}">
                      <a16:colId xmlns:a16="http://schemas.microsoft.com/office/drawing/2014/main" val="4269272366"/>
                    </a:ext>
                  </a:extLst>
                </a:gridCol>
                <a:gridCol w="1352795">
                  <a:extLst>
                    <a:ext uri="{9D8B030D-6E8A-4147-A177-3AD203B41FA5}">
                      <a16:colId xmlns:a16="http://schemas.microsoft.com/office/drawing/2014/main" val="2160272816"/>
                    </a:ext>
                  </a:extLst>
                </a:gridCol>
              </a:tblGrid>
              <a:tr h="281306">
                <a:tc gridSpan="2">
                  <a:txBody>
                    <a:bodyPr/>
                    <a:lstStyle/>
                    <a:p>
                      <a:pPr marL="0" marR="0">
                        <a:spcBef>
                          <a:spcPts val="0"/>
                        </a:spcBef>
                        <a:spcAft>
                          <a:spcPts val="0"/>
                        </a:spcAft>
                      </a:pPr>
                      <a:r>
                        <a:rPr lang="en-US" sz="1800" dirty="0">
                          <a:effectLst/>
                        </a:rPr>
                        <a:t>PROMOTE SOCIAL DISTANCING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800" dirty="0">
                          <a:effectLst/>
                        </a:rPr>
                        <a:t>STAGE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STAGE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0389812"/>
                  </a:ext>
                </a:extLst>
              </a:tr>
              <a:tr h="495098">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All directors, staff, equipment personnel, volunteers, ISSMA workers, and judges must wear face coverings.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1300838"/>
                  </a:ext>
                </a:extLst>
              </a:tr>
              <a:tr h="495098">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All student performers must wear face coverings while not in performing sequence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Recommended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475131"/>
                  </a:ext>
                </a:extLst>
              </a:tr>
              <a:tr h="495098">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All audience members must wear face coverings to gain admittance to the stands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Recommended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52749066"/>
                  </a:ext>
                </a:extLst>
              </a:tr>
              <a:tr h="495098">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Place markers 6 feet apart in all public areas including spectator entrance, stands, restrooms, concessions, press box, etc.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2810931"/>
                  </a:ext>
                </a:extLst>
              </a:tr>
              <a:tr h="281306">
                <a:tc>
                  <a:txBody>
                    <a:bodyPr/>
                    <a:lstStyle/>
                    <a:p>
                      <a:pPr marL="0" marR="0">
                        <a:spcBef>
                          <a:spcPts val="0"/>
                        </a:spcBef>
                        <a:spcAft>
                          <a:spcPts val="0"/>
                        </a:spcAft>
                      </a:pPr>
                      <a:r>
                        <a:rPr lang="en-US" sz="1100">
                          <a:effectLst/>
                        </a:rPr>
                        <a:t>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Cancel Open Invitational Critique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6776278"/>
                  </a:ext>
                </a:extLst>
              </a:tr>
              <a:tr h="281306">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No “cookouts”, food wagons, etc. allowed on site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9699075"/>
                  </a:ext>
                </a:extLst>
              </a:tr>
              <a:tr h="281306">
                <a:tc>
                  <a:txBody>
                    <a:bodyPr/>
                    <a:lstStyle/>
                    <a:p>
                      <a:pPr marL="0" marR="0">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Bands not permitted to return to the stadium after their performance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264392"/>
                  </a:ext>
                </a:extLst>
              </a:tr>
              <a:tr h="281306">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One-way flow in and one-way flow out for spectators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1569622"/>
                  </a:ext>
                </a:extLst>
              </a:tr>
              <a:tr h="281306">
                <a:tc>
                  <a:txBody>
                    <a:bodyPr/>
                    <a:lstStyle/>
                    <a:p>
                      <a:pPr marL="0" marR="0">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Reduce the number of bands qualifying for Semi-state to 16 per class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4238687"/>
                  </a:ext>
                </a:extLst>
              </a:tr>
              <a:tr h="281306">
                <a:tc>
                  <a:txBody>
                    <a:bodyPr/>
                    <a:lstStyle/>
                    <a:p>
                      <a:pPr marL="0" marR="0">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Reduce the number of bands qualifying for State Finals to 8 per class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692428"/>
                  </a:ext>
                </a:extLst>
              </a:tr>
              <a:tr h="281306">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Schedule Scholastic Finals at 2 sites with 4 judges at each site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2386860"/>
                  </a:ext>
                </a:extLst>
              </a:tr>
              <a:tr h="495098">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If event is moved indoors, the only spectators allowed will be those from the performing band.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1094836"/>
                  </a:ext>
                </a:extLst>
              </a:tr>
              <a:tr h="281306">
                <a:tc>
                  <a:txBody>
                    <a:bodyPr/>
                    <a:lstStyle/>
                    <a:p>
                      <a:pPr marL="0" marR="0">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An Indoor Performance will not be offered.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3149498"/>
                  </a:ext>
                </a:extLst>
              </a:tr>
            </a:tbl>
          </a:graphicData>
        </a:graphic>
      </p:graphicFrame>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Tree>
    <p:extLst>
      <p:ext uri="{BB962C8B-B14F-4D97-AF65-F5344CB8AC3E}">
        <p14:creationId xmlns:p14="http://schemas.microsoft.com/office/powerpoint/2010/main" val="1450028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0" name="Title 1">
            <a:extLst>
              <a:ext uri="{FF2B5EF4-FFF2-40B4-BE49-F238E27FC236}">
                <a16:creationId xmlns:a16="http://schemas.microsoft.com/office/drawing/2014/main" id="{7D3CF700-05C7-4E6C-95B7-C2631382F0C8}"/>
              </a:ext>
            </a:extLst>
          </p:cNvPr>
          <p:cNvSpPr txBox="1">
            <a:spLocks/>
          </p:cNvSpPr>
          <p:nvPr/>
        </p:nvSpPr>
        <p:spPr>
          <a:xfrm>
            <a:off x="190500" y="76200"/>
            <a:ext cx="9867900" cy="685800"/>
          </a:xfrm>
          <a:prstGeom prst="rect">
            <a:avLst/>
          </a:prstGeom>
        </p:spPr>
        <p:txBody>
          <a:bodyPr vert="horz" lIns="99276" tIns="49638" rIns="99276" bIns="49638" rtlCol="0" anchor="ctr">
            <a:no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3600" dirty="0">
                <a:effectLst>
                  <a:outerShdw blurRad="38100" dist="38100" dir="2700000" algn="tl">
                    <a:srgbClr val="000000">
                      <a:alpha val="43137"/>
                    </a:srgbClr>
                  </a:outerShdw>
                </a:effectLst>
              </a:rPr>
              <a:t>2020 ISSMA MARCHING BAND EVENT GUIDELINES </a:t>
            </a:r>
          </a:p>
        </p:txBody>
      </p:sp>
      <p:graphicFrame>
        <p:nvGraphicFramePr>
          <p:cNvPr id="15" name="Table 14">
            <a:extLst>
              <a:ext uri="{FF2B5EF4-FFF2-40B4-BE49-F238E27FC236}">
                <a16:creationId xmlns:a16="http://schemas.microsoft.com/office/drawing/2014/main" id="{1230006E-81A8-4D49-AB17-227D2782F656}"/>
              </a:ext>
            </a:extLst>
          </p:cNvPr>
          <p:cNvGraphicFramePr>
            <a:graphicFrameLocks noGrp="1"/>
          </p:cNvGraphicFramePr>
          <p:nvPr>
            <p:extLst>
              <p:ext uri="{D42A27DB-BD31-4B8C-83A1-F6EECF244321}">
                <p14:modId xmlns:p14="http://schemas.microsoft.com/office/powerpoint/2010/main" val="244533014"/>
              </p:ext>
            </p:extLst>
          </p:nvPr>
        </p:nvGraphicFramePr>
        <p:xfrm>
          <a:off x="0" y="762000"/>
          <a:ext cx="10058399" cy="5105897"/>
        </p:xfrm>
        <a:graphic>
          <a:graphicData uri="http://schemas.openxmlformats.org/drawingml/2006/table">
            <a:tbl>
              <a:tblPr firstRow="1" firstCol="1" bandRow="1">
                <a:tableStyleId>{5C22544A-7EE6-4342-B048-85BDC9FD1C3A}</a:tableStyleId>
              </a:tblPr>
              <a:tblGrid>
                <a:gridCol w="485674">
                  <a:extLst>
                    <a:ext uri="{9D8B030D-6E8A-4147-A177-3AD203B41FA5}">
                      <a16:colId xmlns:a16="http://schemas.microsoft.com/office/drawing/2014/main" val="2335479346"/>
                    </a:ext>
                  </a:extLst>
                </a:gridCol>
                <a:gridCol w="6660830">
                  <a:extLst>
                    <a:ext uri="{9D8B030D-6E8A-4147-A177-3AD203B41FA5}">
                      <a16:colId xmlns:a16="http://schemas.microsoft.com/office/drawing/2014/main" val="851516812"/>
                    </a:ext>
                  </a:extLst>
                </a:gridCol>
                <a:gridCol w="1559099">
                  <a:extLst>
                    <a:ext uri="{9D8B030D-6E8A-4147-A177-3AD203B41FA5}">
                      <a16:colId xmlns:a16="http://schemas.microsoft.com/office/drawing/2014/main" val="1572952148"/>
                    </a:ext>
                  </a:extLst>
                </a:gridCol>
                <a:gridCol w="1352796">
                  <a:extLst>
                    <a:ext uri="{9D8B030D-6E8A-4147-A177-3AD203B41FA5}">
                      <a16:colId xmlns:a16="http://schemas.microsoft.com/office/drawing/2014/main" val="2986095250"/>
                    </a:ext>
                  </a:extLst>
                </a:gridCol>
              </a:tblGrid>
              <a:tr h="286848">
                <a:tc gridSpan="2">
                  <a:txBody>
                    <a:bodyPr/>
                    <a:lstStyle/>
                    <a:p>
                      <a:pPr marL="0" marR="0">
                        <a:spcBef>
                          <a:spcPts val="0"/>
                        </a:spcBef>
                        <a:spcAft>
                          <a:spcPts val="0"/>
                        </a:spcAft>
                      </a:pPr>
                      <a:r>
                        <a:rPr lang="en-US" sz="1800" dirty="0">
                          <a:effectLst/>
                        </a:rPr>
                        <a:t>REDUCE NUMBER OF EXPOSURES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800" dirty="0">
                          <a:effectLst/>
                        </a:rPr>
                        <a:t>STAGE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STAGE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2732307"/>
                  </a:ext>
                </a:extLst>
              </a:tr>
              <a:tr h="286848">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Eliminate traveling penalty sheets, guides, and runners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3824430"/>
                  </a:ext>
                </a:extLst>
              </a:tr>
              <a:tr h="286848">
                <a:tc>
                  <a:txBody>
                    <a:bodyPr/>
                    <a:lstStyle/>
                    <a:p>
                      <a:pPr marL="0" marR="0">
                        <a:spcBef>
                          <a:spcPts val="0"/>
                        </a:spcBef>
                        <a:spcAft>
                          <a:spcPts val="0"/>
                        </a:spcAft>
                      </a:pPr>
                      <a:r>
                        <a:rPr lang="en-US" sz="1100">
                          <a:effectLst/>
                        </a:rPr>
                        <a:t>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Provide boxed lunches/prepackaged snacks for judges and workers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5794079"/>
                  </a:ext>
                </a:extLst>
              </a:tr>
              <a:tr h="286848">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Use fast food protocols with limited menu at concession stands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7823427"/>
                  </a:ext>
                </a:extLst>
              </a:tr>
              <a:tr h="286848">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 concessions provided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5081053"/>
                  </a:ext>
                </a:extLst>
              </a:tr>
              <a:tr h="286848">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Do not allow the purchasing of additional personnel passes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9146361"/>
                  </a:ext>
                </a:extLst>
              </a:tr>
              <a:tr h="286848">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Reduce personnel passes by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06843483"/>
                  </a:ext>
                </a:extLst>
              </a:tr>
              <a:tr h="286848">
                <a:tc>
                  <a:txBody>
                    <a:bodyPr/>
                    <a:lstStyle/>
                    <a:p>
                      <a:pPr marL="0" marR="0">
                        <a:spcBef>
                          <a:spcPts val="0"/>
                        </a:spcBef>
                        <a:spcAft>
                          <a:spcPts val="0"/>
                        </a:spcAft>
                      </a:pPr>
                      <a:r>
                        <a:rPr lang="en-US" sz="1100">
                          <a:effectLst/>
                        </a:rPr>
                        <a:t>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Eliminate Senior Retreat at Open Semi-state and Scholastic Finals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7297576"/>
                  </a:ext>
                </a:extLst>
              </a:tr>
              <a:tr h="286848">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Award Ceremony changed to a virtual event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0457159"/>
                  </a:ext>
                </a:extLst>
              </a:tr>
              <a:tr h="504853">
                <a:tc>
                  <a:txBody>
                    <a:bodyPr/>
                    <a:lstStyle/>
                    <a:p>
                      <a:pPr marL="0" marR="0">
                        <a:spcBef>
                          <a:spcPts val="0"/>
                        </a:spcBef>
                        <a:spcAft>
                          <a:spcPts val="0"/>
                        </a:spcAft>
                      </a:pPr>
                      <a:r>
                        <a:rPr lang="en-US" sz="1100">
                          <a:effectLst/>
                        </a:rPr>
                        <a:t>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No dressing/changing areas available. Bands must arrive in uniform or be able to “finish” dressing in bus or parking lot.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434592"/>
                  </a:ext>
                </a:extLst>
              </a:tr>
              <a:tr h="504853">
                <a:tc>
                  <a:txBody>
                    <a:bodyPr/>
                    <a:lstStyle/>
                    <a:p>
                      <a:pPr marL="0" marR="0">
                        <a:spcBef>
                          <a:spcPts val="0"/>
                        </a:spcBef>
                        <a:spcAft>
                          <a:spcPts val="0"/>
                        </a:spcAft>
                      </a:pPr>
                      <a:r>
                        <a:rPr lang="en-US" sz="1100">
                          <a:effectLst/>
                        </a:rPr>
                        <a:t>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Bands must arrive ready to perform.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388585"/>
                  </a:ext>
                </a:extLst>
              </a:tr>
              <a:tr h="504853">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Pre-sale admission via directors/no tickets sold at gate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4449477"/>
                  </a:ext>
                </a:extLst>
              </a:tr>
              <a:tr h="504853">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Field judges will be allowed on performance field and must wear face coverings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969335"/>
                  </a:ext>
                </a:extLst>
              </a:tr>
              <a:tr h="504853">
                <a:tc>
                  <a:txBody>
                    <a:bodyPr/>
                    <a:lstStyle/>
                    <a:p>
                      <a:pPr marL="0" marR="0">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Field judges will remain on sidelines and must wear face coverings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8280390"/>
                  </a:ext>
                </a:extLst>
              </a:tr>
            </a:tbl>
          </a:graphicData>
        </a:graphic>
      </p:graphicFrame>
    </p:spTree>
    <p:extLst>
      <p:ext uri="{BB962C8B-B14F-4D97-AF65-F5344CB8AC3E}">
        <p14:creationId xmlns:p14="http://schemas.microsoft.com/office/powerpoint/2010/main" val="3402216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9" name="Title 1">
            <a:extLst>
              <a:ext uri="{FF2B5EF4-FFF2-40B4-BE49-F238E27FC236}">
                <a16:creationId xmlns:a16="http://schemas.microsoft.com/office/drawing/2014/main" id="{5CEBD065-7662-4141-B860-310121BFF376}"/>
              </a:ext>
            </a:extLst>
          </p:cNvPr>
          <p:cNvSpPr txBox="1">
            <a:spLocks/>
          </p:cNvSpPr>
          <p:nvPr/>
        </p:nvSpPr>
        <p:spPr>
          <a:xfrm>
            <a:off x="190500" y="0"/>
            <a:ext cx="9867900" cy="685800"/>
          </a:xfrm>
          <a:prstGeom prst="rect">
            <a:avLst/>
          </a:prstGeom>
        </p:spPr>
        <p:txBody>
          <a:bodyPr vert="horz" lIns="99276" tIns="49638" rIns="99276" bIns="49638" rtlCol="0" anchor="ctr">
            <a:no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3600" dirty="0">
                <a:effectLst>
                  <a:outerShdw blurRad="38100" dist="38100" dir="2700000" algn="tl">
                    <a:srgbClr val="000000">
                      <a:alpha val="43137"/>
                    </a:srgbClr>
                  </a:outerShdw>
                </a:effectLst>
              </a:rPr>
              <a:t>2020 ISSMA MARCHING BAND EVENT GUIDELINES </a:t>
            </a:r>
          </a:p>
        </p:txBody>
      </p:sp>
      <p:graphicFrame>
        <p:nvGraphicFramePr>
          <p:cNvPr id="10" name="Table 9">
            <a:extLst>
              <a:ext uri="{FF2B5EF4-FFF2-40B4-BE49-F238E27FC236}">
                <a16:creationId xmlns:a16="http://schemas.microsoft.com/office/drawing/2014/main" id="{30F07033-8903-43F2-9B06-89A656D2F6CD}"/>
              </a:ext>
            </a:extLst>
          </p:cNvPr>
          <p:cNvGraphicFramePr>
            <a:graphicFrameLocks noGrp="1"/>
          </p:cNvGraphicFramePr>
          <p:nvPr>
            <p:extLst>
              <p:ext uri="{D42A27DB-BD31-4B8C-83A1-F6EECF244321}">
                <p14:modId xmlns:p14="http://schemas.microsoft.com/office/powerpoint/2010/main" val="1107735853"/>
              </p:ext>
            </p:extLst>
          </p:nvPr>
        </p:nvGraphicFramePr>
        <p:xfrm>
          <a:off x="0" y="673114"/>
          <a:ext cx="10058400" cy="5210393"/>
        </p:xfrm>
        <a:graphic>
          <a:graphicData uri="http://schemas.openxmlformats.org/drawingml/2006/table">
            <a:tbl>
              <a:tblPr firstRow="1" firstCol="1" bandRow="1">
                <a:tableStyleId>{5C22544A-7EE6-4342-B048-85BDC9FD1C3A}</a:tableStyleId>
              </a:tblPr>
              <a:tblGrid>
                <a:gridCol w="485673">
                  <a:extLst>
                    <a:ext uri="{9D8B030D-6E8A-4147-A177-3AD203B41FA5}">
                      <a16:colId xmlns:a16="http://schemas.microsoft.com/office/drawing/2014/main" val="2273421778"/>
                    </a:ext>
                  </a:extLst>
                </a:gridCol>
                <a:gridCol w="6660830">
                  <a:extLst>
                    <a:ext uri="{9D8B030D-6E8A-4147-A177-3AD203B41FA5}">
                      <a16:colId xmlns:a16="http://schemas.microsoft.com/office/drawing/2014/main" val="547486096"/>
                    </a:ext>
                  </a:extLst>
                </a:gridCol>
                <a:gridCol w="1559101">
                  <a:extLst>
                    <a:ext uri="{9D8B030D-6E8A-4147-A177-3AD203B41FA5}">
                      <a16:colId xmlns:a16="http://schemas.microsoft.com/office/drawing/2014/main" val="996643938"/>
                    </a:ext>
                  </a:extLst>
                </a:gridCol>
                <a:gridCol w="1352796">
                  <a:extLst>
                    <a:ext uri="{9D8B030D-6E8A-4147-A177-3AD203B41FA5}">
                      <a16:colId xmlns:a16="http://schemas.microsoft.com/office/drawing/2014/main" val="2458190973"/>
                    </a:ext>
                  </a:extLst>
                </a:gridCol>
              </a:tblGrid>
              <a:tr h="258704">
                <a:tc gridSpan="2">
                  <a:txBody>
                    <a:bodyPr/>
                    <a:lstStyle/>
                    <a:p>
                      <a:pPr marL="0" marR="0">
                        <a:spcBef>
                          <a:spcPts val="0"/>
                        </a:spcBef>
                        <a:spcAft>
                          <a:spcPts val="0"/>
                        </a:spcAft>
                      </a:pPr>
                      <a:r>
                        <a:rPr lang="en-US" sz="1800" dirty="0">
                          <a:effectLst/>
                        </a:rPr>
                        <a:t>REDUCE TIME OF EXPOSURE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a:txBody>
                    <a:bodyPr/>
                    <a:lstStyle/>
                    <a:p>
                      <a:pPr marL="0" marR="0">
                        <a:spcBef>
                          <a:spcPts val="0"/>
                        </a:spcBef>
                        <a:spcAft>
                          <a:spcPts val="0"/>
                        </a:spcAft>
                      </a:pPr>
                      <a:r>
                        <a:rPr lang="en-US" sz="1800" dirty="0">
                          <a:effectLst/>
                        </a:rPr>
                        <a:t>STAGE 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STAGE 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0624161"/>
                  </a:ext>
                </a:extLst>
              </a:tr>
              <a:tr h="682979">
                <a:tc>
                  <a:txBody>
                    <a:bodyPr/>
                    <a:lstStyle/>
                    <a:p>
                      <a:pPr marL="0" marR="0">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Enrollment Classifications for Open and Scholastic Class Bands may be adjusted based on the actual number of entries in each class and enrollment category to provide a reasonable balance of bands.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3188616"/>
                  </a:ext>
                </a:extLst>
              </a:tr>
              <a:tr h="258704">
                <a:tc>
                  <a:txBody>
                    <a:bodyPr/>
                    <a:lstStyle/>
                    <a:p>
                      <a:pPr marL="0" marR="0">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All 4 classes at each Open Regional site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5246109"/>
                  </a:ext>
                </a:extLst>
              </a:tr>
              <a:tr h="258704">
                <a:tc>
                  <a:txBody>
                    <a:bodyPr/>
                    <a:lstStyle/>
                    <a:p>
                      <a:pPr marL="0" marR="0">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If needed, start events 1 hour earlier to allow more/larger breaks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7541384"/>
                  </a:ext>
                </a:extLst>
              </a:tr>
              <a:tr h="258704">
                <a:tc>
                  <a:txBody>
                    <a:bodyPr/>
                    <a:lstStyle/>
                    <a:p>
                      <a:pPr marL="0" marR="0">
                        <a:spcBef>
                          <a:spcPts val="0"/>
                        </a:spcBef>
                        <a:spcAft>
                          <a:spcPts val="0"/>
                        </a:spcAft>
                      </a:pPr>
                      <a:r>
                        <a:rPr lang="en-US" sz="11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Bands limited to 3 ½ hours on site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7381498"/>
                  </a:ext>
                </a:extLst>
              </a:tr>
              <a:tr h="455319">
                <a:tc>
                  <a:txBody>
                    <a:bodyPr/>
                    <a:lstStyle/>
                    <a:p>
                      <a:pPr marL="0" marR="0">
                        <a:spcBef>
                          <a:spcPts val="0"/>
                        </a:spcBef>
                        <a:spcAft>
                          <a:spcPts val="0"/>
                        </a:spcAft>
                      </a:pPr>
                      <a:r>
                        <a:rPr lang="en-US" sz="11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Schedule bands in blocks of 3 or 4 bands with larger break between blocks (see sample 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6126597"/>
                  </a:ext>
                </a:extLst>
              </a:tr>
              <a:tr h="455319">
                <a:tc>
                  <a:txBody>
                    <a:bodyPr/>
                    <a:lstStyle/>
                    <a:p>
                      <a:pPr marL="0" marR="0">
                        <a:spcBef>
                          <a:spcPts val="0"/>
                        </a:spcBef>
                        <a:spcAft>
                          <a:spcPts val="0"/>
                        </a:spcAft>
                      </a:pPr>
                      <a:r>
                        <a:rPr lang="en-US" sz="1100">
                          <a:effectLst/>
                        </a:rPr>
                        <a:t>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Add 5-minutes to schedule between each band (see sample 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8056952"/>
                  </a:ext>
                </a:extLst>
              </a:tr>
              <a:tr h="258704">
                <a:tc>
                  <a:txBody>
                    <a:bodyPr/>
                    <a:lstStyle/>
                    <a:p>
                      <a:pPr marL="0" marR="0">
                        <a:spcBef>
                          <a:spcPts val="0"/>
                        </a:spcBef>
                        <a:spcAft>
                          <a:spcPts val="0"/>
                        </a:spcAft>
                      </a:pPr>
                      <a:r>
                        <a:rPr lang="en-US" sz="1100">
                          <a:effectLst/>
                        </a:rPr>
                        <a:t>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Spectators only allowed in stands for their block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5846582"/>
                  </a:ext>
                </a:extLst>
              </a:tr>
              <a:tr h="258704">
                <a:tc>
                  <a:txBody>
                    <a:bodyPr/>
                    <a:lstStyle/>
                    <a:p>
                      <a:pPr marL="0" marR="0">
                        <a:spcBef>
                          <a:spcPts val="0"/>
                        </a:spcBef>
                        <a:spcAft>
                          <a:spcPts val="0"/>
                        </a:spcAft>
                      </a:pPr>
                      <a:r>
                        <a:rPr lang="en-US" sz="11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Spectators only allowed in stands for their band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864524"/>
                  </a:ext>
                </a:extLst>
              </a:tr>
              <a:tr h="455319">
                <a:tc>
                  <a:txBody>
                    <a:bodyPr/>
                    <a:lstStyle/>
                    <a:p>
                      <a:pPr marL="0" marR="0">
                        <a:spcBef>
                          <a:spcPts val="0"/>
                        </a:spcBef>
                        <a:spcAft>
                          <a:spcPts val="0"/>
                        </a:spcAft>
                      </a:pPr>
                      <a:r>
                        <a:rPr lang="en-US" sz="11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Bands must not arrive more than 65 minutes prior to transit to warm-up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2648361"/>
                  </a:ext>
                </a:extLst>
              </a:tr>
              <a:tr h="455319">
                <a:tc>
                  <a:txBody>
                    <a:bodyPr/>
                    <a:lstStyle/>
                    <a:p>
                      <a:pPr marL="0" marR="0">
                        <a:spcBef>
                          <a:spcPts val="0"/>
                        </a:spcBef>
                        <a:spcAft>
                          <a:spcPts val="0"/>
                        </a:spcAft>
                      </a:pPr>
                      <a:r>
                        <a:rPr lang="en-US" sz="11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Bands must depart site by 1:15 after their performance ends.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2492629"/>
                  </a:ext>
                </a:extLst>
              </a:tr>
              <a:tr h="682979">
                <a:tc>
                  <a:txBody>
                    <a:bodyPr/>
                    <a:lstStyle/>
                    <a:p>
                      <a:pPr marL="0" marR="0">
                        <a:spcBef>
                          <a:spcPts val="0"/>
                        </a:spcBef>
                        <a:spcAft>
                          <a:spcPts val="0"/>
                        </a:spcAft>
                      </a:pPr>
                      <a:r>
                        <a:rPr lang="en-US" sz="11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Use 3 Warm-up areas combining Physical &amp; Music Warm-up for a total of 45 minutes in the same area. (Physical 15 minutes/Music 30 minutes)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2259617"/>
                  </a:ext>
                </a:extLst>
              </a:tr>
              <a:tr h="455319">
                <a:tc>
                  <a:txBody>
                    <a:bodyPr/>
                    <a:lstStyle/>
                    <a:p>
                      <a:pPr marL="0" marR="0">
                        <a:spcBef>
                          <a:spcPts val="0"/>
                        </a:spcBef>
                        <a:spcAft>
                          <a:spcPts val="0"/>
                        </a:spcAft>
                      </a:pPr>
                      <a:r>
                        <a:rPr lang="en-US" sz="11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Eliminate Physical Warm-up and provide 2 Music Warm-up areas with each band allotted 30 minutes for warm-up.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8677679"/>
                  </a:ext>
                </a:extLst>
              </a:tr>
            </a:tbl>
          </a:graphicData>
        </a:graphic>
      </p:graphicFrame>
    </p:spTree>
    <p:extLst>
      <p:ext uri="{BB962C8B-B14F-4D97-AF65-F5344CB8AC3E}">
        <p14:creationId xmlns:p14="http://schemas.microsoft.com/office/powerpoint/2010/main" val="2800105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677400" cy="888127"/>
          </a:xfrm>
        </p:spPr>
        <p:txBody>
          <a:bodyPr>
            <a:noAutofit/>
          </a:bodyPr>
          <a:lstStyle/>
          <a:p>
            <a:r>
              <a:rPr lang="en-US" sz="3600" dirty="0">
                <a:effectLst>
                  <a:outerShdw blurRad="38100" dist="38100" dir="2700000" algn="tl">
                    <a:srgbClr val="000000">
                      <a:alpha val="43137"/>
                    </a:srgbClr>
                  </a:outerShdw>
                </a:effectLst>
              </a:rPr>
              <a:t>2020 ISSMA IN-PERSON MARCHING BAND EVENTS</a:t>
            </a:r>
          </a:p>
        </p:txBody>
      </p:sp>
      <p:sp>
        <p:nvSpPr>
          <p:cNvPr id="3" name="Content Placeholder 2">
            <a:extLst>
              <a:ext uri="{FF2B5EF4-FFF2-40B4-BE49-F238E27FC236}">
                <a16:creationId xmlns:a16="http://schemas.microsoft.com/office/drawing/2014/main" id="{D00C092B-C059-4630-8001-AF7F09B5646D}"/>
              </a:ext>
            </a:extLst>
          </p:cNvPr>
          <p:cNvSpPr>
            <a:spLocks noGrp="1"/>
          </p:cNvSpPr>
          <p:nvPr>
            <p:ph idx="1"/>
          </p:nvPr>
        </p:nvSpPr>
        <p:spPr>
          <a:xfrm>
            <a:off x="0" y="4664903"/>
            <a:ext cx="10058400" cy="1202987"/>
          </a:xfrm>
          <a:solidFill>
            <a:schemeClr val="bg1"/>
          </a:solidFill>
        </p:spPr>
        <p:txBody>
          <a:bodyPr>
            <a:normAutofit fontScale="92500" lnSpcReduction="10000"/>
          </a:bodyPr>
          <a:lstStyle/>
          <a:p>
            <a:pPr marL="0" indent="0">
              <a:buNone/>
            </a:pPr>
            <a:endParaRPr lang="en-US" sz="1200" dirty="0"/>
          </a:p>
          <a:p>
            <a:pPr marL="0" indent="0">
              <a:buNone/>
            </a:pPr>
            <a:r>
              <a:rPr lang="en-US" sz="3000" i="1" dirty="0"/>
              <a:t>In July of 2020, the decision was made to cancel all in-person ISSMA Marching Band events.</a:t>
            </a: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6" name="Picture 5" descr="A picture containing clipart&#10;&#10;Description automatically generated">
            <a:extLst>
              <a:ext uri="{FF2B5EF4-FFF2-40B4-BE49-F238E27FC236}">
                <a16:creationId xmlns:a16="http://schemas.microsoft.com/office/drawing/2014/main" id="{4D15DF62-A86B-450B-8D64-FB6518EB74B9}"/>
              </a:ext>
            </a:extLst>
          </p:cNvPr>
          <p:cNvPicPr>
            <a:picLocks noChangeAspect="1"/>
          </p:cNvPicPr>
          <p:nvPr/>
        </p:nvPicPr>
        <p:blipFill>
          <a:blip r:embed="rId4">
            <a:extLst>
              <a:ext uri="{BEBA8EAE-BF5A-486C-A8C5-ECC9F3942E4B}">
                <a14:imgProps xmlns:a14="http://schemas.microsoft.com/office/drawing/2010/main">
                  <a14:imgLayer r:embed="rId5">
                    <a14:imgEffect>
                      <a14:artisticCrisscrossEtching/>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947154"/>
            <a:ext cx="10058400" cy="3717749"/>
          </a:xfrm>
          <a:prstGeom prst="rect">
            <a:avLst/>
          </a:prstGeom>
        </p:spPr>
      </p:pic>
      <p:sp>
        <p:nvSpPr>
          <p:cNvPr id="7" name="TextBox 6">
            <a:extLst>
              <a:ext uri="{FF2B5EF4-FFF2-40B4-BE49-F238E27FC236}">
                <a16:creationId xmlns:a16="http://schemas.microsoft.com/office/drawing/2014/main" id="{0C7DF00B-D711-491E-B0E4-4013AA907158}"/>
              </a:ext>
            </a:extLst>
          </p:cNvPr>
          <p:cNvSpPr txBox="1"/>
          <p:nvPr/>
        </p:nvSpPr>
        <p:spPr>
          <a:xfrm rot="20254197">
            <a:off x="1786318" y="1965159"/>
            <a:ext cx="7025084" cy="1569660"/>
          </a:xfrm>
          <a:prstGeom prst="rect">
            <a:avLst/>
          </a:prstGeom>
          <a:noFill/>
          <a:ln w="60325">
            <a:solidFill>
              <a:srgbClr val="C00000"/>
            </a:solidFill>
          </a:ln>
        </p:spPr>
        <p:txBody>
          <a:bodyPr wrap="square" rtlCol="0">
            <a:spAutoFit/>
          </a:bodyPr>
          <a:lstStyle/>
          <a:p>
            <a:pPr algn="ctr"/>
            <a:r>
              <a:rPr lang="en-US" sz="9600" b="1" dirty="0">
                <a:solidFill>
                  <a:srgbClr val="C00000"/>
                </a:solidFill>
              </a:rPr>
              <a:t>CANCELLED</a:t>
            </a:r>
          </a:p>
        </p:txBody>
      </p:sp>
    </p:spTree>
    <p:extLst>
      <p:ext uri="{BB962C8B-B14F-4D97-AF65-F5344CB8AC3E}">
        <p14:creationId xmlns:p14="http://schemas.microsoft.com/office/powerpoint/2010/main" val="3868034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002453"/>
          </a:xfrm>
        </p:spPr>
        <p:txBody>
          <a:bodyPr>
            <a:normAutofit/>
          </a:bodyPr>
          <a:lstStyle/>
          <a:p>
            <a:r>
              <a:rPr lang="en-US" sz="4400" dirty="0">
                <a:effectLst>
                  <a:outerShdw blurRad="38100" dist="38100" dir="2700000" algn="tl">
                    <a:srgbClr val="000000">
                      <a:alpha val="43137"/>
                    </a:srgbClr>
                  </a:outerShdw>
                </a:effectLst>
              </a:rPr>
              <a:t>FULFILLING OUR MISSION</a:t>
            </a:r>
          </a:p>
        </p:txBody>
      </p:sp>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6" name="Picture 5" descr="A drawing of a cartoon character&#10;&#10;Description automatically generated">
            <a:extLst>
              <a:ext uri="{FF2B5EF4-FFF2-40B4-BE49-F238E27FC236}">
                <a16:creationId xmlns:a16="http://schemas.microsoft.com/office/drawing/2014/main" id="{256BC912-9C79-4BB9-91E6-26D466F592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152525"/>
            <a:ext cx="5053796" cy="3929260"/>
          </a:xfrm>
          <a:prstGeom prst="rect">
            <a:avLst/>
          </a:prstGeom>
        </p:spPr>
      </p:pic>
      <p:sp>
        <p:nvSpPr>
          <p:cNvPr id="7" name="TextBox 6">
            <a:extLst>
              <a:ext uri="{FF2B5EF4-FFF2-40B4-BE49-F238E27FC236}">
                <a16:creationId xmlns:a16="http://schemas.microsoft.com/office/drawing/2014/main" id="{5310AFC3-5F56-469B-8972-A8F176DB12A0}"/>
              </a:ext>
            </a:extLst>
          </p:cNvPr>
          <p:cNvSpPr txBox="1"/>
          <p:nvPr/>
        </p:nvSpPr>
        <p:spPr>
          <a:xfrm>
            <a:off x="2667000" y="5081785"/>
            <a:ext cx="5053796" cy="400110"/>
          </a:xfrm>
          <a:prstGeom prst="rect">
            <a:avLst/>
          </a:prstGeom>
          <a:solidFill>
            <a:schemeClr val="bg1"/>
          </a:solidFill>
        </p:spPr>
        <p:txBody>
          <a:bodyPr wrap="square" rtlCol="0">
            <a:spAutoFit/>
          </a:bodyPr>
          <a:lstStyle/>
          <a:p>
            <a:pPr algn="ctr"/>
            <a:r>
              <a:rPr lang="en-US" dirty="0"/>
              <a:t>Sponsored by Paige’s Music</a:t>
            </a:r>
          </a:p>
        </p:txBody>
      </p:sp>
    </p:spTree>
    <p:extLst>
      <p:ext uri="{BB962C8B-B14F-4D97-AF65-F5344CB8AC3E}">
        <p14:creationId xmlns:p14="http://schemas.microsoft.com/office/powerpoint/2010/main" val="4257283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002453"/>
          </a:xfrm>
        </p:spPr>
        <p:txBody>
          <a:bodyPr>
            <a:normAutofit/>
          </a:bodyPr>
          <a:lstStyle/>
          <a:p>
            <a:r>
              <a:rPr lang="en-US" sz="4400" dirty="0">
                <a:effectLst>
                  <a:outerShdw blurRad="38100" dist="38100" dir="2700000" algn="tl">
                    <a:srgbClr val="000000">
                      <a:alpha val="43137"/>
                    </a:srgbClr>
                  </a:outerShdw>
                </a:effectLst>
              </a:rPr>
              <a:t>COPYRIGHT &amp; PLATFORM DECISIONS</a:t>
            </a:r>
          </a:p>
        </p:txBody>
      </p:sp>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6" name="TextBox 5">
            <a:extLst>
              <a:ext uri="{FF2B5EF4-FFF2-40B4-BE49-F238E27FC236}">
                <a16:creationId xmlns:a16="http://schemas.microsoft.com/office/drawing/2014/main" id="{914A78D1-7115-44F7-8B92-DFD864BC4204}"/>
              </a:ext>
            </a:extLst>
          </p:cNvPr>
          <p:cNvSpPr txBox="1"/>
          <p:nvPr/>
        </p:nvSpPr>
        <p:spPr>
          <a:xfrm>
            <a:off x="304800" y="1143000"/>
            <a:ext cx="9496425" cy="6128942"/>
          </a:xfrm>
          <a:prstGeom prst="rect">
            <a:avLst/>
          </a:prstGeom>
          <a:noFill/>
        </p:spPr>
        <p:txBody>
          <a:bodyPr wrap="square" rtlCol="0">
            <a:spAutoFit/>
          </a:bodyPr>
          <a:lstStyle/>
          <a:p>
            <a:r>
              <a:rPr lang="en-US" dirty="0"/>
              <a:t>Considerations:</a:t>
            </a:r>
          </a:p>
          <a:p>
            <a:pPr marL="953582" lvl="1" indent="-457200">
              <a:buAutoNum type="arabicPeriod"/>
            </a:pPr>
            <a:r>
              <a:rPr lang="en-US" dirty="0"/>
              <a:t> Video recordings must not be able to be shared. </a:t>
            </a:r>
          </a:p>
          <a:p>
            <a:pPr marL="1335664" lvl="2" indent="-342900">
              <a:buFont typeface="Arial" panose="020B0604020202020204" pitchFamily="34" charset="0"/>
              <a:buChar char="•"/>
            </a:pPr>
            <a:r>
              <a:rPr lang="en-US" sz="1800" dirty="0"/>
              <a:t>Uploading process built into platform that is private</a:t>
            </a:r>
          </a:p>
          <a:p>
            <a:pPr marL="953582" lvl="1" indent="-457200">
              <a:buAutoNum type="arabicPeriod"/>
            </a:pPr>
            <a:r>
              <a:rPr lang="en-US" dirty="0"/>
              <a:t>System to get music scores to adjudicators. </a:t>
            </a:r>
          </a:p>
          <a:p>
            <a:pPr marL="1335664" lvl="2" indent="-342900">
              <a:buFont typeface="Arial" panose="020B0604020202020204" pitchFamily="34" charset="0"/>
              <a:buChar char="•"/>
            </a:pPr>
            <a:r>
              <a:rPr lang="en-US" sz="1800" dirty="0"/>
              <a:t>Teach Act</a:t>
            </a:r>
          </a:p>
          <a:p>
            <a:pPr marL="1335664" lvl="2" indent="-342900">
              <a:buFont typeface="Arial" panose="020B0604020202020204" pitchFamily="34" charset="0"/>
              <a:buChar char="•"/>
            </a:pPr>
            <a:r>
              <a:rPr lang="en-US" sz="1800" dirty="0"/>
              <a:t>Permissions from publishers</a:t>
            </a:r>
          </a:p>
          <a:p>
            <a:pPr marL="1335664" lvl="2" indent="-342900">
              <a:buFont typeface="Arial" panose="020B0604020202020204" pitchFamily="34" charset="0"/>
              <a:buChar char="•"/>
            </a:pPr>
            <a:r>
              <a:rPr lang="en-US" sz="1800" dirty="0"/>
              <a:t>PDF of legally purchased music sent via email</a:t>
            </a:r>
          </a:p>
          <a:p>
            <a:pPr marL="1335664" lvl="2" indent="-342900">
              <a:buFont typeface="Arial" panose="020B0604020202020204" pitchFamily="34" charset="0"/>
              <a:buChar char="•"/>
            </a:pPr>
            <a:r>
              <a:rPr lang="en-US" sz="1800" dirty="0"/>
              <a:t>Must not be printed and only distributed to the judge </a:t>
            </a:r>
            <a:endParaRPr lang="en-US" sz="1800" i="1" dirty="0"/>
          </a:p>
          <a:p>
            <a:pPr marL="953582" lvl="1" indent="-457200">
              <a:buAutoNum type="arabicPeriod"/>
            </a:pPr>
            <a:r>
              <a:rPr lang="en-US" dirty="0"/>
              <a:t>Scoring should be digitized version of current adjudication forms. </a:t>
            </a:r>
          </a:p>
          <a:p>
            <a:pPr marL="1335664" lvl="2" indent="-342900">
              <a:buFont typeface="Arial" panose="020B0604020202020204" pitchFamily="34" charset="0"/>
              <a:buChar char="•"/>
            </a:pPr>
            <a:r>
              <a:rPr lang="en-US" sz="1800" dirty="0"/>
              <a:t>Written vs recorded commentary</a:t>
            </a:r>
          </a:p>
          <a:p>
            <a:pPr marL="1335664" lvl="2" indent="-342900">
              <a:buFont typeface="Arial" panose="020B0604020202020204" pitchFamily="34" charset="0"/>
              <a:buChar char="•"/>
            </a:pPr>
            <a:r>
              <a:rPr lang="en-US" sz="1800" dirty="0"/>
              <a:t>Judging panel vs individual judge</a:t>
            </a:r>
          </a:p>
          <a:p>
            <a:pPr marL="953582" lvl="1" indent="-457200">
              <a:buAutoNum type="arabicPeriod"/>
            </a:pPr>
            <a:r>
              <a:rPr lang="en-US" dirty="0"/>
              <a:t>Process for entry. </a:t>
            </a:r>
          </a:p>
          <a:p>
            <a:pPr marL="1335664" lvl="2" indent="-342900">
              <a:buFont typeface="Arial" panose="020B0604020202020204" pitchFamily="34" charset="0"/>
              <a:buChar char="•"/>
            </a:pPr>
            <a:r>
              <a:rPr lang="en-US" sz="1800" dirty="0"/>
              <a:t>Directors of member schools make entry via Directors Only are of ISSMA website</a:t>
            </a:r>
          </a:p>
          <a:p>
            <a:pPr marL="953582" lvl="1" indent="-457200">
              <a:buAutoNum type="arabicPeriod"/>
            </a:pPr>
            <a:r>
              <a:rPr lang="en-US" dirty="0"/>
              <a:t>Technology</a:t>
            </a:r>
          </a:p>
          <a:p>
            <a:pPr marL="1335664" lvl="2" indent="-342900">
              <a:buFont typeface="Arial" panose="020B0604020202020204" pitchFamily="34" charset="0"/>
              <a:buChar char="•"/>
            </a:pPr>
            <a:r>
              <a:rPr lang="en-US" sz="1800" dirty="0"/>
              <a:t>Accessibility</a:t>
            </a:r>
          </a:p>
          <a:p>
            <a:pPr marL="1335664" lvl="2" indent="-342900">
              <a:buFont typeface="Arial" panose="020B0604020202020204" pitchFamily="34" charset="0"/>
              <a:buChar char="•"/>
            </a:pPr>
            <a:r>
              <a:rPr lang="en-US" sz="1800" dirty="0"/>
              <a:t>Ease of use</a:t>
            </a:r>
          </a:p>
          <a:p>
            <a:pPr lvl="2"/>
            <a:endParaRPr lang="en-US" dirty="0"/>
          </a:p>
          <a:p>
            <a:pPr lvl="2"/>
            <a:r>
              <a:rPr lang="en-US" dirty="0"/>
              <a:t> </a:t>
            </a:r>
          </a:p>
          <a:p>
            <a:r>
              <a:rPr lang="en-US" dirty="0"/>
              <a:t> </a:t>
            </a:r>
          </a:p>
          <a:p>
            <a:endParaRPr lang="en-US" dirty="0"/>
          </a:p>
        </p:txBody>
      </p:sp>
    </p:spTree>
    <p:extLst>
      <p:ext uri="{BB962C8B-B14F-4D97-AF65-F5344CB8AC3E}">
        <p14:creationId xmlns:p14="http://schemas.microsoft.com/office/powerpoint/2010/main" val="188478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002453"/>
          </a:xfrm>
        </p:spPr>
        <p:txBody>
          <a:bodyPr>
            <a:normAutofit/>
          </a:bodyPr>
          <a:lstStyle/>
          <a:p>
            <a:r>
              <a:rPr lang="en-US" sz="4400" dirty="0">
                <a:effectLst>
                  <a:outerShdw blurRad="38100" dist="38100" dir="2700000" algn="tl">
                    <a:srgbClr val="000000">
                      <a:alpha val="43137"/>
                    </a:srgbClr>
                  </a:outerShdw>
                </a:effectLst>
              </a:rPr>
              <a:t>SELECTED PLATFORMS</a:t>
            </a:r>
          </a:p>
        </p:txBody>
      </p:sp>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8" name="TextBox 7">
            <a:extLst>
              <a:ext uri="{FF2B5EF4-FFF2-40B4-BE49-F238E27FC236}">
                <a16:creationId xmlns:a16="http://schemas.microsoft.com/office/drawing/2014/main" id="{6531318F-E622-4105-93C4-BCD58941B1DF}"/>
              </a:ext>
            </a:extLst>
          </p:cNvPr>
          <p:cNvSpPr txBox="1"/>
          <p:nvPr/>
        </p:nvSpPr>
        <p:spPr>
          <a:xfrm>
            <a:off x="502920" y="1524000"/>
            <a:ext cx="9372600" cy="3908762"/>
          </a:xfrm>
          <a:prstGeom prst="rect">
            <a:avLst/>
          </a:prstGeom>
          <a:noFill/>
        </p:spPr>
        <p:txBody>
          <a:bodyPr wrap="square" rtlCol="0">
            <a:spAutoFit/>
          </a:bodyPr>
          <a:lstStyle/>
          <a:p>
            <a:r>
              <a:rPr lang="en-US" sz="3600" i="1" dirty="0"/>
              <a:t>Solo &amp; Ensemble Assessments</a:t>
            </a:r>
          </a:p>
          <a:p>
            <a:pPr algn="ctr"/>
            <a:r>
              <a:rPr lang="en-US" sz="7200" b="1" dirty="0" err="1">
                <a:solidFill>
                  <a:srgbClr val="FF0000"/>
                </a:solidFill>
              </a:rPr>
              <a:t>HeartOut</a:t>
            </a:r>
            <a:endParaRPr lang="en-US" sz="7200" b="1" dirty="0">
              <a:solidFill>
                <a:srgbClr val="FF0000"/>
              </a:solidFill>
            </a:endParaRPr>
          </a:p>
          <a:p>
            <a:pPr algn="ctr"/>
            <a:endParaRPr lang="en-US" sz="3200" b="1" dirty="0"/>
          </a:p>
          <a:p>
            <a:r>
              <a:rPr lang="en-US" sz="3600" i="1" dirty="0"/>
              <a:t>Marching Band &amp; Organization Assessments</a:t>
            </a:r>
          </a:p>
          <a:p>
            <a:pPr algn="ctr"/>
            <a:r>
              <a:rPr lang="en-US" sz="3600" dirty="0"/>
              <a:t>  </a:t>
            </a:r>
            <a:r>
              <a:rPr lang="en-US" sz="7200" b="1" dirty="0" err="1">
                <a:solidFill>
                  <a:schemeClr val="tx2">
                    <a:lumMod val="60000"/>
                    <a:lumOff val="40000"/>
                  </a:schemeClr>
                </a:solidFill>
              </a:rPr>
              <a:t>CompetitionSuite</a:t>
            </a:r>
            <a:endParaRPr lang="en-US" sz="7200" b="1" dirty="0">
              <a:solidFill>
                <a:schemeClr val="tx2">
                  <a:lumMod val="60000"/>
                  <a:lumOff val="40000"/>
                </a:schemeClr>
              </a:solidFill>
            </a:endParaRPr>
          </a:p>
        </p:txBody>
      </p:sp>
    </p:spTree>
    <p:extLst>
      <p:ext uri="{BB962C8B-B14F-4D97-AF65-F5344CB8AC3E}">
        <p14:creationId xmlns:p14="http://schemas.microsoft.com/office/powerpoint/2010/main" val="3262989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05E4F47-B148-49E0-B472-BBF149315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297919" cy="73152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A2CE8EB-F719-4F84-9E91-F538438CAC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0058400" cy="7315200"/>
          </a:xfrm>
          <a:prstGeom prst="rect">
            <a:avLst/>
          </a:prstGeom>
        </p:spPr>
      </p:pic>
      <p:sp>
        <p:nvSpPr>
          <p:cNvPr id="20" name="Freeform 50">
            <a:extLst>
              <a:ext uri="{FF2B5EF4-FFF2-40B4-BE49-F238E27FC236}">
                <a16:creationId xmlns:a16="http://schemas.microsoft.com/office/drawing/2014/main" id="{684BF3E1-C321-4F38-85CF-FEBBEEC15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902"/>
            <a:ext cx="4508525" cy="6695298"/>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A drawing of a cartoon character&#10;&#10;Description automatically generated">
            <a:extLst>
              <a:ext uri="{FF2B5EF4-FFF2-40B4-BE49-F238E27FC236}">
                <a16:creationId xmlns:a16="http://schemas.microsoft.com/office/drawing/2014/main" id="{732E50C0-E2FE-4873-806A-6B45782690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94" y="1542515"/>
            <a:ext cx="3499796" cy="2721045"/>
          </a:xfrm>
          <a:prstGeom prst="rect">
            <a:avLst/>
          </a:prstGeom>
          <a:effectLst>
            <a:softEdge rad="38100"/>
          </a:effectLst>
        </p:spPr>
      </p:pic>
      <p:sp>
        <p:nvSpPr>
          <p:cNvPr id="3" name="Subtitle 2"/>
          <p:cNvSpPr>
            <a:spLocks noGrp="1"/>
          </p:cNvSpPr>
          <p:nvPr>
            <p:ph idx="1"/>
          </p:nvPr>
        </p:nvSpPr>
        <p:spPr>
          <a:xfrm>
            <a:off x="5087262" y="1075984"/>
            <a:ext cx="4659825" cy="4791905"/>
          </a:xfrm>
        </p:spPr>
        <p:txBody>
          <a:bodyPr anchor="t">
            <a:normAutofit/>
          </a:bodyPr>
          <a:lstStyle/>
          <a:p>
            <a:pPr marL="0" indent="0">
              <a:buNone/>
            </a:pPr>
            <a:endParaRPr lang="en-US" sz="1700" dirty="0">
              <a:solidFill>
                <a:srgbClr val="000000"/>
              </a:solidFill>
            </a:endParaRPr>
          </a:p>
          <a:p>
            <a:pPr>
              <a:buNone/>
            </a:pPr>
            <a:endParaRPr lang="en-US" sz="1700" dirty="0">
              <a:solidFill>
                <a:srgbClr val="000000"/>
              </a:solidFill>
            </a:endParaRPr>
          </a:p>
          <a:p>
            <a:pPr>
              <a:buNone/>
            </a:pPr>
            <a:endParaRPr lang="en-US" sz="1700" dirty="0">
              <a:solidFill>
                <a:srgbClr val="000000"/>
              </a:solidFill>
            </a:endParaRPr>
          </a:p>
          <a:p>
            <a:endParaRPr lang="en-US" sz="1700" dirty="0">
              <a:solidFill>
                <a:srgbClr val="000000"/>
              </a:solidFill>
            </a:endParaRPr>
          </a:p>
        </p:txBody>
      </p:sp>
      <p:pic>
        <p:nvPicPr>
          <p:cNvPr id="5" name="Picture 2" descr="http://www.issma.net/images/topbannernew.jpg"/>
          <p:cNvPicPr>
            <a:picLocks noChangeAspect="1" noChangeArrowheads="1"/>
          </p:cNvPicPr>
          <p:nvPr/>
        </p:nvPicPr>
        <p:blipFill>
          <a:blip r:embed="rId5" cstate="print"/>
          <a:srcRect/>
          <a:stretch>
            <a:fillRect/>
          </a:stretch>
        </p:blipFill>
        <p:spPr bwMode="auto">
          <a:xfrm>
            <a:off x="0" y="5867891"/>
            <a:ext cx="10058400" cy="1447310"/>
          </a:xfrm>
          <a:prstGeom prst="rect">
            <a:avLst/>
          </a:prstGeom>
          <a:noFill/>
        </p:spPr>
      </p:pic>
      <p:sp>
        <p:nvSpPr>
          <p:cNvPr id="15" name="Title 1">
            <a:extLst>
              <a:ext uri="{FF2B5EF4-FFF2-40B4-BE49-F238E27FC236}">
                <a16:creationId xmlns:a16="http://schemas.microsoft.com/office/drawing/2014/main" id="{0CC33F41-8262-4662-9B97-621B288943A5}"/>
              </a:ext>
            </a:extLst>
          </p:cNvPr>
          <p:cNvSpPr txBox="1">
            <a:spLocks/>
          </p:cNvSpPr>
          <p:nvPr/>
        </p:nvSpPr>
        <p:spPr>
          <a:xfrm>
            <a:off x="502920" y="292947"/>
            <a:ext cx="9052560" cy="1002453"/>
          </a:xfrm>
          <a:prstGeom prst="rect">
            <a:avLst/>
          </a:prstGeom>
        </p:spPr>
        <p:txBody>
          <a:bodyPr vert="horz" lIns="99276" tIns="49638" rIns="99276" bIns="49638" rtlCol="0" anchor="ctr">
            <a:normAutofit/>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4400" dirty="0">
                <a:effectLst>
                  <a:outerShdw blurRad="38100" dist="38100" dir="2700000" algn="tl">
                    <a:srgbClr val="000000">
                      <a:alpha val="43137"/>
                    </a:srgbClr>
                  </a:outerShdw>
                </a:effectLst>
              </a:rPr>
              <a:t>FALL VIRTUAL ASSESSMENTS</a:t>
            </a:r>
          </a:p>
        </p:txBody>
      </p:sp>
      <p:sp>
        <p:nvSpPr>
          <p:cNvPr id="17" name="TextBox 16">
            <a:extLst>
              <a:ext uri="{FF2B5EF4-FFF2-40B4-BE49-F238E27FC236}">
                <a16:creationId xmlns:a16="http://schemas.microsoft.com/office/drawing/2014/main" id="{616E3768-800B-4C52-92AC-310B51F10FC8}"/>
              </a:ext>
            </a:extLst>
          </p:cNvPr>
          <p:cNvSpPr txBox="1"/>
          <p:nvPr/>
        </p:nvSpPr>
        <p:spPr>
          <a:xfrm>
            <a:off x="4310259" y="1226037"/>
            <a:ext cx="5671561" cy="4751044"/>
          </a:xfrm>
          <a:prstGeom prst="rect">
            <a:avLst/>
          </a:prstGeom>
          <a:noFill/>
        </p:spPr>
        <p:txBody>
          <a:bodyPr wrap="square" rtlCol="0">
            <a:spAutoFit/>
          </a:bodyPr>
          <a:lstStyle/>
          <a:p>
            <a:pPr marL="1239332" lvl="1" indent="-285750">
              <a:buFont typeface="Arial" panose="020B0604020202020204" pitchFamily="34" charset="0"/>
              <a:buChar char="•"/>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Less pressure and reduced costs</a:t>
            </a:r>
          </a:p>
          <a:p>
            <a:pPr marL="1449964" lvl="2"/>
            <a:endParaRPr lang="en-US" sz="11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endParaRPr>
          </a:p>
          <a:p>
            <a:pPr marL="1735714" lvl="2" indent="-285750">
              <a:buFont typeface="Arial" panose="020B0604020202020204" pitchFamily="34" charset="0"/>
              <a:buChar char="•"/>
            </a:pPr>
            <a:r>
              <a:rPr lang="en-US" sz="16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rPr>
              <a:t>Advanced, Intermediate, or  </a:t>
            </a:r>
          </a:p>
          <a:p>
            <a:pPr marL="457200" marR="0">
              <a:spcBef>
                <a:spcPts val="0"/>
              </a:spcBef>
              <a:spcAft>
                <a:spcPts val="0"/>
              </a:spcAft>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     			</a:t>
            </a:r>
            <a:r>
              <a:rPr lang="en-US" sz="16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rPr>
              <a:t>Beginner designations</a:t>
            </a:r>
          </a:p>
          <a:p>
            <a:pPr marL="457200" marR="0">
              <a:spcBef>
                <a:spcPts val="0"/>
              </a:spcBef>
              <a:spcAft>
                <a:spcPts val="0"/>
              </a:spcAft>
            </a:pPr>
            <a:endParaRPr lang="en-US" sz="1000" b="1" dirty="0">
              <a:effectLst/>
              <a:latin typeface="Adobe Caslon Pro Bold" panose="0205070206050A020403" pitchFamily="18" charset="0"/>
              <a:ea typeface="Calibri" panose="020F0502020204030204" pitchFamily="34" charset="0"/>
              <a:cs typeface="Times New Roman" panose="02020603050405020304" pitchFamily="18" charset="0"/>
            </a:endParaRPr>
          </a:p>
          <a:p>
            <a:pPr marL="1735714" lvl="2" indent="-285750">
              <a:buFont typeface="Arial" panose="020B0604020202020204" pitchFamily="34" charset="0"/>
              <a:buChar char="•"/>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Video submissions with no"minimum</a:t>
            </a:r>
            <a:r>
              <a:rPr lang="en-US" sz="16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rPr>
              <a:t>” performance times</a:t>
            </a:r>
          </a:p>
          <a:p>
            <a:pPr marL="1735714" lvl="2" indent="-285750">
              <a:buFont typeface="Arial" panose="020B0604020202020204" pitchFamily="34" charset="0"/>
              <a:buChar char="•"/>
            </a:pPr>
            <a:endParaRPr lang="en-US" sz="10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endParaRPr>
          </a:p>
          <a:p>
            <a:pPr marL="742950" marR="0" indent="-285750">
              <a:spcBef>
                <a:spcPts val="0"/>
              </a:spcBef>
              <a:spcAft>
                <a:spcPts val="0"/>
              </a:spcAft>
              <a:buFont typeface="Arial" panose="020B0604020202020204" pitchFamily="34" charset="0"/>
              <a:buChar char="•"/>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N</a:t>
            </a:r>
            <a:r>
              <a:rPr lang="en-US" sz="16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rPr>
              <a:t>o “restrictions”/pre-conceived requirements 	regarding the type of music performed</a:t>
            </a:r>
          </a:p>
          <a:p>
            <a:pPr marL="742950" marR="0" indent="-285750">
              <a:spcBef>
                <a:spcPts val="0"/>
              </a:spcBef>
              <a:spcAft>
                <a:spcPts val="0"/>
              </a:spcAft>
              <a:buFont typeface="Arial" panose="020B0604020202020204" pitchFamily="34" charset="0"/>
              <a:buChar char="•"/>
            </a:pPr>
            <a:endParaRPr lang="en-US" sz="10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endParaRPr>
          </a:p>
          <a:p>
            <a:pPr marL="1735714" lvl="2" indent="-285750">
              <a:buFont typeface="Arial" panose="020B0604020202020204" pitchFamily="34" charset="0"/>
              <a:buChar char="•"/>
            </a:pPr>
            <a:r>
              <a:rPr lang="en-US" sz="16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rPr>
              <a:t>Emphasis of the assessment/feedback</a:t>
            </a:r>
          </a:p>
          <a:p>
            <a:pPr marL="1735714" lvl="2" indent="-285750">
              <a:buFont typeface="Arial" panose="020B0604020202020204" pitchFamily="34" charset="0"/>
              <a:buChar char="•"/>
            </a:pPr>
            <a:endParaRPr lang="en-US" sz="10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endParaRPr>
          </a:p>
          <a:p>
            <a:pPr marL="2232096" lvl="3" indent="-285750">
              <a:buFont typeface="Arial" panose="020B0604020202020204" pitchFamily="34" charset="0"/>
              <a:buChar char="•"/>
            </a:pPr>
            <a:r>
              <a:rPr lang="en-US" sz="16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rPr>
              <a:t>Digital commentary and ratings</a:t>
            </a:r>
          </a:p>
          <a:p>
            <a:pPr marL="1946346" lvl="3"/>
            <a:endParaRPr lang="en-US" sz="1000" b="1" dirty="0">
              <a:solidFill>
                <a:srgbClr val="222222"/>
              </a:solidFill>
              <a:effectLst/>
              <a:latin typeface="Adobe Caslon Pro Bold" panose="0205070206050A020403" pitchFamily="18" charset="0"/>
              <a:ea typeface="Times New Roman" panose="02020603050405020304" pitchFamily="18" charset="0"/>
              <a:cs typeface="Calibri" panose="020F0502020204030204" pitchFamily="34" charset="0"/>
            </a:endParaRPr>
          </a:p>
          <a:p>
            <a:pPr marL="742950" marR="0" indent="-285750">
              <a:spcBef>
                <a:spcPts val="0"/>
              </a:spcBef>
              <a:spcAft>
                <a:spcPts val="0"/>
              </a:spcAft>
              <a:buFont typeface="Arial" panose="020B0604020202020204" pitchFamily="34" charset="0"/>
              <a:buChar char="•"/>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Four offerings for feedback and growth </a:t>
            </a:r>
          </a:p>
          <a:p>
            <a:pPr marL="457200" marR="0">
              <a:spcBef>
                <a:spcPts val="0"/>
              </a:spcBef>
              <a:spcAft>
                <a:spcPts val="0"/>
              </a:spcAft>
            </a:pPr>
            <a:endParaRPr lang="en-US" sz="10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endParaRPr>
          </a:p>
          <a:p>
            <a:pPr marL="1239332" lvl="1" indent="-285750">
              <a:buFont typeface="Arial" panose="020B0604020202020204" pitchFamily="34" charset="0"/>
              <a:buChar char="•"/>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May repeat music</a:t>
            </a:r>
          </a:p>
          <a:p>
            <a:pPr marL="1239332" lvl="1" indent="-285750">
              <a:buFont typeface="Arial" panose="020B0604020202020204" pitchFamily="34" charset="0"/>
              <a:buChar char="•"/>
            </a:pPr>
            <a:endParaRPr lang="en-US" sz="10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endParaRPr>
          </a:p>
          <a:p>
            <a:pPr marL="1735714" lvl="2" indent="-285750">
              <a:buFont typeface="Arial" panose="020B0604020202020204" pitchFamily="34" charset="0"/>
              <a:buChar char="•"/>
            </a:pPr>
            <a:r>
              <a:rPr lang="en-US" sz="16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rPr>
              <a:t>Digital certificates</a:t>
            </a:r>
            <a:endParaRPr lang="en-US" sz="2300" b="1" dirty="0">
              <a:solidFill>
                <a:srgbClr val="222222"/>
              </a:solidFill>
              <a:latin typeface="Adobe Caslon Pro Bold" panose="0205070206050A020403" pitchFamily="18" charset="0"/>
              <a:ea typeface="Times New Roman" panose="02020603050405020304" pitchFamily="18" charset="0"/>
              <a:cs typeface="Calibri" panose="020F0502020204030204" pitchFamily="34" charset="0"/>
            </a:endParaRPr>
          </a:p>
          <a:p>
            <a:pPr marL="742950" marR="0" indent="-285750">
              <a:lnSpc>
                <a:spcPts val="1165"/>
              </a:lnSpc>
              <a:spcBef>
                <a:spcPts val="0"/>
              </a:spcBef>
              <a:spcAft>
                <a:spcPts val="0"/>
              </a:spcAft>
              <a:buFont typeface="Arial" panose="020B0604020202020204" pitchFamily="34" charset="0"/>
              <a:buChar char="•"/>
            </a:pPr>
            <a:endParaRPr lang="en-US" sz="1600" dirty="0">
              <a:solidFill>
                <a:srgbClr val="222222"/>
              </a:solidFill>
              <a:effectLst/>
              <a:latin typeface="Century Schoolbook" panose="02040604050505020304" pitchFamily="18" charset="0"/>
              <a:ea typeface="Times New Roman" panose="02020603050405020304" pitchFamily="18" charset="0"/>
              <a:cs typeface="Calibri" panose="020F0502020204030204" pitchFamily="34" charset="0"/>
            </a:endParaRPr>
          </a:p>
          <a:p>
            <a:pPr marL="457200" marR="0">
              <a:lnSpc>
                <a:spcPts val="1165"/>
              </a:lnSpc>
              <a:spcBef>
                <a:spcPts val="0"/>
              </a:spcBef>
              <a:spcAft>
                <a:spcPts val="0"/>
              </a:spcAft>
            </a:pPr>
            <a:endParaRPr lang="en-US" sz="1800" dirty="0">
              <a:latin typeface="Century Schoolbook" panose="02040604050505020304" pitchFamily="18" charset="0"/>
            </a:endParaRPr>
          </a:p>
        </p:txBody>
      </p:sp>
      <p:pic>
        <p:nvPicPr>
          <p:cNvPr id="23" name="Picture 22">
            <a:extLst>
              <a:ext uri="{FF2B5EF4-FFF2-40B4-BE49-F238E27FC236}">
                <a16:creationId xmlns:a16="http://schemas.microsoft.com/office/drawing/2014/main" id="{4AC9D4CD-186E-419E-BC24-3C7332810111}"/>
              </a:ext>
            </a:extLst>
          </p:cNvPr>
          <p:cNvPicPr>
            <a:picLocks noChangeAspect="1"/>
          </p:cNvPicPr>
          <p:nvPr/>
        </p:nvPicPr>
        <p:blipFill>
          <a:blip r:embed="rId6"/>
          <a:stretch>
            <a:fillRect/>
          </a:stretch>
        </p:blipFill>
        <p:spPr>
          <a:xfrm>
            <a:off x="3459984" y="1304513"/>
            <a:ext cx="962159" cy="695422"/>
          </a:xfrm>
          <a:prstGeom prst="rect">
            <a:avLst/>
          </a:prstGeom>
        </p:spPr>
      </p:pic>
    </p:spTree>
    <p:extLst>
      <p:ext uri="{BB962C8B-B14F-4D97-AF65-F5344CB8AC3E}">
        <p14:creationId xmlns:p14="http://schemas.microsoft.com/office/powerpoint/2010/main" val="3671713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C0CFD-EEBB-40C6-98E5-CE3E4341239F}"/>
              </a:ext>
            </a:extLst>
          </p:cNvPr>
          <p:cNvSpPr>
            <a:spLocks noGrp="1"/>
          </p:cNvSpPr>
          <p:nvPr>
            <p:ph type="title"/>
          </p:nvPr>
        </p:nvSpPr>
        <p:spPr>
          <a:xfrm>
            <a:off x="-1379813" y="277706"/>
            <a:ext cx="9052560" cy="1219200"/>
          </a:xfrm>
        </p:spPr>
        <p:txBody>
          <a:bodyPr>
            <a:normAutofit fontScale="90000"/>
          </a:bodyPr>
          <a:lstStyle/>
          <a:p>
            <a:r>
              <a:rPr lang="en-US" sz="3200" b="1" dirty="0"/>
              <a:t>ISSMA “VIRTUAL” </a:t>
            </a:r>
            <a:br>
              <a:rPr lang="en-US" sz="3200" b="1" dirty="0"/>
            </a:br>
            <a:r>
              <a:rPr lang="en-US" sz="3200" b="1" dirty="0"/>
              <a:t>MARCHING BAND ASSESSMENTS </a:t>
            </a:r>
            <a:br>
              <a:rPr lang="en-US" sz="3200" b="1" dirty="0"/>
            </a:br>
            <a:r>
              <a:rPr lang="en-US" sz="3200" b="1" dirty="0"/>
              <a:t>FALL 2020</a:t>
            </a:r>
          </a:p>
        </p:txBody>
      </p:sp>
      <p:sp>
        <p:nvSpPr>
          <p:cNvPr id="3" name="Content Placeholder 2">
            <a:extLst>
              <a:ext uri="{FF2B5EF4-FFF2-40B4-BE49-F238E27FC236}">
                <a16:creationId xmlns:a16="http://schemas.microsoft.com/office/drawing/2014/main" id="{09126E8F-BD42-417C-B503-C65C46965A5A}"/>
              </a:ext>
            </a:extLst>
          </p:cNvPr>
          <p:cNvSpPr>
            <a:spLocks noGrp="1"/>
          </p:cNvSpPr>
          <p:nvPr>
            <p:ph idx="1"/>
          </p:nvPr>
        </p:nvSpPr>
        <p:spPr>
          <a:xfrm>
            <a:off x="238506" y="1627860"/>
            <a:ext cx="9052560" cy="4827694"/>
          </a:xfrm>
        </p:spPr>
        <p:txBody>
          <a:bodyPr>
            <a:normAutofit/>
          </a:bodyPr>
          <a:lstStyle/>
          <a:p>
            <a:pPr>
              <a:buFont typeface="Wingdings" panose="05000000000000000000" pitchFamily="2" charset="2"/>
              <a:buChar char="v"/>
            </a:pPr>
            <a:r>
              <a:rPr lang="en-US" sz="2400" dirty="0"/>
              <a:t> </a:t>
            </a:r>
            <a:r>
              <a:rPr lang="en-US" sz="2400" dirty="0">
                <a:solidFill>
                  <a:schemeClr val="tx2">
                    <a:lumMod val="50000"/>
                  </a:schemeClr>
                </a:solidFill>
              </a:rPr>
              <a:t>No recognized Classifications</a:t>
            </a:r>
          </a:p>
          <a:p>
            <a:pPr>
              <a:buFont typeface="Wingdings" panose="05000000000000000000" pitchFamily="2" charset="2"/>
              <a:buChar char="v"/>
            </a:pPr>
            <a:r>
              <a:rPr lang="en-US" sz="2600" dirty="0">
                <a:solidFill>
                  <a:schemeClr val="tx2">
                    <a:lumMod val="50000"/>
                  </a:schemeClr>
                </a:solidFill>
              </a:rPr>
              <a:t> Evaluated using the ISSMA Festival Class Model – 3 Judges</a:t>
            </a:r>
          </a:p>
          <a:p>
            <a:pPr>
              <a:buFont typeface="Wingdings" panose="05000000000000000000" pitchFamily="2" charset="2"/>
              <a:buChar char="v"/>
            </a:pPr>
            <a:r>
              <a:rPr lang="en-US" sz="2600" dirty="0">
                <a:solidFill>
                  <a:schemeClr val="tx2">
                    <a:lumMod val="50000"/>
                  </a:schemeClr>
                </a:solidFill>
              </a:rPr>
              <a:t> No minimum performance time or requirements on type of  show or genre of music presented</a:t>
            </a:r>
          </a:p>
          <a:p>
            <a:pPr>
              <a:buFont typeface="Wingdings" panose="05000000000000000000" pitchFamily="2" charset="2"/>
              <a:buChar char="v"/>
            </a:pPr>
            <a:r>
              <a:rPr lang="en-US" sz="2600" dirty="0">
                <a:solidFill>
                  <a:schemeClr val="tx2">
                    <a:lumMod val="50000"/>
                  </a:schemeClr>
                </a:solidFill>
              </a:rPr>
              <a:t> Non-competitive – Focus on Judge Feedback and Assessment</a:t>
            </a:r>
          </a:p>
          <a:p>
            <a:pPr>
              <a:buFont typeface="Wingdings" panose="05000000000000000000" pitchFamily="2" charset="2"/>
              <a:buChar char="v"/>
            </a:pPr>
            <a:r>
              <a:rPr lang="en-US" sz="2600" dirty="0">
                <a:solidFill>
                  <a:schemeClr val="tx2">
                    <a:lumMod val="50000"/>
                  </a:schemeClr>
                </a:solidFill>
              </a:rPr>
              <a:t> Assessment for Rating only – No Ranking</a:t>
            </a:r>
          </a:p>
          <a:p>
            <a:pPr>
              <a:buFont typeface="Wingdings" panose="05000000000000000000" pitchFamily="2" charset="2"/>
              <a:buChar char="v"/>
            </a:pPr>
            <a:r>
              <a:rPr lang="en-US" sz="2600" dirty="0">
                <a:solidFill>
                  <a:schemeClr val="tx2">
                    <a:lumMod val="50000"/>
                  </a:schemeClr>
                </a:solidFill>
              </a:rPr>
              <a:t> Trophies with Designations for Gold, Silver, and Bronze</a:t>
            </a:r>
          </a:p>
          <a:p>
            <a:pPr>
              <a:buFont typeface="Wingdings" panose="05000000000000000000" pitchFamily="2" charset="2"/>
              <a:buChar char="v"/>
            </a:pPr>
            <a:r>
              <a:rPr lang="en-US" sz="2600" dirty="0">
                <a:solidFill>
                  <a:schemeClr val="tx2">
                    <a:lumMod val="50000"/>
                  </a:schemeClr>
                </a:solidFill>
              </a:rPr>
              <a:t> “With Distinction” designations in Music and Visual</a:t>
            </a:r>
          </a:p>
          <a:p>
            <a:pPr>
              <a:buFont typeface="Wingdings" panose="05000000000000000000" pitchFamily="2" charset="2"/>
              <a:buChar char="v"/>
            </a:pPr>
            <a:r>
              <a:rPr lang="en-US" sz="2600" dirty="0">
                <a:solidFill>
                  <a:schemeClr val="tx2">
                    <a:lumMod val="50000"/>
                  </a:schemeClr>
                </a:solidFill>
              </a:rPr>
              <a:t> Assessments completed via submission of performance videos</a:t>
            </a:r>
          </a:p>
          <a:p>
            <a:pPr>
              <a:buFont typeface="Wingdings" panose="05000000000000000000" pitchFamily="2" charset="2"/>
              <a:buChar char="v"/>
            </a:pPr>
            <a:r>
              <a:rPr lang="en-US" sz="2600" dirty="0">
                <a:solidFill>
                  <a:schemeClr val="tx2">
                    <a:lumMod val="50000"/>
                  </a:schemeClr>
                </a:solidFill>
              </a:rPr>
              <a:t> Multiple evaluation dates to fit individual school schedules</a:t>
            </a:r>
          </a:p>
        </p:txBody>
      </p:sp>
      <p:pic>
        <p:nvPicPr>
          <p:cNvPr id="5" name="Picture 2" descr="http://www.issma.net/images/topbannernew.jpg">
            <a:extLst>
              <a:ext uri="{FF2B5EF4-FFF2-40B4-BE49-F238E27FC236}">
                <a16:creationId xmlns:a16="http://schemas.microsoft.com/office/drawing/2014/main" id="{64EE14F7-500D-4331-BDEA-ABC3CB734153}"/>
              </a:ext>
            </a:extLst>
          </p:cNvPr>
          <p:cNvPicPr>
            <a:picLocks noChangeAspect="1" noChangeArrowheads="1"/>
          </p:cNvPicPr>
          <p:nvPr/>
        </p:nvPicPr>
        <p:blipFill>
          <a:blip r:embed="rId2" cstate="print"/>
          <a:srcRect/>
          <a:stretch>
            <a:fillRect/>
          </a:stretch>
        </p:blipFill>
        <p:spPr bwMode="auto">
          <a:xfrm>
            <a:off x="0" y="6324600"/>
            <a:ext cx="10058400" cy="1119404"/>
          </a:xfrm>
          <a:prstGeom prst="rect">
            <a:avLst/>
          </a:prstGeom>
          <a:noFill/>
        </p:spPr>
      </p:pic>
      <p:pic>
        <p:nvPicPr>
          <p:cNvPr id="8" name="Picture 7" descr="A drawing of a cartoon character&#10;&#10;Description automatically generated">
            <a:extLst>
              <a:ext uri="{FF2B5EF4-FFF2-40B4-BE49-F238E27FC236}">
                <a16:creationId xmlns:a16="http://schemas.microsoft.com/office/drawing/2014/main" id="{E1BE0481-8477-4085-BC0C-1E82EDE6612B}"/>
              </a:ext>
            </a:extLst>
          </p:cNvPr>
          <p:cNvPicPr>
            <a:picLocks noChangeAspect="1"/>
          </p:cNvPicPr>
          <p:nvPr/>
        </p:nvPicPr>
        <p:blipFill>
          <a:blip r:embed="rId3"/>
          <a:stretch>
            <a:fillRect/>
          </a:stretch>
        </p:blipFill>
        <p:spPr>
          <a:xfrm>
            <a:off x="7391400" y="277706"/>
            <a:ext cx="1899666" cy="1476965"/>
          </a:xfrm>
          <a:prstGeom prst="rect">
            <a:avLst/>
          </a:prstGeom>
          <a:ln w="76200" cmpd="sng">
            <a:solidFill>
              <a:schemeClr val="accent1"/>
            </a:solidFill>
          </a:ln>
        </p:spPr>
      </p:pic>
    </p:spTree>
    <p:extLst>
      <p:ext uri="{BB962C8B-B14F-4D97-AF65-F5344CB8AC3E}">
        <p14:creationId xmlns:p14="http://schemas.microsoft.com/office/powerpoint/2010/main" val="2755007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477521" y="1918065"/>
            <a:ext cx="7111730" cy="130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75390" eaLnBrk="1" hangingPunct="1"/>
            <a:r>
              <a:rPr lang="en-US" sz="1920" i="1" dirty="0">
                <a:solidFill>
                  <a:srgbClr val="9C322B"/>
                </a:solidFill>
                <a:cs typeface="Arial" panose="020B0604020202020204" pitchFamily="34" charset="0"/>
              </a:rPr>
              <a:t>Presented by</a:t>
            </a:r>
          </a:p>
          <a:p>
            <a:pPr defTabSz="975390" eaLnBrk="1" hangingPunct="1"/>
            <a:endParaRPr lang="en-US" sz="853" i="1" dirty="0">
              <a:solidFill>
                <a:srgbClr val="9C322B"/>
              </a:solidFill>
              <a:cs typeface="Arial" panose="020B0604020202020204" pitchFamily="34" charset="0"/>
            </a:endParaRPr>
          </a:p>
          <a:p>
            <a:pPr defTabSz="975390" eaLnBrk="1" hangingPunct="1"/>
            <a:r>
              <a:rPr lang="en-US" sz="2560" dirty="0">
                <a:solidFill>
                  <a:srgbClr val="9C322B"/>
                </a:solidFill>
                <a:cs typeface="Arial" panose="020B0604020202020204" pitchFamily="34" charset="0"/>
              </a:rPr>
              <a:t>Eric Arnold</a:t>
            </a:r>
          </a:p>
          <a:p>
            <a:pPr defTabSz="975390" eaLnBrk="1" hangingPunct="1"/>
            <a:r>
              <a:rPr lang="en-US" sz="2560" dirty="0">
                <a:solidFill>
                  <a:srgbClr val="9C322B"/>
                </a:solidFill>
                <a:cs typeface="Arial" panose="020B0604020202020204" pitchFamily="34" charset="0"/>
              </a:rPr>
              <a:t>Program Manager </a:t>
            </a:r>
          </a:p>
        </p:txBody>
      </p:sp>
      <p:grpSp>
        <p:nvGrpSpPr>
          <p:cNvPr id="4" name="Group 3"/>
          <p:cNvGrpSpPr/>
          <p:nvPr/>
        </p:nvGrpSpPr>
        <p:grpSpPr>
          <a:xfrm>
            <a:off x="477520" y="3654750"/>
            <a:ext cx="5278525" cy="1384610"/>
            <a:chOff x="304800" y="3352800"/>
            <a:chExt cx="4948617" cy="1298072"/>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8017" y="3352800"/>
              <a:ext cx="1295400" cy="1295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1061" y="3370712"/>
              <a:ext cx="1533727" cy="128016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352800"/>
              <a:ext cx="1269082" cy="1298072"/>
            </a:xfrm>
            <a:prstGeom prst="rect">
              <a:avLst/>
            </a:prstGeom>
          </p:spPr>
        </p:pic>
      </p:grpSp>
      <p:sp>
        <p:nvSpPr>
          <p:cNvPr id="8" name="Subtitle 2"/>
          <p:cNvSpPr txBox="1">
            <a:spLocks/>
          </p:cNvSpPr>
          <p:nvPr/>
        </p:nvSpPr>
        <p:spPr>
          <a:xfrm>
            <a:off x="477520" y="5617689"/>
            <a:ext cx="7477760" cy="145367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5771" indent="-365771" defTabSz="975390">
              <a:buNone/>
              <a:defRPr/>
            </a:pPr>
            <a:r>
              <a:rPr lang="en-US" sz="1493" i="1" dirty="0">
                <a:solidFill>
                  <a:prstClr val="white"/>
                </a:solidFill>
                <a:latin typeface="Times New Roman"/>
              </a:rPr>
              <a:t>A Presentation of the</a:t>
            </a:r>
          </a:p>
          <a:p>
            <a:pPr marL="365771" indent="-365771" defTabSz="975390">
              <a:buNone/>
              <a:defRPr/>
            </a:pPr>
            <a:r>
              <a:rPr lang="en-US" sz="2133" dirty="0">
                <a:solidFill>
                  <a:prstClr val="white"/>
                </a:solidFill>
                <a:latin typeface="Times New Roman"/>
              </a:rPr>
              <a:t>Illinois School and Campus Safety Program</a:t>
            </a:r>
          </a:p>
          <a:p>
            <a:pPr marL="365771" indent="-365771" defTabSz="975390">
              <a:buNone/>
              <a:defRPr/>
            </a:pPr>
            <a:r>
              <a:rPr lang="en-US" sz="1920" dirty="0">
                <a:solidFill>
                  <a:prstClr val="white"/>
                </a:solidFill>
                <a:latin typeface="Calibri" pitchFamily="34" charset="0"/>
              </a:rPr>
              <a:t>Illinois Law Enforcement Training and Standards Board Executive Institute</a:t>
            </a:r>
          </a:p>
          <a:p>
            <a:pPr marL="365771" indent="-365771" defTabSz="975390">
              <a:buNone/>
              <a:defRPr/>
            </a:pPr>
            <a:r>
              <a:rPr lang="en-US" sz="1920" dirty="0">
                <a:solidFill>
                  <a:prstClr val="white"/>
                </a:solidFill>
                <a:latin typeface="Calibri" pitchFamily="34" charset="0"/>
              </a:rPr>
              <a:t>at Western Illinois University</a:t>
            </a:r>
          </a:p>
        </p:txBody>
      </p:sp>
      <p:sp>
        <p:nvSpPr>
          <p:cNvPr id="9" name="Title 8"/>
          <p:cNvSpPr>
            <a:spLocks noGrp="1"/>
          </p:cNvSpPr>
          <p:nvPr>
            <p:ph type="ctrTitle"/>
          </p:nvPr>
        </p:nvSpPr>
        <p:spPr>
          <a:xfrm>
            <a:off x="152400" y="326996"/>
            <a:ext cx="9753600" cy="1300480"/>
          </a:xfrm>
        </p:spPr>
        <p:txBody>
          <a:bodyPr/>
          <a:lstStyle/>
          <a:p>
            <a:pPr algn="ctr"/>
            <a:r>
              <a:rPr lang="en-US" sz="4267" dirty="0"/>
              <a:t>Emergency Action Plan for State Events</a:t>
            </a:r>
            <a:br>
              <a:rPr lang="en-US" sz="4267" dirty="0"/>
            </a:br>
            <a:br>
              <a:rPr lang="en-US" dirty="0"/>
            </a:br>
            <a:endParaRPr lang="en-US" dirty="0"/>
          </a:p>
        </p:txBody>
      </p:sp>
    </p:spTree>
    <p:extLst>
      <p:ext uri="{BB962C8B-B14F-4D97-AF65-F5344CB8AC3E}">
        <p14:creationId xmlns:p14="http://schemas.microsoft.com/office/powerpoint/2010/main" val="3730533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002453"/>
          </a:xfrm>
        </p:spPr>
        <p:txBody>
          <a:bodyPr>
            <a:normAutofit/>
          </a:bodyPr>
          <a:lstStyle/>
          <a:p>
            <a:r>
              <a:rPr lang="en-US" dirty="0">
                <a:effectLst>
                  <a:outerShdw blurRad="38100" dist="38100" dir="2700000" algn="tl">
                    <a:srgbClr val="000000">
                      <a:alpha val="43137"/>
                    </a:srgbClr>
                  </a:outerShdw>
                </a:effectLst>
              </a:rPr>
              <a:t>FALL ORGANIZATION ASSESSMENTS </a:t>
            </a:r>
            <a:endParaRPr lang="en-US" sz="3400" dirty="0">
              <a:effectLst>
                <a:outerShdw blurRad="38100" dist="38100" dir="2700000" algn="tl">
                  <a:srgbClr val="000000">
                    <a:alpha val="43137"/>
                  </a:srgbClr>
                </a:outerShdw>
              </a:effectLst>
            </a:endParaRPr>
          </a:p>
        </p:txBody>
      </p:sp>
      <p:sp>
        <p:nvSpPr>
          <p:cNvPr id="3" name="Subtitle 2"/>
          <p:cNvSpPr>
            <a:spLocks noGrp="1"/>
          </p:cNvSpPr>
          <p:nvPr>
            <p:ph idx="1"/>
          </p:nvPr>
        </p:nvSpPr>
        <p:spPr>
          <a:xfrm>
            <a:off x="502920" y="1295400"/>
            <a:ext cx="9052560" cy="4572491"/>
          </a:xfrm>
        </p:spPr>
        <p:txBody>
          <a:bodyPr>
            <a:normAutofit/>
          </a:bodyPr>
          <a:lstStyle/>
          <a:p>
            <a:pPr marL="0" indent="0">
              <a:buNone/>
            </a:pPr>
            <a:r>
              <a:rPr lang="en-US" sz="2800" dirty="0"/>
              <a:t>Provides the opportunity for an external </a:t>
            </a:r>
            <a:r>
              <a:rPr lang="en-US" sz="2800" u="sng" dirty="0"/>
              <a:t>formative</a:t>
            </a:r>
            <a:r>
              <a:rPr lang="en-US" sz="2800" dirty="0"/>
              <a:t> assessment focused on enhancing ensemble development and musical growth. </a:t>
            </a:r>
          </a:p>
          <a:p>
            <a:pPr lvl="1"/>
            <a:r>
              <a:rPr lang="en-US" sz="2400" dirty="0"/>
              <a:t>Panel of 3 judges provide recorded commentary and scores for a rating via </a:t>
            </a:r>
            <a:r>
              <a:rPr lang="en-US" sz="2400" dirty="0" err="1"/>
              <a:t>CompetitionSuite</a:t>
            </a:r>
            <a:r>
              <a:rPr lang="en-US" sz="2400" dirty="0"/>
              <a:t> </a:t>
            </a:r>
          </a:p>
          <a:p>
            <a:pPr lvl="1"/>
            <a:r>
              <a:rPr lang="en-US" sz="2400" dirty="0"/>
              <a:t>Any traditional performing ensemble</a:t>
            </a:r>
          </a:p>
          <a:p>
            <a:pPr lvl="1"/>
            <a:r>
              <a:rPr lang="en-US" sz="2400" dirty="0"/>
              <a:t>Directors upload video recording of a recent performance </a:t>
            </a:r>
          </a:p>
          <a:p>
            <a:pPr lvl="1"/>
            <a:r>
              <a:rPr lang="en-US" sz="2400" dirty="0"/>
              <a:t>No Required List or Classification &amp; no minimum time limits</a:t>
            </a:r>
          </a:p>
          <a:p>
            <a:pPr lvl="1"/>
            <a:r>
              <a:rPr lang="en-US" sz="2400" dirty="0"/>
              <a:t>Perform 1, 2, or 3 selections </a:t>
            </a:r>
          </a:p>
          <a:p>
            <a:pPr lvl="1"/>
            <a:r>
              <a:rPr lang="en-US" sz="2400" dirty="0"/>
              <a:t>Digital certificates identifying Gold, Silver, Bronze Rating</a:t>
            </a:r>
          </a:p>
          <a:p>
            <a:pPr marL="496382" lvl="1" indent="0">
              <a:buNone/>
            </a:pPr>
            <a:endParaRPr lang="en-US" sz="24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Tree>
    <p:extLst>
      <p:ext uri="{BB962C8B-B14F-4D97-AF65-F5344CB8AC3E}">
        <p14:creationId xmlns:p14="http://schemas.microsoft.com/office/powerpoint/2010/main" val="3396677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idx="1"/>
          </p:nvPr>
        </p:nvSpPr>
        <p:spPr>
          <a:xfrm>
            <a:off x="339774" y="1615959"/>
            <a:ext cx="4417066" cy="4174027"/>
          </a:xfrm>
        </p:spPr>
        <p:txBody>
          <a:bodyPr>
            <a:normAutofit/>
          </a:bodyPr>
          <a:lstStyle/>
          <a:p>
            <a:pPr algn="ctr">
              <a:buNone/>
            </a:pPr>
            <a:r>
              <a:rPr lang="en-US" sz="2800"/>
              <a:t>Should this year’s events be “live”, in-person events?</a:t>
            </a:r>
          </a:p>
          <a:p>
            <a:pPr algn="ctr">
              <a:buNone/>
            </a:pPr>
            <a:r>
              <a:rPr lang="en-US" sz="2800">
                <a:solidFill>
                  <a:srgbClr val="C00000"/>
                </a:solidFill>
              </a:rPr>
              <a:t>or</a:t>
            </a:r>
          </a:p>
          <a:p>
            <a:pPr algn="ctr">
              <a:buNone/>
            </a:pPr>
            <a:r>
              <a:rPr lang="en-US" sz="2800"/>
              <a:t>Should this year’s events be virtual events?</a:t>
            </a:r>
          </a:p>
          <a:p>
            <a:pPr algn="ctr">
              <a:buNone/>
            </a:pPr>
            <a:r>
              <a:rPr lang="en-US" sz="2800">
                <a:solidFill>
                  <a:srgbClr val="C00000"/>
                </a:solidFill>
              </a:rPr>
              <a:t>or</a:t>
            </a:r>
          </a:p>
          <a:p>
            <a:pPr algn="ctr">
              <a:buNone/>
            </a:pPr>
            <a:r>
              <a:rPr lang="en-US" sz="2800"/>
              <a:t>Should this year’s events be hybrid events?</a:t>
            </a:r>
          </a:p>
          <a:p>
            <a:pPr>
              <a:buNone/>
            </a:pPr>
            <a:endParaRPr lang="en-US" sz="1900" dirty="0"/>
          </a:p>
          <a:p>
            <a:pPr>
              <a:buNone/>
            </a:pPr>
            <a:endParaRPr lang="en-US" sz="1900" dirty="0"/>
          </a:p>
          <a:p>
            <a:endParaRPr lang="en-US" sz="1900" dirty="0"/>
          </a:p>
        </p:txBody>
      </p:sp>
      <p:grpSp>
        <p:nvGrpSpPr>
          <p:cNvPr id="26" name="Group 2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08263"/>
            <a:ext cx="836599" cy="2152085"/>
            <a:chOff x="0" y="4601497"/>
            <a:chExt cx="1014060" cy="2017580"/>
          </a:xfrm>
        </p:grpSpPr>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Icon&#10;&#10;Description automatically generated with medium confidence">
            <a:extLst>
              <a:ext uri="{FF2B5EF4-FFF2-40B4-BE49-F238E27FC236}">
                <a16:creationId xmlns:a16="http://schemas.microsoft.com/office/drawing/2014/main" id="{5BA3FF5F-17D8-46C4-B6D7-4F970DEE47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7288" y="1215205"/>
            <a:ext cx="4652685" cy="4652685"/>
          </a:xfrm>
          <a:prstGeom prst="rect">
            <a:avLst/>
          </a:prstGeom>
        </p:spPr>
      </p:pic>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55923" y="1"/>
            <a:ext cx="802486" cy="2064325"/>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http://www.issma.net/images/topbannernew.jpg"/>
          <p:cNvPicPr>
            <a:picLocks noChangeAspect="1" noChangeArrowheads="1"/>
          </p:cNvPicPr>
          <p:nvPr/>
        </p:nvPicPr>
        <p:blipFill>
          <a:blip r:embed="rId5" cstate="print"/>
          <a:srcRect/>
          <a:stretch>
            <a:fillRect/>
          </a:stretch>
        </p:blipFill>
        <p:spPr bwMode="auto">
          <a:xfrm>
            <a:off x="0" y="5867891"/>
            <a:ext cx="10058400" cy="1447310"/>
          </a:xfrm>
          <a:prstGeom prst="rect">
            <a:avLst/>
          </a:prstGeom>
          <a:noFill/>
        </p:spPr>
      </p:pic>
      <p:sp>
        <p:nvSpPr>
          <p:cNvPr id="7" name="TextBox 6">
            <a:extLst>
              <a:ext uri="{FF2B5EF4-FFF2-40B4-BE49-F238E27FC236}">
                <a16:creationId xmlns:a16="http://schemas.microsoft.com/office/drawing/2014/main" id="{73E3F0A7-F046-49FF-A59B-EF9F4C7C6002}"/>
              </a:ext>
            </a:extLst>
          </p:cNvPr>
          <p:cNvSpPr txBox="1"/>
          <p:nvPr/>
        </p:nvSpPr>
        <p:spPr>
          <a:xfrm>
            <a:off x="6967389" y="6354476"/>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rofslusos.blogspot.com/2016/08/e-quanto-aos-resultados-da-mobilidad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
        <p:nvSpPr>
          <p:cNvPr id="25" name="Title 6">
            <a:extLst>
              <a:ext uri="{FF2B5EF4-FFF2-40B4-BE49-F238E27FC236}">
                <a16:creationId xmlns:a16="http://schemas.microsoft.com/office/drawing/2014/main" id="{4BC01080-7FD5-4ED7-B144-32CF51736BCB}"/>
              </a:ext>
            </a:extLst>
          </p:cNvPr>
          <p:cNvSpPr>
            <a:spLocks noGrp="1"/>
          </p:cNvSpPr>
          <p:nvPr>
            <p:ph type="title"/>
          </p:nvPr>
        </p:nvSpPr>
        <p:spPr>
          <a:xfrm>
            <a:off x="502920" y="162560"/>
            <a:ext cx="9052560" cy="1088813"/>
          </a:xfrm>
        </p:spPr>
        <p:txBody>
          <a:bodyPr/>
          <a:lstStyle/>
          <a:p>
            <a:r>
              <a:rPr lang="en-US">
                <a:effectLst>
                  <a:outerShdw blurRad="38100" dist="38100" dir="2700000" algn="tl">
                    <a:srgbClr val="000000">
                      <a:alpha val="43137"/>
                    </a:srgbClr>
                  </a:outerShdw>
                </a:effectLst>
              </a:rPr>
              <a:t>2021 QUESTION OF THE YEAR! </a:t>
            </a:r>
            <a:endParaRPr lang="en-US" dirty="0"/>
          </a:p>
        </p:txBody>
      </p:sp>
    </p:spTree>
    <p:extLst>
      <p:ext uri="{BB962C8B-B14F-4D97-AF65-F5344CB8AC3E}">
        <p14:creationId xmlns:p14="http://schemas.microsoft.com/office/powerpoint/2010/main" val="11827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idx="1"/>
          </p:nvPr>
        </p:nvSpPr>
        <p:spPr>
          <a:xfrm>
            <a:off x="873070" y="1244736"/>
            <a:ext cx="8377183" cy="4427472"/>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grpSp>
        <p:nvGrpSpPr>
          <p:cNvPr id="26" name="Group 2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08263"/>
            <a:ext cx="836599" cy="2152085"/>
            <a:chOff x="0" y="4601497"/>
            <a:chExt cx="1014060" cy="2017580"/>
          </a:xfrm>
        </p:grpSpPr>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55923" y="1"/>
            <a:ext cx="802486" cy="2064325"/>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25" name="Title 6">
            <a:extLst>
              <a:ext uri="{FF2B5EF4-FFF2-40B4-BE49-F238E27FC236}">
                <a16:creationId xmlns:a16="http://schemas.microsoft.com/office/drawing/2014/main" id="{4BC01080-7FD5-4ED7-B144-32CF51736BCB}"/>
              </a:ext>
            </a:extLst>
          </p:cNvPr>
          <p:cNvSpPr>
            <a:spLocks noGrp="1"/>
          </p:cNvSpPr>
          <p:nvPr>
            <p:ph type="title"/>
          </p:nvPr>
        </p:nvSpPr>
        <p:spPr>
          <a:xfrm>
            <a:off x="502920" y="162560"/>
            <a:ext cx="9052560" cy="1088813"/>
          </a:xfrm>
        </p:spPr>
        <p:txBody>
          <a:bodyPr/>
          <a:lstStyle/>
          <a:p>
            <a:r>
              <a:rPr lang="en-US" dirty="0">
                <a:effectLst>
                  <a:outerShdw blurRad="38100" dist="38100" dir="2700000" algn="tl">
                    <a:srgbClr val="000000">
                      <a:alpha val="43137"/>
                    </a:srgbClr>
                  </a:outerShdw>
                </a:effectLst>
              </a:rPr>
              <a:t>TODAY’S REALITY! </a:t>
            </a:r>
            <a:endParaRPr lang="en-US" dirty="0"/>
          </a:p>
        </p:txBody>
      </p:sp>
      <p:pic>
        <p:nvPicPr>
          <p:cNvPr id="4" name="Picture 3" descr="A picture containing text, person, person, suit&#10;&#10;Description automatically generated">
            <a:extLst>
              <a:ext uri="{FF2B5EF4-FFF2-40B4-BE49-F238E27FC236}">
                <a16:creationId xmlns:a16="http://schemas.microsoft.com/office/drawing/2014/main" id="{D5F93FEC-454F-4C02-BC50-7530D6CC441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92467" y="1194177"/>
            <a:ext cx="7945545" cy="4330322"/>
          </a:xfrm>
          <a:prstGeom prst="rect">
            <a:avLst/>
          </a:prstGeom>
        </p:spPr>
      </p:pic>
      <p:sp>
        <p:nvSpPr>
          <p:cNvPr id="8" name="TextBox 7">
            <a:extLst>
              <a:ext uri="{FF2B5EF4-FFF2-40B4-BE49-F238E27FC236}">
                <a16:creationId xmlns:a16="http://schemas.microsoft.com/office/drawing/2014/main" id="{52E3C746-6552-45DB-B0E0-90F5BA3B0338}"/>
              </a:ext>
            </a:extLst>
          </p:cNvPr>
          <p:cNvSpPr txBox="1"/>
          <p:nvPr/>
        </p:nvSpPr>
        <p:spPr>
          <a:xfrm>
            <a:off x="7086600" y="4267200"/>
            <a:ext cx="1524000" cy="400110"/>
          </a:xfrm>
          <a:prstGeom prst="rect">
            <a:avLst/>
          </a:prstGeom>
          <a:noFill/>
          <a:ln>
            <a:solidFill>
              <a:schemeClr val="tx1"/>
            </a:solidFill>
          </a:ln>
        </p:spPr>
        <p:txBody>
          <a:bodyPr wrap="square" rtlCol="0">
            <a:spAutoFit/>
          </a:bodyPr>
          <a:lstStyle/>
          <a:p>
            <a:r>
              <a:rPr lang="en-US" i="1" dirty="0">
                <a:highlight>
                  <a:srgbClr val="FFFF00"/>
                </a:highlight>
              </a:rPr>
              <a:t>Phil McGraw</a:t>
            </a:r>
          </a:p>
        </p:txBody>
      </p:sp>
    </p:spTree>
    <p:extLst>
      <p:ext uri="{BB962C8B-B14F-4D97-AF65-F5344CB8AC3E}">
        <p14:creationId xmlns:p14="http://schemas.microsoft.com/office/powerpoint/2010/main" val="600119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grpSp>
        <p:nvGrpSpPr>
          <p:cNvPr id="9" name="Group 8">
            <a:extLst>
              <a:ext uri="{FF2B5EF4-FFF2-40B4-BE49-F238E27FC236}">
                <a16:creationId xmlns:a16="http://schemas.microsoft.com/office/drawing/2014/main" id="{6A4D5489-195F-451C-92A4-5181631CF13F}"/>
              </a:ext>
            </a:extLst>
          </p:cNvPr>
          <p:cNvGrpSpPr/>
          <p:nvPr/>
        </p:nvGrpSpPr>
        <p:grpSpPr>
          <a:xfrm>
            <a:off x="1219200" y="1219200"/>
            <a:ext cx="7924800" cy="4419600"/>
            <a:chOff x="2536664" y="1587070"/>
            <a:chExt cx="5361133" cy="4214115"/>
          </a:xfrm>
        </p:grpSpPr>
        <p:sp>
          <p:nvSpPr>
            <p:cNvPr id="12" name="Isosceles Triangle 11">
              <a:extLst>
                <a:ext uri="{FF2B5EF4-FFF2-40B4-BE49-F238E27FC236}">
                  <a16:creationId xmlns:a16="http://schemas.microsoft.com/office/drawing/2014/main" id="{EFF40C5A-94DF-42E0-8214-CB0DA2DE783D}"/>
                </a:ext>
              </a:extLst>
            </p:cNvPr>
            <p:cNvSpPr/>
            <p:nvPr/>
          </p:nvSpPr>
          <p:spPr>
            <a:xfrm>
              <a:off x="4709160" y="4932505"/>
              <a:ext cx="868680" cy="868680"/>
            </a:xfrm>
            <a:prstGeom prst="triangle">
              <a:avLst/>
            </a:prstGeom>
            <a:solidFill>
              <a:srgbClr val="C000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CE5C71DE-C09B-42B8-95D0-F038498F688F}"/>
                </a:ext>
              </a:extLst>
            </p:cNvPr>
            <p:cNvSpPr/>
            <p:nvPr/>
          </p:nvSpPr>
          <p:spPr>
            <a:xfrm rot="240000">
              <a:off x="2536664" y="4565258"/>
              <a:ext cx="5213671" cy="364575"/>
            </a:xfrm>
            <a:prstGeom prst="rect">
              <a:avLst/>
            </a:prstGeom>
            <a:solidFill>
              <a:srgbClr val="C000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4" name="Freeform: Shape 13">
              <a:extLst>
                <a:ext uri="{FF2B5EF4-FFF2-40B4-BE49-F238E27FC236}">
                  <a16:creationId xmlns:a16="http://schemas.microsoft.com/office/drawing/2014/main" id="{AA0A29DE-6AB4-4176-860D-36B2C5488880}"/>
                </a:ext>
              </a:extLst>
            </p:cNvPr>
            <p:cNvSpPr/>
            <p:nvPr/>
          </p:nvSpPr>
          <p:spPr>
            <a:xfrm rot="240000">
              <a:off x="5667021" y="3648737"/>
              <a:ext cx="2080205" cy="969163"/>
            </a:xfrm>
            <a:custGeom>
              <a:avLst/>
              <a:gdLst>
                <a:gd name="connsiteX0" fmla="*/ 0 w 2080205"/>
                <a:gd name="connsiteY0" fmla="*/ 161530 h 969163"/>
                <a:gd name="connsiteX1" fmla="*/ 161530 w 2080205"/>
                <a:gd name="connsiteY1" fmla="*/ 0 h 969163"/>
                <a:gd name="connsiteX2" fmla="*/ 1918675 w 2080205"/>
                <a:gd name="connsiteY2" fmla="*/ 0 h 969163"/>
                <a:gd name="connsiteX3" fmla="*/ 2080205 w 2080205"/>
                <a:gd name="connsiteY3" fmla="*/ 161530 h 969163"/>
                <a:gd name="connsiteX4" fmla="*/ 2080205 w 2080205"/>
                <a:gd name="connsiteY4" fmla="*/ 807633 h 969163"/>
                <a:gd name="connsiteX5" fmla="*/ 1918675 w 2080205"/>
                <a:gd name="connsiteY5" fmla="*/ 969163 h 969163"/>
                <a:gd name="connsiteX6" fmla="*/ 161530 w 2080205"/>
                <a:gd name="connsiteY6" fmla="*/ 969163 h 969163"/>
                <a:gd name="connsiteX7" fmla="*/ 0 w 2080205"/>
                <a:gd name="connsiteY7" fmla="*/ 807633 h 969163"/>
                <a:gd name="connsiteX8" fmla="*/ 0 w 2080205"/>
                <a:gd name="connsiteY8" fmla="*/ 161530 h 96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05" h="969163">
                  <a:moveTo>
                    <a:pt x="0" y="161530"/>
                  </a:moveTo>
                  <a:cubicBezTo>
                    <a:pt x="0" y="72319"/>
                    <a:pt x="72319" y="0"/>
                    <a:pt x="161530" y="0"/>
                  </a:cubicBezTo>
                  <a:lnTo>
                    <a:pt x="1918675" y="0"/>
                  </a:lnTo>
                  <a:cubicBezTo>
                    <a:pt x="2007886" y="0"/>
                    <a:pt x="2080205" y="72319"/>
                    <a:pt x="2080205" y="161530"/>
                  </a:cubicBezTo>
                  <a:lnTo>
                    <a:pt x="2080205" y="807633"/>
                  </a:lnTo>
                  <a:cubicBezTo>
                    <a:pt x="2080205" y="896844"/>
                    <a:pt x="2007886" y="969163"/>
                    <a:pt x="1918675" y="969163"/>
                  </a:cubicBezTo>
                  <a:lnTo>
                    <a:pt x="161530" y="969163"/>
                  </a:lnTo>
                  <a:cubicBezTo>
                    <a:pt x="72319" y="969163"/>
                    <a:pt x="0" y="896844"/>
                    <a:pt x="0" y="807633"/>
                  </a:cubicBezTo>
                  <a:lnTo>
                    <a:pt x="0" y="16153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321" tIns="127320" rIns="127320" bIns="127321" numCol="1" spcCol="1270" anchor="ctr" anchorCtr="0">
              <a:noAutofit/>
            </a:bodyPr>
            <a:lstStyle/>
            <a:p>
              <a:pPr marL="0" lvl="0" indent="0" algn="ctr" defTabSz="933450">
                <a:lnSpc>
                  <a:spcPct val="90000"/>
                </a:lnSpc>
                <a:spcBef>
                  <a:spcPct val="0"/>
                </a:spcBef>
                <a:spcAft>
                  <a:spcPct val="35000"/>
                </a:spcAft>
                <a:buNone/>
              </a:pPr>
              <a:r>
                <a:rPr lang="en-US" sz="2800" kern="1200" dirty="0">
                  <a:effectLst>
                    <a:outerShdw blurRad="38100" dist="38100" dir="2700000" algn="tl">
                      <a:srgbClr val="000000">
                        <a:alpha val="43137"/>
                      </a:srgbClr>
                    </a:outerShdw>
                  </a:effectLst>
                </a:rPr>
                <a:t>Time Frame</a:t>
              </a:r>
            </a:p>
          </p:txBody>
        </p:sp>
        <p:sp>
          <p:nvSpPr>
            <p:cNvPr id="15" name="Freeform: Shape 14">
              <a:extLst>
                <a:ext uri="{FF2B5EF4-FFF2-40B4-BE49-F238E27FC236}">
                  <a16:creationId xmlns:a16="http://schemas.microsoft.com/office/drawing/2014/main" id="{83F16DE1-8E71-4F0A-9B70-2BD557D82B67}"/>
                </a:ext>
              </a:extLst>
            </p:cNvPr>
            <p:cNvSpPr/>
            <p:nvPr/>
          </p:nvSpPr>
          <p:spPr>
            <a:xfrm rot="240000">
              <a:off x="5742306" y="2606321"/>
              <a:ext cx="2080205" cy="969163"/>
            </a:xfrm>
            <a:custGeom>
              <a:avLst/>
              <a:gdLst>
                <a:gd name="connsiteX0" fmla="*/ 0 w 2080205"/>
                <a:gd name="connsiteY0" fmla="*/ 161530 h 969163"/>
                <a:gd name="connsiteX1" fmla="*/ 161530 w 2080205"/>
                <a:gd name="connsiteY1" fmla="*/ 0 h 969163"/>
                <a:gd name="connsiteX2" fmla="*/ 1918675 w 2080205"/>
                <a:gd name="connsiteY2" fmla="*/ 0 h 969163"/>
                <a:gd name="connsiteX3" fmla="*/ 2080205 w 2080205"/>
                <a:gd name="connsiteY3" fmla="*/ 161530 h 969163"/>
                <a:gd name="connsiteX4" fmla="*/ 2080205 w 2080205"/>
                <a:gd name="connsiteY4" fmla="*/ 807633 h 969163"/>
                <a:gd name="connsiteX5" fmla="*/ 1918675 w 2080205"/>
                <a:gd name="connsiteY5" fmla="*/ 969163 h 969163"/>
                <a:gd name="connsiteX6" fmla="*/ 161530 w 2080205"/>
                <a:gd name="connsiteY6" fmla="*/ 969163 h 969163"/>
                <a:gd name="connsiteX7" fmla="*/ 0 w 2080205"/>
                <a:gd name="connsiteY7" fmla="*/ 807633 h 969163"/>
                <a:gd name="connsiteX8" fmla="*/ 0 w 2080205"/>
                <a:gd name="connsiteY8" fmla="*/ 161530 h 96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05" h="969163">
                  <a:moveTo>
                    <a:pt x="0" y="161530"/>
                  </a:moveTo>
                  <a:cubicBezTo>
                    <a:pt x="0" y="72319"/>
                    <a:pt x="72319" y="0"/>
                    <a:pt x="161530" y="0"/>
                  </a:cubicBezTo>
                  <a:lnTo>
                    <a:pt x="1918675" y="0"/>
                  </a:lnTo>
                  <a:cubicBezTo>
                    <a:pt x="2007886" y="0"/>
                    <a:pt x="2080205" y="72319"/>
                    <a:pt x="2080205" y="161530"/>
                  </a:cubicBezTo>
                  <a:lnTo>
                    <a:pt x="2080205" y="807633"/>
                  </a:lnTo>
                  <a:cubicBezTo>
                    <a:pt x="2080205" y="896844"/>
                    <a:pt x="2007886" y="969163"/>
                    <a:pt x="1918675" y="969163"/>
                  </a:cubicBezTo>
                  <a:lnTo>
                    <a:pt x="161530" y="969163"/>
                  </a:lnTo>
                  <a:cubicBezTo>
                    <a:pt x="72319" y="969163"/>
                    <a:pt x="0" y="896844"/>
                    <a:pt x="0" y="807633"/>
                  </a:cubicBezTo>
                  <a:lnTo>
                    <a:pt x="0" y="16153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321" tIns="127320" rIns="127320" bIns="127321" numCol="1" spcCol="1270" anchor="ctr" anchorCtr="0">
              <a:noAutofit/>
            </a:bodyPr>
            <a:lstStyle/>
            <a:p>
              <a:pPr marL="0" lvl="0" indent="0" algn="ctr" defTabSz="933450">
                <a:lnSpc>
                  <a:spcPct val="90000"/>
                </a:lnSpc>
                <a:spcBef>
                  <a:spcPct val="0"/>
                </a:spcBef>
                <a:spcAft>
                  <a:spcPct val="35000"/>
                </a:spcAft>
                <a:buNone/>
              </a:pPr>
              <a:r>
                <a:rPr lang="en-US" sz="2800" dirty="0">
                  <a:effectLst>
                    <a:outerShdw blurRad="38100" dist="38100" dir="2700000" algn="tl">
                      <a:srgbClr val="000000">
                        <a:alpha val="43137"/>
                      </a:srgbClr>
                    </a:outerShdw>
                  </a:effectLst>
                </a:rPr>
                <a:t>In</a:t>
              </a:r>
              <a:r>
                <a:rPr lang="en-US" sz="2800" kern="1200" dirty="0">
                  <a:effectLst>
                    <a:outerShdw blurRad="38100" dist="38100" dir="2700000" algn="tl">
                      <a:srgbClr val="000000">
                        <a:alpha val="43137"/>
                      </a:srgbClr>
                    </a:outerShdw>
                  </a:effectLst>
                </a:rPr>
                <a:t>ternal Influences</a:t>
              </a:r>
            </a:p>
          </p:txBody>
        </p:sp>
        <p:sp>
          <p:nvSpPr>
            <p:cNvPr id="16" name="Freeform: Shape 15">
              <a:extLst>
                <a:ext uri="{FF2B5EF4-FFF2-40B4-BE49-F238E27FC236}">
                  <a16:creationId xmlns:a16="http://schemas.microsoft.com/office/drawing/2014/main" id="{5916B41E-743F-4054-8B58-2F41BDCFE875}"/>
                </a:ext>
              </a:extLst>
            </p:cNvPr>
            <p:cNvSpPr/>
            <p:nvPr/>
          </p:nvSpPr>
          <p:spPr>
            <a:xfrm rot="240000">
              <a:off x="5817592" y="1587070"/>
              <a:ext cx="2080205" cy="969163"/>
            </a:xfrm>
            <a:custGeom>
              <a:avLst/>
              <a:gdLst>
                <a:gd name="connsiteX0" fmla="*/ 0 w 2080205"/>
                <a:gd name="connsiteY0" fmla="*/ 161530 h 969163"/>
                <a:gd name="connsiteX1" fmla="*/ 161530 w 2080205"/>
                <a:gd name="connsiteY1" fmla="*/ 0 h 969163"/>
                <a:gd name="connsiteX2" fmla="*/ 1918675 w 2080205"/>
                <a:gd name="connsiteY2" fmla="*/ 0 h 969163"/>
                <a:gd name="connsiteX3" fmla="*/ 2080205 w 2080205"/>
                <a:gd name="connsiteY3" fmla="*/ 161530 h 969163"/>
                <a:gd name="connsiteX4" fmla="*/ 2080205 w 2080205"/>
                <a:gd name="connsiteY4" fmla="*/ 807633 h 969163"/>
                <a:gd name="connsiteX5" fmla="*/ 1918675 w 2080205"/>
                <a:gd name="connsiteY5" fmla="*/ 969163 h 969163"/>
                <a:gd name="connsiteX6" fmla="*/ 161530 w 2080205"/>
                <a:gd name="connsiteY6" fmla="*/ 969163 h 969163"/>
                <a:gd name="connsiteX7" fmla="*/ 0 w 2080205"/>
                <a:gd name="connsiteY7" fmla="*/ 807633 h 969163"/>
                <a:gd name="connsiteX8" fmla="*/ 0 w 2080205"/>
                <a:gd name="connsiteY8" fmla="*/ 161530 h 96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05" h="969163">
                  <a:moveTo>
                    <a:pt x="0" y="161530"/>
                  </a:moveTo>
                  <a:cubicBezTo>
                    <a:pt x="0" y="72319"/>
                    <a:pt x="72319" y="0"/>
                    <a:pt x="161530" y="0"/>
                  </a:cubicBezTo>
                  <a:lnTo>
                    <a:pt x="1918675" y="0"/>
                  </a:lnTo>
                  <a:cubicBezTo>
                    <a:pt x="2007886" y="0"/>
                    <a:pt x="2080205" y="72319"/>
                    <a:pt x="2080205" y="161530"/>
                  </a:cubicBezTo>
                  <a:lnTo>
                    <a:pt x="2080205" y="807633"/>
                  </a:lnTo>
                  <a:cubicBezTo>
                    <a:pt x="2080205" y="896844"/>
                    <a:pt x="2007886" y="969163"/>
                    <a:pt x="1918675" y="969163"/>
                  </a:cubicBezTo>
                  <a:lnTo>
                    <a:pt x="161530" y="969163"/>
                  </a:lnTo>
                  <a:cubicBezTo>
                    <a:pt x="72319" y="969163"/>
                    <a:pt x="0" y="896844"/>
                    <a:pt x="0" y="807633"/>
                  </a:cubicBezTo>
                  <a:lnTo>
                    <a:pt x="0" y="161530"/>
                  </a:lnTo>
                  <a:close/>
                </a:path>
              </a:pathLst>
            </a:custGeom>
            <a:solidFill>
              <a:schemeClr val="accent3">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321" tIns="127320" rIns="127320" bIns="127321" numCol="1" spcCol="1270" anchor="ctr" anchorCtr="0">
              <a:noAutofit/>
            </a:bodyPr>
            <a:lstStyle/>
            <a:p>
              <a:pPr marL="0" lvl="0" indent="0" algn="ctr" defTabSz="933450">
                <a:lnSpc>
                  <a:spcPct val="90000"/>
                </a:lnSpc>
                <a:spcBef>
                  <a:spcPct val="0"/>
                </a:spcBef>
                <a:spcAft>
                  <a:spcPct val="35000"/>
                </a:spcAft>
                <a:buNone/>
              </a:pPr>
              <a:r>
                <a:rPr lang="en-US" sz="2800" dirty="0">
                  <a:effectLst>
                    <a:outerShdw blurRad="38100" dist="38100" dir="2700000" algn="tl">
                      <a:srgbClr val="000000">
                        <a:alpha val="43137"/>
                      </a:srgbClr>
                    </a:outerShdw>
                  </a:effectLst>
                </a:rPr>
                <a:t>External Influences</a:t>
              </a:r>
              <a:endParaRPr lang="en-US" sz="2800" kern="1200" dirty="0">
                <a:effectLst>
                  <a:outerShdw blurRad="38100" dist="38100" dir="2700000" algn="tl">
                    <a:srgbClr val="000000">
                      <a:alpha val="43137"/>
                    </a:srgbClr>
                  </a:outerShdw>
                </a:effectLst>
              </a:endParaRPr>
            </a:p>
          </p:txBody>
        </p:sp>
        <p:sp>
          <p:nvSpPr>
            <p:cNvPr id="17" name="Freeform: Shape 16">
              <a:extLst>
                <a:ext uri="{FF2B5EF4-FFF2-40B4-BE49-F238E27FC236}">
                  <a16:creationId xmlns:a16="http://schemas.microsoft.com/office/drawing/2014/main" id="{DE19818E-813A-4287-8070-FFADB49F9DB6}"/>
                </a:ext>
              </a:extLst>
            </p:cNvPr>
            <p:cNvSpPr/>
            <p:nvPr/>
          </p:nvSpPr>
          <p:spPr>
            <a:xfrm rot="240000">
              <a:off x="2684553" y="3440254"/>
              <a:ext cx="2080205" cy="969163"/>
            </a:xfrm>
            <a:custGeom>
              <a:avLst/>
              <a:gdLst>
                <a:gd name="connsiteX0" fmla="*/ 0 w 2080205"/>
                <a:gd name="connsiteY0" fmla="*/ 161530 h 969163"/>
                <a:gd name="connsiteX1" fmla="*/ 161530 w 2080205"/>
                <a:gd name="connsiteY1" fmla="*/ 0 h 969163"/>
                <a:gd name="connsiteX2" fmla="*/ 1918675 w 2080205"/>
                <a:gd name="connsiteY2" fmla="*/ 0 h 969163"/>
                <a:gd name="connsiteX3" fmla="*/ 2080205 w 2080205"/>
                <a:gd name="connsiteY3" fmla="*/ 161530 h 969163"/>
                <a:gd name="connsiteX4" fmla="*/ 2080205 w 2080205"/>
                <a:gd name="connsiteY4" fmla="*/ 807633 h 969163"/>
                <a:gd name="connsiteX5" fmla="*/ 1918675 w 2080205"/>
                <a:gd name="connsiteY5" fmla="*/ 969163 h 969163"/>
                <a:gd name="connsiteX6" fmla="*/ 161530 w 2080205"/>
                <a:gd name="connsiteY6" fmla="*/ 969163 h 969163"/>
                <a:gd name="connsiteX7" fmla="*/ 0 w 2080205"/>
                <a:gd name="connsiteY7" fmla="*/ 807633 h 969163"/>
                <a:gd name="connsiteX8" fmla="*/ 0 w 2080205"/>
                <a:gd name="connsiteY8" fmla="*/ 161530 h 96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05" h="969163">
                  <a:moveTo>
                    <a:pt x="0" y="161530"/>
                  </a:moveTo>
                  <a:cubicBezTo>
                    <a:pt x="0" y="72319"/>
                    <a:pt x="72319" y="0"/>
                    <a:pt x="161530" y="0"/>
                  </a:cubicBezTo>
                  <a:lnTo>
                    <a:pt x="1918675" y="0"/>
                  </a:lnTo>
                  <a:cubicBezTo>
                    <a:pt x="2007886" y="0"/>
                    <a:pt x="2080205" y="72319"/>
                    <a:pt x="2080205" y="161530"/>
                  </a:cubicBezTo>
                  <a:lnTo>
                    <a:pt x="2080205" y="807633"/>
                  </a:lnTo>
                  <a:cubicBezTo>
                    <a:pt x="2080205" y="896844"/>
                    <a:pt x="2007886" y="969163"/>
                    <a:pt x="1918675" y="969163"/>
                  </a:cubicBezTo>
                  <a:lnTo>
                    <a:pt x="161530" y="969163"/>
                  </a:lnTo>
                  <a:cubicBezTo>
                    <a:pt x="72319" y="969163"/>
                    <a:pt x="0" y="896844"/>
                    <a:pt x="0" y="807633"/>
                  </a:cubicBezTo>
                  <a:lnTo>
                    <a:pt x="0" y="161530"/>
                  </a:lnTo>
                  <a:close/>
                </a:path>
              </a:pathLst>
            </a:custGeom>
            <a:solidFill>
              <a:srgbClr val="00B0F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321" tIns="127320" rIns="127320" bIns="127321" numCol="1" spcCol="1270" anchor="ctr" anchorCtr="0">
              <a:noAutofit/>
            </a:bodyPr>
            <a:lstStyle/>
            <a:p>
              <a:pPr marL="0" lvl="0" indent="0" algn="ctr" defTabSz="933450">
                <a:lnSpc>
                  <a:spcPct val="90000"/>
                </a:lnSpc>
                <a:spcBef>
                  <a:spcPct val="0"/>
                </a:spcBef>
                <a:spcAft>
                  <a:spcPct val="35000"/>
                </a:spcAft>
                <a:buNone/>
              </a:pPr>
              <a:r>
                <a:rPr lang="en-US" sz="2800" dirty="0">
                  <a:effectLst>
                    <a:outerShdw blurRad="38100" dist="38100" dir="2700000" algn="tl">
                      <a:srgbClr val="000000">
                        <a:alpha val="43137"/>
                      </a:srgbClr>
                    </a:outerShdw>
                  </a:effectLst>
                </a:rPr>
                <a:t>Process</a:t>
              </a:r>
              <a:endParaRPr lang="en-US" sz="2800" kern="1200" dirty="0">
                <a:effectLst>
                  <a:outerShdw blurRad="38100" dist="38100" dir="2700000" algn="tl">
                    <a:srgbClr val="000000">
                      <a:alpha val="43137"/>
                    </a:srgbClr>
                  </a:outerShdw>
                </a:effectLst>
              </a:endParaRPr>
            </a:p>
          </p:txBody>
        </p:sp>
        <p:sp>
          <p:nvSpPr>
            <p:cNvPr id="18" name="Freeform: Shape 17">
              <a:extLst>
                <a:ext uri="{FF2B5EF4-FFF2-40B4-BE49-F238E27FC236}">
                  <a16:creationId xmlns:a16="http://schemas.microsoft.com/office/drawing/2014/main" id="{681535A3-136A-4827-8247-6B9EDEE94BE4}"/>
                </a:ext>
              </a:extLst>
            </p:cNvPr>
            <p:cNvSpPr/>
            <p:nvPr/>
          </p:nvSpPr>
          <p:spPr>
            <a:xfrm rot="240000">
              <a:off x="2759838" y="2397838"/>
              <a:ext cx="2080205" cy="969163"/>
            </a:xfrm>
            <a:custGeom>
              <a:avLst/>
              <a:gdLst>
                <a:gd name="connsiteX0" fmla="*/ 0 w 2080205"/>
                <a:gd name="connsiteY0" fmla="*/ 161530 h 969163"/>
                <a:gd name="connsiteX1" fmla="*/ 161530 w 2080205"/>
                <a:gd name="connsiteY1" fmla="*/ 0 h 969163"/>
                <a:gd name="connsiteX2" fmla="*/ 1918675 w 2080205"/>
                <a:gd name="connsiteY2" fmla="*/ 0 h 969163"/>
                <a:gd name="connsiteX3" fmla="*/ 2080205 w 2080205"/>
                <a:gd name="connsiteY3" fmla="*/ 161530 h 969163"/>
                <a:gd name="connsiteX4" fmla="*/ 2080205 w 2080205"/>
                <a:gd name="connsiteY4" fmla="*/ 807633 h 969163"/>
                <a:gd name="connsiteX5" fmla="*/ 1918675 w 2080205"/>
                <a:gd name="connsiteY5" fmla="*/ 969163 h 969163"/>
                <a:gd name="connsiteX6" fmla="*/ 161530 w 2080205"/>
                <a:gd name="connsiteY6" fmla="*/ 969163 h 969163"/>
                <a:gd name="connsiteX7" fmla="*/ 0 w 2080205"/>
                <a:gd name="connsiteY7" fmla="*/ 807633 h 969163"/>
                <a:gd name="connsiteX8" fmla="*/ 0 w 2080205"/>
                <a:gd name="connsiteY8" fmla="*/ 161530 h 969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205" h="969163">
                  <a:moveTo>
                    <a:pt x="0" y="161530"/>
                  </a:moveTo>
                  <a:cubicBezTo>
                    <a:pt x="0" y="72319"/>
                    <a:pt x="72319" y="0"/>
                    <a:pt x="161530" y="0"/>
                  </a:cubicBezTo>
                  <a:lnTo>
                    <a:pt x="1918675" y="0"/>
                  </a:lnTo>
                  <a:cubicBezTo>
                    <a:pt x="2007886" y="0"/>
                    <a:pt x="2080205" y="72319"/>
                    <a:pt x="2080205" y="161530"/>
                  </a:cubicBezTo>
                  <a:lnTo>
                    <a:pt x="2080205" y="807633"/>
                  </a:lnTo>
                  <a:cubicBezTo>
                    <a:pt x="2080205" y="896844"/>
                    <a:pt x="2007886" y="969163"/>
                    <a:pt x="1918675" y="969163"/>
                  </a:cubicBezTo>
                  <a:lnTo>
                    <a:pt x="161530" y="969163"/>
                  </a:lnTo>
                  <a:cubicBezTo>
                    <a:pt x="72319" y="969163"/>
                    <a:pt x="0" y="896844"/>
                    <a:pt x="0" y="807633"/>
                  </a:cubicBezTo>
                  <a:lnTo>
                    <a:pt x="0" y="16153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7321" tIns="127320" rIns="127320" bIns="127321" numCol="1" spcCol="1270" anchor="ctr" anchorCtr="0">
              <a:noAutofit/>
            </a:bodyPr>
            <a:lstStyle/>
            <a:p>
              <a:pPr marL="0" lvl="0" indent="0" algn="ctr" defTabSz="933450">
                <a:lnSpc>
                  <a:spcPct val="90000"/>
                </a:lnSpc>
                <a:spcBef>
                  <a:spcPct val="0"/>
                </a:spcBef>
                <a:spcAft>
                  <a:spcPct val="35000"/>
                </a:spcAft>
                <a:buNone/>
              </a:pPr>
              <a:r>
                <a:rPr lang="en-US" sz="2800" dirty="0">
                  <a:effectLst>
                    <a:outerShdw blurRad="38100" dist="38100" dir="2700000" algn="tl">
                      <a:srgbClr val="000000">
                        <a:alpha val="43137"/>
                      </a:srgbClr>
                    </a:outerShdw>
                  </a:effectLst>
                </a:rPr>
                <a:t>Who</a:t>
              </a:r>
              <a:endParaRPr lang="en-US" sz="2800" kern="1200" dirty="0">
                <a:effectLst>
                  <a:outerShdw blurRad="38100" dist="38100" dir="2700000" algn="tl">
                    <a:srgbClr val="000000">
                      <a:alpha val="43137"/>
                    </a:srgbClr>
                  </a:outerShdw>
                </a:effectLst>
              </a:endParaRPr>
            </a:p>
          </p:txBody>
        </p:sp>
      </p:grpSp>
      <p:sp>
        <p:nvSpPr>
          <p:cNvPr id="19" name="Title 6">
            <a:extLst>
              <a:ext uri="{FF2B5EF4-FFF2-40B4-BE49-F238E27FC236}">
                <a16:creationId xmlns:a16="http://schemas.microsoft.com/office/drawing/2014/main" id="{CD9EAF5F-728D-4CBB-9ECD-1965A3A71FE2}"/>
              </a:ext>
            </a:extLst>
          </p:cNvPr>
          <p:cNvSpPr txBox="1">
            <a:spLocks/>
          </p:cNvSpPr>
          <p:nvPr/>
        </p:nvSpPr>
        <p:spPr>
          <a:xfrm>
            <a:off x="76200" y="162560"/>
            <a:ext cx="9753600" cy="1088813"/>
          </a:xfrm>
          <a:prstGeom prst="rect">
            <a:avLst/>
          </a:prstGeom>
        </p:spPr>
        <p:txBody>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WEIGHING INITIAL CONSIDERATIONS </a:t>
            </a:r>
            <a:endParaRPr lang="en-US" dirty="0"/>
          </a:p>
        </p:txBody>
      </p:sp>
    </p:spTree>
    <p:extLst>
      <p:ext uri="{BB962C8B-B14F-4D97-AF65-F5344CB8AC3E}">
        <p14:creationId xmlns:p14="http://schemas.microsoft.com/office/powerpoint/2010/main" val="1107916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hands shaking&#10;&#10;Description automatically generated with low confidence">
            <a:extLst>
              <a:ext uri="{FF2B5EF4-FFF2-40B4-BE49-F238E27FC236}">
                <a16:creationId xmlns:a16="http://schemas.microsoft.com/office/drawing/2014/main" id="{844F79C9-4B27-4354-AE8D-4613AB849F5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28999" y="165424"/>
            <a:ext cx="3318497" cy="2196776"/>
          </a:xfrm>
          <a:prstGeom prst="rect">
            <a:avLst/>
          </a:prstGeom>
        </p:spPr>
      </p:pic>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5" cstate="print"/>
          <a:srcRect/>
          <a:stretch>
            <a:fillRect/>
          </a:stretch>
        </p:blipFill>
        <p:spPr bwMode="auto">
          <a:xfrm>
            <a:off x="0" y="5867891"/>
            <a:ext cx="10058400" cy="1447310"/>
          </a:xfrm>
          <a:prstGeom prst="rect">
            <a:avLst/>
          </a:prstGeom>
          <a:noFill/>
        </p:spPr>
      </p:pic>
      <p:sp>
        <p:nvSpPr>
          <p:cNvPr id="8" name="Title 6">
            <a:extLst>
              <a:ext uri="{FF2B5EF4-FFF2-40B4-BE49-F238E27FC236}">
                <a16:creationId xmlns:a16="http://schemas.microsoft.com/office/drawing/2014/main" id="{831B0424-D635-42D5-9C75-FF6FBC6FE48E}"/>
              </a:ext>
            </a:extLst>
          </p:cNvPr>
          <p:cNvSpPr>
            <a:spLocks noGrp="1"/>
          </p:cNvSpPr>
          <p:nvPr>
            <p:ph type="title"/>
          </p:nvPr>
        </p:nvSpPr>
        <p:spPr>
          <a:xfrm>
            <a:off x="503237" y="156490"/>
            <a:ext cx="9051925" cy="925512"/>
          </a:xfrm>
        </p:spPr>
        <p:txBody>
          <a:bodyPr/>
          <a:lstStyle/>
          <a:p>
            <a:r>
              <a:rPr lang="en-US" dirty="0">
                <a:effectLst>
                  <a:outerShdw blurRad="38100" dist="38100" dir="2700000" algn="tl">
                    <a:srgbClr val="000000">
                      <a:alpha val="43137"/>
                    </a:srgbClr>
                  </a:outerShdw>
                </a:effectLst>
              </a:rPr>
              <a:t>DECISION-MAKING PROCESS </a:t>
            </a:r>
            <a:endParaRPr lang="en-US" dirty="0"/>
          </a:p>
        </p:txBody>
      </p:sp>
      <p:sp>
        <p:nvSpPr>
          <p:cNvPr id="11" name="Subtitle 2">
            <a:extLst>
              <a:ext uri="{FF2B5EF4-FFF2-40B4-BE49-F238E27FC236}">
                <a16:creationId xmlns:a16="http://schemas.microsoft.com/office/drawing/2014/main" id="{14062EC3-82C0-42EC-B410-22BBA4E0E81A}"/>
              </a:ext>
            </a:extLst>
          </p:cNvPr>
          <p:cNvSpPr txBox="1">
            <a:spLocks/>
          </p:cNvSpPr>
          <p:nvPr/>
        </p:nvSpPr>
        <p:spPr>
          <a:xfrm>
            <a:off x="762000" y="1714254"/>
            <a:ext cx="8869680" cy="4153637"/>
          </a:xfrm>
          <a:prstGeom prst="rect">
            <a:avLst/>
          </a:prstGeom>
        </p:spPr>
        <p:txBody>
          <a:bodyPr vert="horz" lIns="99276" tIns="49638" rIns="99276" bIns="49638" rtlCol="0">
            <a:normAutofit fontScale="77500" lnSpcReduction="20000"/>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5200" b="1" u="sng" dirty="0">
                <a:solidFill>
                  <a:srgbClr val="00B0F0"/>
                </a:solidFill>
              </a:rPr>
              <a:t>Who</a:t>
            </a:r>
            <a:r>
              <a:rPr lang="en-US" sz="2800" dirty="0"/>
              <a:t> is ultimately responsible for the decision?</a:t>
            </a:r>
          </a:p>
          <a:p>
            <a:pPr marL="891534" lvl="1" indent="-457200">
              <a:buAutoNum type="alphaLcPeriod"/>
            </a:pPr>
            <a:r>
              <a:rPr lang="en-US" sz="2300" dirty="0"/>
              <a:t>Executive Director</a:t>
            </a:r>
          </a:p>
          <a:p>
            <a:pPr marL="891534" lvl="1" indent="-457200">
              <a:buAutoNum type="alphaLcPeriod"/>
            </a:pPr>
            <a:r>
              <a:rPr lang="en-US" sz="2300" dirty="0"/>
              <a:t>Executive Committee</a:t>
            </a:r>
          </a:p>
          <a:p>
            <a:pPr marL="891534" lvl="1" indent="-457200">
              <a:buAutoNum type="alphaLcPeriod"/>
            </a:pPr>
            <a:r>
              <a:rPr lang="en-US" sz="2300" dirty="0"/>
              <a:t>Board of Directors</a:t>
            </a:r>
          </a:p>
          <a:p>
            <a:pPr marL="891534" lvl="1" indent="-457200">
              <a:buAutoNum type="alphaLcPeriod"/>
            </a:pPr>
            <a:r>
              <a:rPr lang="en-US" sz="2300" dirty="0"/>
              <a:t>Committee</a:t>
            </a:r>
          </a:p>
          <a:p>
            <a:pPr marL="434334" lvl="1" indent="0">
              <a:buNone/>
            </a:pPr>
            <a:endParaRPr lang="en-US" sz="2000" dirty="0"/>
          </a:p>
          <a:p>
            <a:pPr>
              <a:buFont typeface="Arial" pitchFamily="34" charset="0"/>
              <a:buNone/>
            </a:pPr>
            <a:r>
              <a:rPr lang="en-US" sz="5200" b="1" u="sng" dirty="0">
                <a:solidFill>
                  <a:schemeClr val="bg2">
                    <a:lumMod val="50000"/>
                  </a:schemeClr>
                </a:solidFill>
              </a:rPr>
              <a:t>What</a:t>
            </a:r>
            <a:r>
              <a:rPr lang="en-US" sz="5200" dirty="0"/>
              <a:t> </a:t>
            </a:r>
            <a:r>
              <a:rPr lang="en-US" sz="2800" dirty="0"/>
              <a:t>other stakeholders need to be included?</a:t>
            </a:r>
          </a:p>
          <a:p>
            <a:pPr marL="891534" lvl="1" indent="-457200">
              <a:buAutoNum type="alphaLcPeriod"/>
            </a:pPr>
            <a:r>
              <a:rPr lang="en-US" sz="2300" dirty="0"/>
              <a:t>Participating Directors</a:t>
            </a:r>
          </a:p>
          <a:p>
            <a:pPr marL="891534" lvl="1" indent="-457200">
              <a:buAutoNum type="alphaLcPeriod"/>
            </a:pPr>
            <a:r>
              <a:rPr lang="en-US" sz="2300" dirty="0"/>
              <a:t>Hosts</a:t>
            </a:r>
          </a:p>
          <a:p>
            <a:pPr marL="891534" lvl="1" indent="-457200">
              <a:buAutoNum type="alphaLcPeriod"/>
            </a:pPr>
            <a:r>
              <a:rPr lang="en-US" sz="2300" dirty="0"/>
              <a:t>Parents</a:t>
            </a:r>
          </a:p>
          <a:p>
            <a:pPr marL="891534" lvl="1" indent="-457200">
              <a:buAutoNum type="alphaLcPeriod"/>
            </a:pPr>
            <a:r>
              <a:rPr lang="en-US" sz="2300" dirty="0"/>
              <a:t>Students</a:t>
            </a:r>
          </a:p>
          <a:p>
            <a:pPr marL="891534" lvl="1" indent="-457200">
              <a:buAutoNum type="alphaLcPeriod"/>
            </a:pPr>
            <a:r>
              <a:rPr lang="en-US" sz="2300" dirty="0"/>
              <a:t>Event Workers</a:t>
            </a:r>
          </a:p>
          <a:p>
            <a:pPr marL="891534" lvl="1" indent="-457200">
              <a:buAutoNum type="alphaLcPeriod"/>
            </a:pPr>
            <a:endParaRPr lang="en-US" sz="2300" dirty="0"/>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Tree>
    <p:extLst>
      <p:ext uri="{BB962C8B-B14F-4D97-AF65-F5344CB8AC3E}">
        <p14:creationId xmlns:p14="http://schemas.microsoft.com/office/powerpoint/2010/main" val="1170174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graphicFrame>
        <p:nvGraphicFramePr>
          <p:cNvPr id="6" name="Diagram 5">
            <a:extLst>
              <a:ext uri="{FF2B5EF4-FFF2-40B4-BE49-F238E27FC236}">
                <a16:creationId xmlns:a16="http://schemas.microsoft.com/office/drawing/2014/main" id="{0488AD4C-BEAC-4ABC-B83B-CD778A506D79}"/>
              </a:ext>
            </a:extLst>
          </p:cNvPr>
          <p:cNvGraphicFramePr/>
          <p:nvPr>
            <p:extLst>
              <p:ext uri="{D42A27DB-BD31-4B8C-83A1-F6EECF244321}">
                <p14:modId xmlns:p14="http://schemas.microsoft.com/office/powerpoint/2010/main" val="1089810676"/>
              </p:ext>
            </p:extLst>
          </p:nvPr>
        </p:nvGraphicFramePr>
        <p:xfrm>
          <a:off x="1139781" y="0"/>
          <a:ext cx="7696200" cy="678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itle 6">
            <a:extLst>
              <a:ext uri="{FF2B5EF4-FFF2-40B4-BE49-F238E27FC236}">
                <a16:creationId xmlns:a16="http://schemas.microsoft.com/office/drawing/2014/main" id="{0F7AD67F-5A18-46AA-B055-2F6C46DA1234}"/>
              </a:ext>
            </a:extLst>
          </p:cNvPr>
          <p:cNvSpPr txBox="1">
            <a:spLocks/>
          </p:cNvSpPr>
          <p:nvPr/>
        </p:nvSpPr>
        <p:spPr>
          <a:xfrm rot="16200000">
            <a:off x="-2259414" y="2291612"/>
            <a:ext cx="5857159" cy="1295400"/>
          </a:xfrm>
          <a:prstGeom prst="rect">
            <a:avLst/>
          </a:prstGeom>
        </p:spPr>
        <p:txBody>
          <a:bodyPr vert="horz" lIns="99276" tIns="49638" rIns="99276" bIns="49638" rtlCol="0" anchor="ctr">
            <a:normAutofit fontScale="97500" lnSpcReduction="10000"/>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8700" dirty="0">
                <a:effectLst>
                  <a:outerShdw blurRad="38100" dist="38100" dir="2700000" algn="tl">
                    <a:srgbClr val="000000">
                      <a:alpha val="43137"/>
                    </a:srgbClr>
                  </a:outerShdw>
                </a:effectLst>
              </a:rPr>
              <a:t>EXTERNAL</a:t>
            </a:r>
            <a:r>
              <a:rPr lang="en-US" dirty="0">
                <a:effectLst>
                  <a:outerShdw blurRad="38100" dist="38100" dir="2700000" algn="tl">
                    <a:srgbClr val="000000">
                      <a:alpha val="43137"/>
                    </a:srgbClr>
                  </a:outerShdw>
                </a:effectLst>
              </a:rPr>
              <a:t>  </a:t>
            </a:r>
            <a:endParaRPr lang="en-US" dirty="0"/>
          </a:p>
        </p:txBody>
      </p:sp>
      <p:sp>
        <p:nvSpPr>
          <p:cNvPr id="14" name="Title 6">
            <a:extLst>
              <a:ext uri="{FF2B5EF4-FFF2-40B4-BE49-F238E27FC236}">
                <a16:creationId xmlns:a16="http://schemas.microsoft.com/office/drawing/2014/main" id="{63F1BE58-777D-4971-87E8-DC28F8A18C8D}"/>
              </a:ext>
            </a:extLst>
          </p:cNvPr>
          <p:cNvSpPr txBox="1">
            <a:spLocks/>
          </p:cNvSpPr>
          <p:nvPr/>
        </p:nvSpPr>
        <p:spPr>
          <a:xfrm rot="5400000">
            <a:off x="6456073" y="2291612"/>
            <a:ext cx="5791198" cy="1295400"/>
          </a:xfrm>
          <a:prstGeom prst="rect">
            <a:avLst/>
          </a:prstGeom>
        </p:spPr>
        <p:txBody>
          <a:bodyPr vert="horz" lIns="99276" tIns="49638" rIns="99276" bIns="49638" rtlCol="0" anchor="ctr">
            <a:normAutofit fontScale="97500" lnSpcReduction="10000"/>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8700" dirty="0">
                <a:effectLst>
                  <a:outerShdw blurRad="38100" dist="38100" dir="2700000" algn="tl">
                    <a:srgbClr val="000000">
                      <a:alpha val="43137"/>
                    </a:srgbClr>
                  </a:outerShdw>
                </a:effectLst>
              </a:rPr>
              <a:t>INFLUENCES</a:t>
            </a:r>
            <a:r>
              <a:rPr lang="en-US" dirty="0">
                <a:effectLst>
                  <a:outerShdw blurRad="38100" dist="38100" dir="2700000" algn="tl">
                    <a:srgbClr val="000000">
                      <a:alpha val="43137"/>
                    </a:srgbClr>
                  </a:outerShdw>
                </a:effectLst>
              </a:rPr>
              <a:t>  </a:t>
            </a:r>
            <a:endParaRPr lang="en-US" dirty="0"/>
          </a:p>
        </p:txBody>
      </p:sp>
    </p:spTree>
    <p:extLst>
      <p:ext uri="{BB962C8B-B14F-4D97-AF65-F5344CB8AC3E}">
        <p14:creationId xmlns:p14="http://schemas.microsoft.com/office/powerpoint/2010/main" val="70392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graphicFrame>
        <p:nvGraphicFramePr>
          <p:cNvPr id="6" name="Diagram 5">
            <a:extLst>
              <a:ext uri="{FF2B5EF4-FFF2-40B4-BE49-F238E27FC236}">
                <a16:creationId xmlns:a16="http://schemas.microsoft.com/office/drawing/2014/main" id="{0488AD4C-BEAC-4ABC-B83B-CD778A506D79}"/>
              </a:ext>
            </a:extLst>
          </p:cNvPr>
          <p:cNvGraphicFramePr/>
          <p:nvPr>
            <p:extLst>
              <p:ext uri="{D42A27DB-BD31-4B8C-83A1-F6EECF244321}">
                <p14:modId xmlns:p14="http://schemas.microsoft.com/office/powerpoint/2010/main" val="1000265941"/>
              </p:ext>
            </p:extLst>
          </p:nvPr>
        </p:nvGraphicFramePr>
        <p:xfrm>
          <a:off x="1181100" y="0"/>
          <a:ext cx="7696200" cy="678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itle 6">
            <a:extLst>
              <a:ext uri="{FF2B5EF4-FFF2-40B4-BE49-F238E27FC236}">
                <a16:creationId xmlns:a16="http://schemas.microsoft.com/office/drawing/2014/main" id="{D4A78292-D999-49BF-8497-AAEAB741D5E7}"/>
              </a:ext>
            </a:extLst>
          </p:cNvPr>
          <p:cNvSpPr txBox="1">
            <a:spLocks/>
          </p:cNvSpPr>
          <p:nvPr/>
        </p:nvSpPr>
        <p:spPr>
          <a:xfrm rot="16200000">
            <a:off x="-2259414" y="2291612"/>
            <a:ext cx="5857159" cy="1295400"/>
          </a:xfrm>
          <a:prstGeom prst="rect">
            <a:avLst/>
          </a:prstGeom>
        </p:spPr>
        <p:txBody>
          <a:bodyPr vert="horz" lIns="99276" tIns="49638" rIns="99276" bIns="49638" rtlCol="0" anchor="ctr">
            <a:normAutofit fontScale="97500" lnSpcReduction="10000"/>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8700" dirty="0">
                <a:effectLst>
                  <a:outerShdw blurRad="38100" dist="38100" dir="2700000" algn="tl">
                    <a:srgbClr val="000000">
                      <a:alpha val="43137"/>
                    </a:srgbClr>
                  </a:outerShdw>
                </a:effectLst>
              </a:rPr>
              <a:t>INTERNAL</a:t>
            </a:r>
            <a:r>
              <a:rPr lang="en-US" dirty="0">
                <a:effectLst>
                  <a:outerShdw blurRad="38100" dist="38100" dir="2700000" algn="tl">
                    <a:srgbClr val="000000">
                      <a:alpha val="43137"/>
                    </a:srgbClr>
                  </a:outerShdw>
                </a:effectLst>
              </a:rPr>
              <a:t>  </a:t>
            </a:r>
            <a:endParaRPr lang="en-US" dirty="0"/>
          </a:p>
        </p:txBody>
      </p:sp>
      <p:sp>
        <p:nvSpPr>
          <p:cNvPr id="9" name="Title 6">
            <a:extLst>
              <a:ext uri="{FF2B5EF4-FFF2-40B4-BE49-F238E27FC236}">
                <a16:creationId xmlns:a16="http://schemas.microsoft.com/office/drawing/2014/main" id="{8E6CFE8C-1439-4CC7-9448-68C24CACCEDF}"/>
              </a:ext>
            </a:extLst>
          </p:cNvPr>
          <p:cNvSpPr txBox="1">
            <a:spLocks/>
          </p:cNvSpPr>
          <p:nvPr/>
        </p:nvSpPr>
        <p:spPr>
          <a:xfrm rot="5400000">
            <a:off x="6456073" y="2291612"/>
            <a:ext cx="5791198" cy="1295400"/>
          </a:xfrm>
          <a:prstGeom prst="rect">
            <a:avLst/>
          </a:prstGeom>
        </p:spPr>
        <p:txBody>
          <a:bodyPr vert="horz" lIns="99276" tIns="49638" rIns="99276" bIns="49638" rtlCol="0" anchor="ctr">
            <a:normAutofit fontScale="97500" lnSpcReduction="10000"/>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sz="8700" dirty="0">
                <a:effectLst>
                  <a:outerShdw blurRad="38100" dist="38100" dir="2700000" algn="tl">
                    <a:srgbClr val="000000">
                      <a:alpha val="43137"/>
                    </a:srgbClr>
                  </a:outerShdw>
                </a:effectLst>
              </a:rPr>
              <a:t>INFLUENCES</a:t>
            </a:r>
            <a:r>
              <a:rPr lang="en-US" dirty="0">
                <a:effectLst>
                  <a:outerShdw blurRad="38100" dist="38100" dir="2700000" algn="tl">
                    <a:srgbClr val="000000">
                      <a:alpha val="43137"/>
                    </a:srgbClr>
                  </a:outerShdw>
                </a:effectLst>
              </a:rPr>
              <a:t>  </a:t>
            </a:r>
            <a:endParaRPr lang="en-US" dirty="0"/>
          </a:p>
        </p:txBody>
      </p:sp>
    </p:spTree>
    <p:extLst>
      <p:ext uri="{BB962C8B-B14F-4D97-AF65-F5344CB8AC3E}">
        <p14:creationId xmlns:p14="http://schemas.microsoft.com/office/powerpoint/2010/main" val="2094244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6" name="Title 6">
            <a:extLst>
              <a:ext uri="{FF2B5EF4-FFF2-40B4-BE49-F238E27FC236}">
                <a16:creationId xmlns:a16="http://schemas.microsoft.com/office/drawing/2014/main" id="{F6AAD72D-11FE-40C3-88AF-9A4000598ADF}"/>
              </a:ext>
            </a:extLst>
          </p:cNvPr>
          <p:cNvSpPr txBox="1">
            <a:spLocks/>
          </p:cNvSpPr>
          <p:nvPr/>
        </p:nvSpPr>
        <p:spPr>
          <a:xfrm>
            <a:off x="502920" y="162561"/>
            <a:ext cx="9052560" cy="828040"/>
          </a:xfrm>
          <a:prstGeom prst="rect">
            <a:avLst/>
          </a:prstGeom>
        </p:spPr>
        <p:txBody>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dirty="0">
                <a:effectLst>
                  <a:outerShdw blurRad="38100" dist="38100" dir="2700000" algn="tl">
                    <a:srgbClr val="000000">
                      <a:alpha val="43137"/>
                    </a:srgbClr>
                  </a:outerShdw>
                </a:effectLst>
              </a:rPr>
              <a:t>TIME FRAME </a:t>
            </a:r>
            <a:endParaRPr lang="en-US" dirty="0"/>
          </a:p>
        </p:txBody>
      </p:sp>
      <p:pic>
        <p:nvPicPr>
          <p:cNvPr id="7" name="Picture 6" descr="A picture containing qr code&#10;&#10;Description automatically generated">
            <a:extLst>
              <a:ext uri="{FF2B5EF4-FFF2-40B4-BE49-F238E27FC236}">
                <a16:creationId xmlns:a16="http://schemas.microsoft.com/office/drawing/2014/main" id="{72C94E10-6C20-4B33-8565-4CBC4340A9E2}"/>
              </a:ext>
            </a:extLst>
          </p:cNvPr>
          <p:cNvPicPr>
            <a:picLocks noChangeAspect="1"/>
          </p:cNvPicPr>
          <p:nvPr/>
        </p:nvPicPr>
        <p:blipFill>
          <a:blip r:embed="rId4" cstate="print">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324600" y="3254657"/>
            <a:ext cx="3773980" cy="2515358"/>
          </a:xfrm>
          <a:prstGeom prst="rect">
            <a:avLst/>
          </a:prstGeom>
          <a:effectLst>
            <a:softEdge rad="254000"/>
          </a:effectLst>
        </p:spPr>
      </p:pic>
      <p:sp>
        <p:nvSpPr>
          <p:cNvPr id="8" name="Subtitle 2">
            <a:extLst>
              <a:ext uri="{FF2B5EF4-FFF2-40B4-BE49-F238E27FC236}">
                <a16:creationId xmlns:a16="http://schemas.microsoft.com/office/drawing/2014/main" id="{24C32D80-082D-48BC-BDFD-9FF822405398}"/>
              </a:ext>
            </a:extLst>
          </p:cNvPr>
          <p:cNvSpPr txBox="1">
            <a:spLocks/>
          </p:cNvSpPr>
          <p:nvPr/>
        </p:nvSpPr>
        <p:spPr>
          <a:xfrm>
            <a:off x="228600" y="990601"/>
            <a:ext cx="9829800" cy="4877289"/>
          </a:xfrm>
          <a:prstGeom prst="rect">
            <a:avLst/>
          </a:prstGeom>
        </p:spPr>
        <p:txBody>
          <a:bodyPr vert="horz" lIns="99276" tIns="49638" rIns="99276" bIns="49638" rtlCol="0">
            <a:normAutofit fontScale="70000" lnSpcReduction="20000"/>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3100" dirty="0"/>
              <a:t>1. </a:t>
            </a:r>
            <a:r>
              <a:rPr lang="en-US" sz="3800" dirty="0"/>
              <a:t>How far in advance will directors, students, parents, workers, etc. need to know if the event will be in-person, virtual, or both?</a:t>
            </a:r>
          </a:p>
          <a:p>
            <a:pPr marL="0" indent="0">
              <a:buNone/>
            </a:pPr>
            <a:endParaRPr lang="en-US" sz="3800" dirty="0"/>
          </a:p>
          <a:p>
            <a:pPr marL="0" indent="0">
              <a:buNone/>
            </a:pPr>
            <a:r>
              <a:rPr lang="en-US" sz="3800" dirty="0"/>
              <a:t>2. How much time is needed by your organization to adequately plan the event?</a:t>
            </a:r>
          </a:p>
          <a:p>
            <a:pPr marL="0" indent="0">
              <a:buNone/>
            </a:pPr>
            <a:endParaRPr lang="en-US" sz="3800" dirty="0"/>
          </a:p>
          <a:p>
            <a:pPr marL="0" indent="0">
              <a:buNone/>
            </a:pPr>
            <a:r>
              <a:rPr lang="en-US" sz="3800" dirty="0"/>
              <a:t>3. Are their contractual deadlines that must </a:t>
            </a:r>
          </a:p>
          <a:p>
            <a:pPr marL="0" indent="0">
              <a:buNone/>
            </a:pPr>
            <a:r>
              <a:rPr lang="en-US" sz="3800" dirty="0"/>
              <a:t>be met to mitigate financial loss?</a:t>
            </a:r>
          </a:p>
          <a:p>
            <a:pPr marL="948684" lvl="1" indent="-514350">
              <a:buFont typeface="Arial" pitchFamily="34" charset="0"/>
              <a:buAutoNum type="alphaLcPeriod"/>
            </a:pPr>
            <a:r>
              <a:rPr lang="en-US" sz="2500" dirty="0"/>
              <a:t>Hotels</a:t>
            </a:r>
          </a:p>
          <a:p>
            <a:pPr marL="948684" lvl="1" indent="-514350">
              <a:buFont typeface="Arial" pitchFamily="34" charset="0"/>
              <a:buAutoNum type="alphaLcPeriod"/>
            </a:pPr>
            <a:r>
              <a:rPr lang="en-US" sz="2500" dirty="0"/>
              <a:t>Facilities</a:t>
            </a:r>
          </a:p>
          <a:p>
            <a:pPr marL="948684" lvl="1" indent="-514350">
              <a:buFont typeface="Arial" pitchFamily="34" charset="0"/>
              <a:buAutoNum type="alphaLcPeriod"/>
            </a:pPr>
            <a:r>
              <a:rPr lang="en-US" sz="2500" dirty="0"/>
              <a:t>Adjudicators</a:t>
            </a:r>
          </a:p>
          <a:p>
            <a:pPr marL="948684" lvl="1" indent="-514350">
              <a:buFont typeface="Arial" pitchFamily="34" charset="0"/>
              <a:buAutoNum type="alphaLcPeriod"/>
            </a:pPr>
            <a:r>
              <a:rPr lang="en-US" sz="2500" dirty="0"/>
              <a:t>Vendors</a:t>
            </a:r>
          </a:p>
          <a:p>
            <a:pPr marL="948684" lvl="1" indent="-514350">
              <a:buFont typeface="Arial" pitchFamily="34" charset="0"/>
              <a:buAutoNum type="alphaLcPeriod"/>
            </a:pPr>
            <a:r>
              <a:rPr lang="en-US" sz="2500" dirty="0"/>
              <a:t>Printers</a:t>
            </a:r>
          </a:p>
          <a:p>
            <a:pPr marL="948684" lvl="1" indent="-514350">
              <a:buFont typeface="Arial" pitchFamily="34" charset="0"/>
              <a:buAutoNum type="alphaLcPeriod"/>
            </a:pPr>
            <a:r>
              <a:rPr lang="en-US" sz="2500" dirty="0"/>
              <a:t>Other?</a:t>
            </a:r>
          </a:p>
          <a:p>
            <a:pPr marL="891534" lvl="1" indent="-457200">
              <a:buAutoNum type="alphaLcPeriod"/>
            </a:pPr>
            <a:endParaRPr lang="en-US" sz="2300" dirty="0"/>
          </a:p>
          <a:p>
            <a:pPr marL="434334" lvl="1" indent="0">
              <a:buNone/>
            </a:pPr>
            <a:endParaRPr lang="en-US" sz="2300" dirty="0"/>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Tree>
    <p:extLst>
      <p:ext uri="{BB962C8B-B14F-4D97-AF65-F5344CB8AC3E}">
        <p14:creationId xmlns:p14="http://schemas.microsoft.com/office/powerpoint/2010/main" val="3468588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6" name="Title 6">
            <a:extLst>
              <a:ext uri="{FF2B5EF4-FFF2-40B4-BE49-F238E27FC236}">
                <a16:creationId xmlns:a16="http://schemas.microsoft.com/office/drawing/2014/main" id="{63B96641-2810-4B2D-AB84-2D088F7E2BD1}"/>
              </a:ext>
            </a:extLst>
          </p:cNvPr>
          <p:cNvSpPr txBox="1">
            <a:spLocks/>
          </p:cNvSpPr>
          <p:nvPr/>
        </p:nvSpPr>
        <p:spPr>
          <a:xfrm>
            <a:off x="1878604" y="226309"/>
            <a:ext cx="6329653" cy="1088813"/>
          </a:xfrm>
          <a:prstGeom prst="rect">
            <a:avLst/>
          </a:prstGeom>
        </p:spPr>
        <p:txBody>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a:effectLst>
                  <a:outerShdw blurRad="38100" dist="38100" dir="2700000" algn="tl">
                    <a:srgbClr val="000000">
                      <a:alpha val="43137"/>
                    </a:srgbClr>
                  </a:outerShdw>
                </a:effectLst>
              </a:rPr>
              <a:t>ISSMA BOARD POLICY </a:t>
            </a:r>
            <a:endParaRPr lang="en-US" dirty="0"/>
          </a:p>
        </p:txBody>
      </p:sp>
      <p:pic>
        <p:nvPicPr>
          <p:cNvPr id="7" name="Picture 6">
            <a:extLst>
              <a:ext uri="{FF2B5EF4-FFF2-40B4-BE49-F238E27FC236}">
                <a16:creationId xmlns:a16="http://schemas.microsoft.com/office/drawing/2014/main" id="{6B551C85-1677-4915-BA20-D7F235F73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524" y="131727"/>
            <a:ext cx="1377772" cy="1511266"/>
          </a:xfrm>
          <a:prstGeom prst="rect">
            <a:avLst/>
          </a:prstGeom>
        </p:spPr>
      </p:pic>
      <p:sp>
        <p:nvSpPr>
          <p:cNvPr id="8" name="Subtitle 2">
            <a:extLst>
              <a:ext uri="{FF2B5EF4-FFF2-40B4-BE49-F238E27FC236}">
                <a16:creationId xmlns:a16="http://schemas.microsoft.com/office/drawing/2014/main" id="{F632BC3D-B823-49EB-82D3-F4E6B41B8ACF}"/>
              </a:ext>
            </a:extLst>
          </p:cNvPr>
          <p:cNvSpPr txBox="1">
            <a:spLocks/>
          </p:cNvSpPr>
          <p:nvPr/>
        </p:nvSpPr>
        <p:spPr>
          <a:xfrm>
            <a:off x="418299" y="1685174"/>
            <a:ext cx="9086392" cy="3854846"/>
          </a:xfrm>
          <a:prstGeom prst="rect">
            <a:avLst/>
          </a:prstGeom>
        </p:spPr>
        <p:txBody>
          <a:bodyPr vert="horz" wrap="square" lIns="99276" tIns="49638" rIns="99276" bIns="49638" rtlCol="0">
            <a:no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34334" lvl="1" indent="0">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The ISSMA State Board believes that the health and safety of those involved in ISSMA events must be our highest priority. When the ISSMA Executive Director and the Executive Committee determine any ISSMA event would place an uncontrollable health risk on students, directors, adjudicators, or spectators the live event should be cancelled. If feasible and in compliance with all copyright laws, a virtual option should be considered. </a:t>
            </a:r>
          </a:p>
          <a:p>
            <a:pPr marL="434334" lvl="1" indent="0">
              <a:buNone/>
            </a:pPr>
            <a:endParaRPr lang="en-US" sz="2300" dirty="0"/>
          </a:p>
          <a:p>
            <a:pPr marL="891534" lvl="1" indent="-457200">
              <a:buAutoNum type="alphaLcPeriod"/>
            </a:pPr>
            <a:endParaRPr lang="en-US" sz="2300" dirty="0"/>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Tree>
    <p:extLst>
      <p:ext uri="{BB962C8B-B14F-4D97-AF65-F5344CB8AC3E}">
        <p14:creationId xmlns:p14="http://schemas.microsoft.com/office/powerpoint/2010/main" val="757320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7" name="Picture 6">
            <a:extLst>
              <a:ext uri="{FF2B5EF4-FFF2-40B4-BE49-F238E27FC236}">
                <a16:creationId xmlns:a16="http://schemas.microsoft.com/office/drawing/2014/main" id="{6B551C85-1677-4915-BA20-D7F235F730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524" y="131727"/>
            <a:ext cx="1377772" cy="1511266"/>
          </a:xfrm>
          <a:prstGeom prst="rect">
            <a:avLst/>
          </a:prstGeom>
        </p:spPr>
      </p:pic>
      <p:sp>
        <p:nvSpPr>
          <p:cNvPr id="9" name="Title 6">
            <a:extLst>
              <a:ext uri="{FF2B5EF4-FFF2-40B4-BE49-F238E27FC236}">
                <a16:creationId xmlns:a16="http://schemas.microsoft.com/office/drawing/2014/main" id="{5A4F0003-DA48-45C2-908D-C554D0A88259}"/>
              </a:ext>
            </a:extLst>
          </p:cNvPr>
          <p:cNvSpPr txBox="1">
            <a:spLocks/>
          </p:cNvSpPr>
          <p:nvPr/>
        </p:nvSpPr>
        <p:spPr>
          <a:xfrm>
            <a:off x="1878604" y="226309"/>
            <a:ext cx="6329653" cy="1088813"/>
          </a:xfrm>
          <a:prstGeom prst="rect">
            <a:avLst/>
          </a:prstGeom>
        </p:spPr>
        <p:txBody>
          <a:bodyPr/>
          <a:lstStyle>
            <a:lvl1pPr algn="ctr" defTabSz="992764" rtl="0" eaLnBrk="1" latinLnBrk="0" hangingPunct="1">
              <a:spcBef>
                <a:spcPct val="0"/>
              </a:spcBef>
              <a:buNone/>
              <a:defRPr sz="4800" kern="1200">
                <a:solidFill>
                  <a:schemeClr val="tx1"/>
                </a:solidFill>
                <a:latin typeface="+mj-lt"/>
                <a:ea typeface="+mj-ea"/>
                <a:cs typeface="+mj-cs"/>
              </a:defRPr>
            </a:lvl1pPr>
          </a:lstStyle>
          <a:p>
            <a:r>
              <a:rPr lang="en-US">
                <a:effectLst>
                  <a:outerShdw blurRad="38100" dist="38100" dir="2700000" algn="tl">
                    <a:srgbClr val="000000">
                      <a:alpha val="43137"/>
                    </a:srgbClr>
                  </a:outerShdw>
                </a:effectLst>
              </a:rPr>
              <a:t>ISSMA MISSION </a:t>
            </a:r>
            <a:endParaRPr lang="en-US" dirty="0"/>
          </a:p>
        </p:txBody>
      </p:sp>
      <p:sp>
        <p:nvSpPr>
          <p:cNvPr id="10" name="Subtitle 2">
            <a:extLst>
              <a:ext uri="{FF2B5EF4-FFF2-40B4-BE49-F238E27FC236}">
                <a16:creationId xmlns:a16="http://schemas.microsoft.com/office/drawing/2014/main" id="{929BBDD7-A87E-403A-A1DA-F9ABCC45E421}"/>
              </a:ext>
            </a:extLst>
          </p:cNvPr>
          <p:cNvSpPr txBox="1">
            <a:spLocks/>
          </p:cNvSpPr>
          <p:nvPr/>
        </p:nvSpPr>
        <p:spPr>
          <a:xfrm>
            <a:off x="228573" y="1777628"/>
            <a:ext cx="9488303" cy="3901216"/>
          </a:xfrm>
          <a:prstGeom prst="rect">
            <a:avLst/>
          </a:prstGeom>
        </p:spPr>
        <p:txBody>
          <a:bodyPr vert="horz" wrap="square" lIns="99276" tIns="49638" rIns="99276" bIns="49638" rtlCol="0">
            <a:no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34334" lvl="1" indent="0" algn="ctr">
              <a:buNone/>
            </a:pPr>
            <a:r>
              <a:rPr lang="en-US" sz="2800" i="1" dirty="0"/>
              <a:t>The mission of the Indiana State School Music Association Inc. is to provide educationally evaluated music performance opportunities for students and teachers of school music ensembles from member schools in Indiana, to assist in the development of performance-oriented assessment of standards for music education, to promote the inclusion of music ensembles as part of each school’s core curriculum, and to offer educational support to fulfill this mission. </a:t>
            </a:r>
          </a:p>
          <a:p>
            <a:pPr marL="434334" lvl="1"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34334" lvl="1" indent="0">
              <a:buNone/>
            </a:pPr>
            <a:endParaRPr lang="en-US" sz="2300" dirty="0"/>
          </a:p>
          <a:p>
            <a:pPr marL="891534" lvl="1" indent="-457200">
              <a:buAutoNum type="alphaLcPeriod"/>
            </a:pPr>
            <a:endParaRPr lang="en-US" sz="2300" dirty="0"/>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Tree>
    <p:extLst>
      <p:ext uri="{BB962C8B-B14F-4D97-AF65-F5344CB8AC3E}">
        <p14:creationId xmlns:p14="http://schemas.microsoft.com/office/powerpoint/2010/main" val="72893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9" name="Picture 8" descr="A red flag with a black background&#10;&#10;Description automatically generated with low confidence">
            <a:extLst>
              <a:ext uri="{FF2B5EF4-FFF2-40B4-BE49-F238E27FC236}">
                <a16:creationId xmlns:a16="http://schemas.microsoft.com/office/drawing/2014/main" id="{5C598B6A-202D-49BE-B9FF-77BECFC7F2C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1199882">
            <a:off x="506783" y="441051"/>
            <a:ext cx="5268342" cy="5098395"/>
          </a:xfrm>
          <a:prstGeom prst="rect">
            <a:avLst/>
          </a:prstGeom>
        </p:spPr>
      </p:pic>
      <p:sp>
        <p:nvSpPr>
          <p:cNvPr id="11" name="Subtitle 2">
            <a:extLst>
              <a:ext uri="{FF2B5EF4-FFF2-40B4-BE49-F238E27FC236}">
                <a16:creationId xmlns:a16="http://schemas.microsoft.com/office/drawing/2014/main" id="{D95DECE0-FF1B-4D5F-9138-C3C9ACAB625E}"/>
              </a:ext>
            </a:extLst>
          </p:cNvPr>
          <p:cNvSpPr txBox="1">
            <a:spLocks/>
          </p:cNvSpPr>
          <p:nvPr/>
        </p:nvSpPr>
        <p:spPr>
          <a:xfrm>
            <a:off x="2895600" y="2323811"/>
            <a:ext cx="6977791" cy="2927063"/>
          </a:xfrm>
          <a:prstGeom prst="rect">
            <a:avLst/>
          </a:prstGeom>
        </p:spPr>
        <p:txBody>
          <a:bodyPr vert="horz" wrap="square" lIns="99276" tIns="49638" rIns="99276" bIns="49638" rtlCol="0">
            <a:no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4500" i="1" dirty="0">
                <a:solidFill>
                  <a:srgbClr val="FF0000"/>
                </a:solidFill>
                <a:effectLst>
                  <a:outerShdw blurRad="38100" dist="38100" dir="2700000" algn="tl">
                    <a:srgbClr val="000000">
                      <a:alpha val="43137"/>
                    </a:srgbClr>
                  </a:outerShdw>
                </a:effectLst>
                <a:latin typeface="Bell MT" panose="02020503060305020303" pitchFamily="18" charset="0"/>
                <a:ea typeface="Calibri" panose="020F0502020204030204" pitchFamily="34" charset="0"/>
                <a:cs typeface="Times New Roman" panose="02020603050405020304" pitchFamily="18" charset="0"/>
              </a:rPr>
              <a:t>What if?</a:t>
            </a:r>
          </a:p>
          <a:p>
            <a:pPr marL="434334" lvl="1"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34334" lvl="1" indent="0">
              <a:buNone/>
            </a:pPr>
            <a:endParaRPr lang="en-US" sz="2300" dirty="0"/>
          </a:p>
          <a:p>
            <a:pPr marL="891534" lvl="1" indent="-457200">
              <a:buAutoNum type="alphaLcPeriod"/>
            </a:pPr>
            <a:endParaRPr lang="en-US" sz="2300" dirty="0"/>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Tree>
    <p:extLst>
      <p:ext uri="{BB962C8B-B14F-4D97-AF65-F5344CB8AC3E}">
        <p14:creationId xmlns:p14="http://schemas.microsoft.com/office/powerpoint/2010/main" val="2649700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idx="1"/>
          </p:nvPr>
        </p:nvSpPr>
        <p:spPr>
          <a:xfrm>
            <a:off x="406606" y="1219200"/>
            <a:ext cx="4213017" cy="5081993"/>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grpSp>
        <p:nvGrpSpPr>
          <p:cNvPr id="26" name="Group 25">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08263"/>
            <a:ext cx="836599" cy="2152085"/>
            <a:chOff x="0" y="4601497"/>
            <a:chExt cx="1014060" cy="2017580"/>
          </a:xfrm>
        </p:grpSpPr>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55923" y="1"/>
            <a:ext cx="802486" cy="2064325"/>
            <a:chOff x="10918968" y="713127"/>
            <a:chExt cx="1273032" cy="2532832"/>
          </a:xfrm>
        </p:grpSpPr>
        <p:sp>
          <p:nvSpPr>
            <p:cNvPr id="31" name="Rectangle 30">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25" name="Title 6">
            <a:extLst>
              <a:ext uri="{FF2B5EF4-FFF2-40B4-BE49-F238E27FC236}">
                <a16:creationId xmlns:a16="http://schemas.microsoft.com/office/drawing/2014/main" id="{4BC01080-7FD5-4ED7-B144-32CF51736BCB}"/>
              </a:ext>
            </a:extLst>
          </p:cNvPr>
          <p:cNvSpPr>
            <a:spLocks noGrp="1"/>
          </p:cNvSpPr>
          <p:nvPr>
            <p:ph type="title"/>
          </p:nvPr>
        </p:nvSpPr>
        <p:spPr>
          <a:xfrm>
            <a:off x="502920" y="162560"/>
            <a:ext cx="9052560" cy="1088813"/>
          </a:xfrm>
        </p:spPr>
        <p:txBody>
          <a:bodyPr/>
          <a:lstStyle/>
          <a:p>
            <a:r>
              <a:rPr lang="en-US" dirty="0">
                <a:effectLst>
                  <a:outerShdw blurRad="38100" dist="38100" dir="2700000" algn="tl">
                    <a:srgbClr val="000000">
                      <a:alpha val="43137"/>
                    </a:srgbClr>
                  </a:outerShdw>
                </a:effectLst>
              </a:rPr>
              <a:t>WHAT I HAVE RECENTLY LEARNED </a:t>
            </a:r>
            <a:endParaRPr lang="en-US" dirty="0"/>
          </a:p>
        </p:txBody>
      </p:sp>
      <p:pic>
        <p:nvPicPr>
          <p:cNvPr id="4" name="Picture 3" descr="A picture containing text, clipart&#10;&#10;Description automatically generated">
            <a:extLst>
              <a:ext uri="{FF2B5EF4-FFF2-40B4-BE49-F238E27FC236}">
                <a16:creationId xmlns:a16="http://schemas.microsoft.com/office/drawing/2014/main" id="{161B88CA-87DC-4896-8AE0-AAB3183D6713}"/>
              </a:ext>
            </a:extLst>
          </p:cNvPr>
          <p:cNvPicPr>
            <a:picLocks noChangeAspect="1"/>
          </p:cNvPicPr>
          <p:nvPr/>
        </p:nvPicPr>
        <p:blipFill>
          <a:blip r:embed="rId4">
            <a:biLevel thresh="25000"/>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0103" y="1804163"/>
            <a:ext cx="4598010" cy="2299005"/>
          </a:xfrm>
          <a:prstGeom prst="rect">
            <a:avLst/>
          </a:prstGeom>
        </p:spPr>
      </p:pic>
      <p:pic>
        <p:nvPicPr>
          <p:cNvPr id="10" name="Picture 9" descr="A close-up of a pen&#10;&#10;Description automatically generated with medium confidence">
            <a:extLst>
              <a:ext uri="{FF2B5EF4-FFF2-40B4-BE49-F238E27FC236}">
                <a16:creationId xmlns:a16="http://schemas.microsoft.com/office/drawing/2014/main" id="{FCD4420A-62C4-4CC5-9670-BABA76E7581E}"/>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484370" y="1495593"/>
            <a:ext cx="4167424" cy="2822277"/>
          </a:xfrm>
          <a:prstGeom prst="rect">
            <a:avLst/>
          </a:prstGeom>
        </p:spPr>
      </p:pic>
      <p:pic>
        <p:nvPicPr>
          <p:cNvPr id="12" name="Picture 11" descr="Logo&#10;&#10;Description automatically generated">
            <a:extLst>
              <a:ext uri="{FF2B5EF4-FFF2-40B4-BE49-F238E27FC236}">
                <a16:creationId xmlns:a16="http://schemas.microsoft.com/office/drawing/2014/main" id="{1C5C53D4-33E5-4C99-89D2-BD468CFE7412}"/>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397106" y="2219319"/>
            <a:ext cx="1921910" cy="1921910"/>
          </a:xfrm>
          <a:prstGeom prst="rect">
            <a:avLst/>
          </a:prstGeom>
        </p:spPr>
      </p:pic>
      <p:sp>
        <p:nvSpPr>
          <p:cNvPr id="14" name="TextBox 13">
            <a:extLst>
              <a:ext uri="{FF2B5EF4-FFF2-40B4-BE49-F238E27FC236}">
                <a16:creationId xmlns:a16="http://schemas.microsoft.com/office/drawing/2014/main" id="{94B07045-88A9-44DE-A9D5-433C0834C372}"/>
              </a:ext>
            </a:extLst>
          </p:cNvPr>
          <p:cNvSpPr txBox="1"/>
          <p:nvPr/>
        </p:nvSpPr>
        <p:spPr>
          <a:xfrm>
            <a:off x="292311" y="4231932"/>
            <a:ext cx="3886227" cy="707886"/>
          </a:xfrm>
          <a:prstGeom prst="rect">
            <a:avLst/>
          </a:prstGeom>
          <a:noFill/>
        </p:spPr>
        <p:txBody>
          <a:bodyPr wrap="square" rtlCol="0">
            <a:spAutoFit/>
          </a:bodyPr>
          <a:lstStyle/>
          <a:p>
            <a:pPr algn="ctr"/>
            <a:r>
              <a:rPr lang="en-US" i="1" dirty="0"/>
              <a:t>You can lead a horse to water, but</a:t>
            </a:r>
          </a:p>
          <a:p>
            <a:pPr algn="ctr"/>
            <a:r>
              <a:rPr lang="en-US" i="1" dirty="0"/>
              <a:t>you can’t make them drink!</a:t>
            </a:r>
          </a:p>
        </p:txBody>
      </p:sp>
      <p:sp>
        <p:nvSpPr>
          <p:cNvPr id="23" name="TextBox 22">
            <a:extLst>
              <a:ext uri="{FF2B5EF4-FFF2-40B4-BE49-F238E27FC236}">
                <a16:creationId xmlns:a16="http://schemas.microsoft.com/office/drawing/2014/main" id="{48387AF9-A60F-4506-8F93-46E078A826AC}"/>
              </a:ext>
            </a:extLst>
          </p:cNvPr>
          <p:cNvSpPr txBox="1"/>
          <p:nvPr/>
        </p:nvSpPr>
        <p:spPr>
          <a:xfrm>
            <a:off x="5215280" y="4263339"/>
            <a:ext cx="4705604" cy="707886"/>
          </a:xfrm>
          <a:prstGeom prst="rect">
            <a:avLst/>
          </a:prstGeom>
          <a:noFill/>
        </p:spPr>
        <p:txBody>
          <a:bodyPr wrap="square" rtlCol="0">
            <a:spAutoFit/>
          </a:bodyPr>
          <a:lstStyle/>
          <a:p>
            <a:pPr algn="ctr"/>
            <a:r>
              <a:rPr lang="en-US" i="1" dirty="0"/>
              <a:t>You can create an effective vaccine, but you can’t get everyone to roll up their sleeve!</a:t>
            </a:r>
          </a:p>
        </p:txBody>
      </p:sp>
    </p:spTree>
    <p:extLst>
      <p:ext uri="{BB962C8B-B14F-4D97-AF65-F5344CB8AC3E}">
        <p14:creationId xmlns:p14="http://schemas.microsoft.com/office/powerpoint/2010/main" val="4046444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76200" y="1343680"/>
            <a:ext cx="9982200" cy="4427538"/>
          </a:xfrm>
          <a:prstGeom prst="rect">
            <a:avLst/>
          </a:prstGeom>
        </p:spPr>
        <p:txBody>
          <a:bodyPr vert="horz" lIns="99276" tIns="49638" rIns="99276" bIns="49638" rtlCol="0">
            <a:normAutofit lnSpcReduction="10000"/>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indent="0" algn="ctr">
              <a:spcBef>
                <a:spcPts val="0"/>
              </a:spcBef>
              <a:spcAft>
                <a:spcPts val="0"/>
              </a:spcAft>
              <a:buNone/>
            </a:pPr>
            <a:r>
              <a:rPr lang="en-US" sz="1800" b="1" u="none" strike="noStrike"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en-US" sz="18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marL="0" marR="0" indent="0" algn="ctr">
              <a:spcBef>
                <a:spcPts val="0"/>
              </a:spcBef>
              <a:spcAft>
                <a:spcPts val="0"/>
              </a:spcAft>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ISSMA remains committed to providing an environment which reduces the health risks to students, directors, adjudicators, workers, and spectators while providing in-person educationally evaluated performance opportunities for students and directors. In addition to following guidelines from public health officials and local school administrators, ISSMA will follow the recommendations based on scientific data from the International Coalition of Performing Arts Aerosol Study.  Specific safety protocols will be implemented as needed to meet the following goals:</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2" name="TextBox 1">
            <a:extLst>
              <a:ext uri="{FF2B5EF4-FFF2-40B4-BE49-F238E27FC236}">
                <a16:creationId xmlns:a16="http://schemas.microsoft.com/office/drawing/2014/main" id="{9D949A37-CA2F-46B7-A522-77947AD19815}"/>
              </a:ext>
            </a:extLst>
          </p:cNvPr>
          <p:cNvSpPr txBox="1"/>
          <p:nvPr/>
        </p:nvSpPr>
        <p:spPr>
          <a:xfrm>
            <a:off x="685800" y="152400"/>
            <a:ext cx="8610600" cy="1077218"/>
          </a:xfrm>
          <a:prstGeom prst="rect">
            <a:avLst/>
          </a:prstGeom>
          <a:noFill/>
        </p:spPr>
        <p:txBody>
          <a:bodyPr wrap="square" rtlCol="0">
            <a:spAutoFit/>
          </a:bodyPr>
          <a:lstStyle/>
          <a:p>
            <a:pPr marL="0" marR="0" indent="0" algn="ctr">
              <a:spcBef>
                <a:spcPts val="0"/>
              </a:spcBef>
              <a:spcAft>
                <a:spcPts val="0"/>
              </a:spcAft>
              <a:buNone/>
            </a:pPr>
            <a:r>
              <a:rPr lang="en-US" sz="3200" b="1" u="sng" dirty="0">
                <a:effectLst>
                  <a:outerShdw blurRad="38100" dist="38100" dir="2700000" algn="tl">
                    <a:srgbClr val="000000">
                      <a:alpha val="43137"/>
                    </a:srgbClr>
                  </a:outerShdw>
                </a:effectLst>
                <a:ea typeface="Times New Roman" panose="02020603050405020304" pitchFamily="18" charset="0"/>
              </a:rPr>
              <a:t>CURRENT SAFETY PROTOCOLS FOR UPCOMING ISSMA EVENTS</a:t>
            </a:r>
            <a:endParaRPr lang="en-US" sz="32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1149389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670560" y="1117600"/>
            <a:ext cx="9052560" cy="5080000"/>
          </a:xfrm>
          <a:prstGeom prst="rect">
            <a:avLst/>
          </a:prstGeom>
        </p:spPr>
        <p:txBody>
          <a:bodyPr vert="horz" lIns="99276" tIns="49638" rIns="99276" bIns="49638" rtlCol="0">
            <a:normAutofit lnSpcReduction="10000"/>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indent="0" algn="ctr">
              <a:spcBef>
                <a:spcPts val="0"/>
              </a:spcBef>
              <a:spcAft>
                <a:spcPts val="0"/>
              </a:spcAft>
              <a:buNone/>
            </a:pPr>
            <a:r>
              <a:rPr lang="en-US" sz="1800" b="1" i="1" u="none" strike="noStrike"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Promote social distancing by </a:t>
            </a:r>
            <a:r>
              <a:rPr lang="en-US" sz="2400" dirty="0">
                <a:latin typeface="Calibri" panose="020F0502020204030204" pitchFamily="34" charset="0"/>
                <a:ea typeface="Calibri" panose="020F0502020204030204" pitchFamily="34" charset="0"/>
                <a:cs typeface="Times New Roman" panose="02020603050405020304" pitchFamily="18" charset="0"/>
              </a:rPr>
              <a:t>de</a:t>
            </a:r>
            <a:r>
              <a:rPr lang="en-US" sz="2400" dirty="0">
                <a:effectLst/>
                <a:latin typeface="Calibri" panose="020F0502020204030204" pitchFamily="34" charset="0"/>
                <a:ea typeface="Calibri" panose="020F0502020204030204" pitchFamily="34" charset="0"/>
                <a:cs typeface="Times New Roman" panose="02020603050405020304" pitchFamily="18" charset="0"/>
              </a:rPr>
              <a:t>creasing the proximity to others.</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Reduce the number of exposures by limiting the number of people who are in close contact.</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Reduce the duration of each exposure by limiting the contact time with others.</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Reduce the spread of contaminated particles by encouraging the use of masks and bell covers.</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Promote good personal hygiene.</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Promote facility cleanliness, sanitation, and air flow.</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400" dirty="0">
                <a:effectLst/>
                <a:ea typeface="Calibri" panose="020F0502020204030204" pitchFamily="34" charset="0"/>
                <a:cs typeface="Times New Roman" panose="02020603050405020304" pitchFamily="18" charset="0"/>
              </a:rPr>
              <a:t>Prioritize changes in event logistics over personal mandates.</a:t>
            </a:r>
          </a:p>
          <a:p>
            <a:pPr>
              <a:buFont typeface="Arial" pitchFamily="34" charset="0"/>
              <a:buNone/>
            </a:pPr>
            <a:endParaRPr lang="en-US" sz="24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D019FF1B-78D2-41F5-B7B0-87D7BB1EDD26}"/>
              </a:ext>
            </a:extLst>
          </p:cNvPr>
          <p:cNvSpPr txBox="1"/>
          <p:nvPr/>
        </p:nvSpPr>
        <p:spPr>
          <a:xfrm>
            <a:off x="670560" y="175258"/>
            <a:ext cx="9235440" cy="1077218"/>
          </a:xfrm>
          <a:prstGeom prst="rect">
            <a:avLst/>
          </a:prstGeom>
          <a:noFill/>
        </p:spPr>
        <p:txBody>
          <a:bodyPr wrap="square">
            <a:spAutoFit/>
          </a:bodyPr>
          <a:lstStyle/>
          <a:p>
            <a:pPr marL="0" marR="0" indent="0" algn="ctr">
              <a:spcBef>
                <a:spcPts val="0"/>
              </a:spcBef>
              <a:spcAft>
                <a:spcPts val="0"/>
              </a:spcAft>
              <a:buNone/>
            </a:pPr>
            <a:r>
              <a:rPr lang="en-US" sz="3200" b="1" u="sng" dirty="0">
                <a:effectLst>
                  <a:outerShdw blurRad="38100" dist="38100" dir="2700000" algn="tl">
                    <a:srgbClr val="000000">
                      <a:alpha val="43137"/>
                    </a:srgbClr>
                  </a:outerShdw>
                </a:effectLst>
                <a:ea typeface="Times New Roman" panose="02020603050405020304" pitchFamily="18" charset="0"/>
              </a:rPr>
              <a:t>GOALS FOR SAFETY PROTOCOLS FOR IN-PERSON ISSMA EVENTS</a:t>
            </a:r>
            <a:endParaRPr lang="en-US" sz="32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197758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502920" y="1381097"/>
            <a:ext cx="9052560" cy="5563091"/>
          </a:xfrm>
          <a:prstGeom prst="rect">
            <a:avLst/>
          </a:prstGeom>
        </p:spPr>
        <p:txBody>
          <a:bodyPr vert="horz" lIns="99276" tIns="49638" rIns="99276" bIns="49638" rtlCol="0">
            <a:norm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indent="0" algn="ctr">
              <a:spcBef>
                <a:spcPts val="0"/>
              </a:spcBef>
              <a:spcAft>
                <a:spcPts val="0"/>
              </a:spcAft>
              <a:buNone/>
            </a:pPr>
            <a:r>
              <a:rPr lang="en-US" sz="2800" i="1" dirty="0">
                <a:effectLst/>
                <a:latin typeface="Calibri" panose="020F0502020204030204" pitchFamily="34" charset="0"/>
                <a:ea typeface="Calibri" panose="020F0502020204030204" pitchFamily="34" charset="0"/>
                <a:cs typeface="Times New Roman" panose="02020603050405020304" pitchFamily="18" charset="0"/>
              </a:rPr>
              <a:t>While the ISSMA Executive Committee can put specific safety protocols in place, it is the responsibility of every participating director to support those efforts through their actions and to communicate to students, staff, parents, and supporters the importance of following these guidelines. Doing everything we can to control the spread of the Covid-19 virus is the only weapon we have in preventing the cancellation of in-person ISSMA events.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6E65A66F-EA87-49D5-A5C1-74FEDB0A2110}"/>
              </a:ext>
            </a:extLst>
          </p:cNvPr>
          <p:cNvSpPr txBox="1"/>
          <p:nvPr/>
        </p:nvSpPr>
        <p:spPr>
          <a:xfrm>
            <a:off x="609600" y="331480"/>
            <a:ext cx="8945880" cy="584775"/>
          </a:xfrm>
          <a:prstGeom prst="rect">
            <a:avLst/>
          </a:prstGeom>
          <a:noFill/>
        </p:spPr>
        <p:txBody>
          <a:bodyPr wrap="square">
            <a:spAutoFit/>
          </a:bodyPr>
          <a:lstStyle/>
          <a:p>
            <a:pPr marL="0" marR="0" indent="0" algn="ctr">
              <a:spcBef>
                <a:spcPts val="0"/>
              </a:spcBef>
              <a:spcAft>
                <a:spcPts val="0"/>
              </a:spcAft>
              <a:buNone/>
            </a:pPr>
            <a:r>
              <a:rPr lang="en-US" sz="3200" b="1" u="sng" dirty="0">
                <a:effectLst>
                  <a:outerShdw blurRad="38100" dist="38100" dir="2700000" algn="tl">
                    <a:srgbClr val="000000">
                      <a:alpha val="43137"/>
                    </a:srgbClr>
                  </a:outerShdw>
                </a:effectLst>
                <a:ea typeface="Times New Roman" panose="02020603050405020304" pitchFamily="18" charset="0"/>
              </a:rPr>
              <a:t>NEED FOR PARTCIPATING DIRECTOR SUPPORT</a:t>
            </a:r>
            <a:endParaRPr lang="en-US" sz="32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522536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304800" y="762000"/>
            <a:ext cx="9448800" cy="5666846"/>
          </a:xfrm>
          <a:prstGeom prst="rect">
            <a:avLst/>
          </a:prstGeom>
        </p:spPr>
        <p:txBody>
          <a:bodyPr vert="horz" lIns="99276" tIns="49638" rIns="99276" bIns="49638" rtlCol="0">
            <a:norm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Set up </a:t>
            </a:r>
            <a:r>
              <a:rPr lang="en-US" sz="2200" dirty="0">
                <a:effectLst/>
                <a:latin typeface="Calibri" panose="020F0502020204030204" pitchFamily="34" charset="0"/>
                <a:ea typeface="Calibri" panose="020F0502020204030204" pitchFamily="34" charset="0"/>
                <a:cs typeface="Times New Roman" panose="02020603050405020304" pitchFamily="18" charset="0"/>
              </a:rPr>
              <a:t>hand sanitation stations.</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Provide disposable masks.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Hire at least one additional custodian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Avoid the use of hand stamps.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Award ceremonies change from in-person to virtual events.</a:t>
            </a: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Place additional breaks in performance schedules.</a:t>
            </a:r>
          </a:p>
          <a:p>
            <a:pPr marL="228600" marR="0" lvl="0" indent="-228600">
              <a:spcBef>
                <a:spcPts val="0"/>
              </a:spcBef>
              <a:spcAft>
                <a:spcPts val="0"/>
              </a:spcAft>
              <a:buFont typeface="+mj-lt"/>
              <a:buAutoNum type="arabicPeriod"/>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Provide boxed lunches/prepackaged snacks for judges and workers</a:t>
            </a:r>
          </a:p>
          <a:p>
            <a:pPr marL="228600" marR="0" lvl="0" indent="-2286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Reduce the number of volunteers and workers needed at each event.</a:t>
            </a:r>
          </a:p>
          <a:p>
            <a:pPr marL="228600" marR="0" lvl="0" indent="-228600">
              <a:spcBef>
                <a:spcPts val="0"/>
              </a:spcBef>
              <a:spcAft>
                <a:spcPts val="0"/>
              </a:spcAft>
              <a:buFont typeface="+mj-lt"/>
              <a:buAutoNum type="arabicPeriod"/>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Post safety recommendations for participants and spectators.</a:t>
            </a:r>
          </a:p>
          <a:p>
            <a:pPr marL="228600" marR="0" lvl="0" indent="-2286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Section off seating for social distancing.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C7596125-903F-41E0-8427-42DA59A99A11}"/>
              </a:ext>
            </a:extLst>
          </p:cNvPr>
          <p:cNvSpPr txBox="1"/>
          <p:nvPr/>
        </p:nvSpPr>
        <p:spPr>
          <a:xfrm>
            <a:off x="685800" y="69259"/>
            <a:ext cx="8610600" cy="584775"/>
          </a:xfrm>
          <a:prstGeom prst="rect">
            <a:avLst/>
          </a:prstGeom>
          <a:noFill/>
        </p:spPr>
        <p:txBody>
          <a:bodyPr wrap="square" rtlCol="0">
            <a:spAutoFit/>
          </a:bodyPr>
          <a:lstStyle/>
          <a:p>
            <a:pPr marL="0" marR="0" indent="0" algn="ctr">
              <a:spcBef>
                <a:spcPts val="0"/>
              </a:spcBef>
              <a:spcAft>
                <a:spcPts val="0"/>
              </a:spcAft>
              <a:buNone/>
            </a:pPr>
            <a:r>
              <a:rPr lang="en-US" sz="3200" b="1" u="sng" dirty="0">
                <a:effectLst>
                  <a:outerShdw blurRad="38100" dist="38100" dir="2700000" algn="tl">
                    <a:srgbClr val="000000">
                      <a:alpha val="43137"/>
                    </a:srgbClr>
                  </a:outerShdw>
                </a:effectLst>
                <a:ea typeface="Times New Roman" panose="02020603050405020304" pitchFamily="18" charset="0"/>
              </a:rPr>
              <a:t>POSSIBLE SAFETY PROTOCOLS FOR ALL EVENTS </a:t>
            </a:r>
            <a:endParaRPr lang="en-US" sz="32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4230640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304800" y="1036683"/>
            <a:ext cx="9448800" cy="5563091"/>
          </a:xfrm>
          <a:prstGeom prst="rect">
            <a:avLst/>
          </a:prstGeom>
        </p:spPr>
        <p:txBody>
          <a:bodyPr vert="horz" lIns="99276" tIns="49638" rIns="99276" bIns="49638" rtlCol="0">
            <a:norm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42900" marR="0" lvl="0" indent="-3429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Guides will not be provided. It will be the responsibility of each director to review the site map provided by the host, and then lead their band through the warm-up/performance sequence.</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penalty sheet will only be used if there is an infraction.</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Judges and workers will be positioned to maximize social distancing.</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Bands will be scheduled with additional breaks.</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Indoor changing facilities will not be provided.</a:t>
            </a:r>
          </a:p>
          <a:p>
            <a:pPr marL="342900" marR="0" lvl="0" indent="-342900">
              <a:spcBef>
                <a:spcPts val="0"/>
              </a:spcBef>
              <a:spcAft>
                <a:spcPts val="0"/>
              </a:spcAft>
              <a:buFont typeface="+mj-lt"/>
              <a:buAutoNum type="arabi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Formal award ceremonies with drum majors on the field will not be held unless public health officials announce dramatic improvements in the spread of the virus.  Additional information concerning awards will be sent as we get closer to the event.</a:t>
            </a:r>
          </a:p>
          <a:p>
            <a:pPr marL="0" marR="0" indent="0">
              <a:spcBef>
                <a:spcPts val="0"/>
              </a:spcBef>
              <a:spcAft>
                <a:spcPts val="0"/>
              </a:spcAft>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C7596125-903F-41E0-8427-42DA59A99A11}"/>
              </a:ext>
            </a:extLst>
          </p:cNvPr>
          <p:cNvSpPr txBox="1"/>
          <p:nvPr/>
        </p:nvSpPr>
        <p:spPr>
          <a:xfrm>
            <a:off x="685800" y="152400"/>
            <a:ext cx="8610600" cy="584775"/>
          </a:xfrm>
          <a:prstGeom prst="rect">
            <a:avLst/>
          </a:prstGeom>
          <a:noFill/>
        </p:spPr>
        <p:txBody>
          <a:bodyPr wrap="square" rtlCol="0">
            <a:spAutoFit/>
          </a:bodyPr>
          <a:lstStyle/>
          <a:p>
            <a:pPr marL="0" marR="0" indent="0" algn="ctr">
              <a:spcBef>
                <a:spcPts val="0"/>
              </a:spcBef>
              <a:spcAft>
                <a:spcPts val="0"/>
              </a:spcAft>
              <a:buNone/>
            </a:pPr>
            <a:r>
              <a:rPr lang="en-US" sz="3200" b="1" u="sng" dirty="0">
                <a:effectLst>
                  <a:outerShdw blurRad="38100" dist="38100" dir="2700000" algn="tl">
                    <a:srgbClr val="000000">
                      <a:alpha val="43137"/>
                    </a:srgbClr>
                  </a:outerShdw>
                </a:effectLst>
                <a:ea typeface="Times New Roman" panose="02020603050405020304" pitchFamily="18" charset="0"/>
              </a:rPr>
              <a:t>MARCHING BAND EVENT SAFETY PROTOCOLS </a:t>
            </a:r>
            <a:endParaRPr lang="en-US" sz="32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235224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130934" y="774700"/>
            <a:ext cx="9775065" cy="5093191"/>
          </a:xfrm>
          <a:prstGeom prst="rect">
            <a:avLst/>
          </a:prstGeom>
        </p:spPr>
        <p:txBody>
          <a:bodyPr vert="horz" lIns="99276" tIns="49638" rIns="99276" bIns="49638" rtlCol="0">
            <a:normAutofit/>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indent="0" algn="ctr">
              <a:spcBef>
                <a:spcPts val="0"/>
              </a:spcBef>
              <a:spcAft>
                <a:spcPts val="0"/>
              </a:spcAft>
              <a:buNone/>
            </a:pPr>
            <a:r>
              <a:rPr lang="en-US" sz="1800" b="1" i="1" u="none" strike="noStrike" dirty="0">
                <a:effectLst/>
                <a:latin typeface="Times New Roman" panose="02020603050405020304" pitchFamily="18"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Maximum of 4 bands permitted inside facility at any one time.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Limited </a:t>
            </a:r>
            <a:r>
              <a:rPr lang="en-US" sz="2800" dirty="0">
                <a:effectLst/>
                <a:latin typeface="Calibri" panose="020F0502020204030204" pitchFamily="34" charset="0"/>
                <a:ea typeface="Calibri" panose="020F0502020204030204" pitchFamily="34" charset="0"/>
                <a:cs typeface="Times New Roman" panose="02020603050405020304" pitchFamily="18" charset="0"/>
              </a:rPr>
              <a:t>number of spectators permitted in gym.</a:t>
            </a:r>
          </a:p>
          <a:p>
            <a:pPr marL="457200" marR="0" lvl="0" indent="-457200">
              <a:spcBef>
                <a:spcPts val="0"/>
              </a:spcBef>
              <a:spcAft>
                <a:spcPts val="0"/>
              </a:spcAft>
              <a:buFont typeface="+mj-lt"/>
              <a:buAutoNum type="arabicPeriod"/>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All ISSMA personnel required to wear masks.</a:t>
            </a:r>
          </a:p>
          <a:p>
            <a:pPr marL="457200" marR="0" lvl="0" indent="-457200">
              <a:spcBef>
                <a:spcPts val="0"/>
              </a:spcBef>
              <a:spcAft>
                <a:spcPts val="0"/>
              </a:spcAft>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a:t>
            </a:r>
            <a:r>
              <a:rPr lang="en-US" sz="2800" dirty="0">
                <a:effectLst/>
                <a:latin typeface="Calibri" panose="020F0502020204030204" pitchFamily="34" charset="0"/>
                <a:ea typeface="Calibri" panose="020F0502020204030204" pitchFamily="34" charset="0"/>
                <a:cs typeface="Times New Roman" panose="02020603050405020304" pitchFamily="18" charset="0"/>
              </a:rPr>
              <a:t>reate one way routing for spectators and performers.</a:t>
            </a:r>
          </a:p>
          <a:p>
            <a:pPr marL="457200" marR="0" lvl="0" indent="-457200">
              <a:spcBef>
                <a:spcPts val="0"/>
              </a:spcBef>
              <a:spcAft>
                <a:spcPts val="0"/>
              </a:spcAft>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Participants encouraged to wear masks and to use bell covers.</a:t>
            </a:r>
          </a:p>
          <a:p>
            <a:pPr marL="457200" marR="0" lvl="0" indent="-457200">
              <a:spcBef>
                <a:spcPts val="0"/>
              </a:spcBef>
              <a:spcAft>
                <a:spcPts val="0"/>
              </a:spcAft>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Spectators and volunteer workers required to wear masks.</a:t>
            </a:r>
          </a:p>
          <a:p>
            <a:pPr marL="457200" marR="0" lvl="0" indent="-457200">
              <a:spcBef>
                <a:spcPts val="0"/>
              </a:spcBef>
              <a:spcAft>
                <a:spcPts val="0"/>
              </a:spcAft>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mj-lt"/>
              <a:buAutoNum type="arabicPeriod"/>
            </a:pPr>
            <a:r>
              <a:rPr lang="en-US" sz="2800" dirty="0">
                <a:effectLst/>
                <a:latin typeface="Calibri" panose="020F0502020204030204" pitchFamily="34" charset="0"/>
                <a:ea typeface="Calibri" panose="020F0502020204030204" pitchFamily="34" charset="0"/>
                <a:cs typeface="Times New Roman" panose="02020603050405020304" pitchFamily="18" charset="0"/>
              </a:rPr>
              <a:t>Awards held virtually.</a:t>
            </a:r>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B8D3C9B3-1661-4F79-890C-38AD110E965B}"/>
              </a:ext>
            </a:extLst>
          </p:cNvPr>
          <p:cNvSpPr txBox="1"/>
          <p:nvPr/>
        </p:nvSpPr>
        <p:spPr>
          <a:xfrm>
            <a:off x="381000" y="152400"/>
            <a:ext cx="9525000" cy="584775"/>
          </a:xfrm>
          <a:prstGeom prst="rect">
            <a:avLst/>
          </a:prstGeom>
          <a:noFill/>
        </p:spPr>
        <p:txBody>
          <a:bodyPr wrap="square" rtlCol="0">
            <a:spAutoFit/>
          </a:bodyPr>
          <a:lstStyle/>
          <a:p>
            <a:pPr marL="0" marR="0" indent="0" algn="ctr">
              <a:spcBef>
                <a:spcPts val="0"/>
              </a:spcBef>
              <a:spcAft>
                <a:spcPts val="0"/>
              </a:spcAft>
              <a:buNone/>
            </a:pPr>
            <a:r>
              <a:rPr lang="en-US" sz="3200" b="1" u="sng" dirty="0">
                <a:effectLst>
                  <a:outerShdw blurRad="38100" dist="38100" dir="2700000" algn="tl">
                    <a:srgbClr val="000000">
                      <a:alpha val="43137"/>
                    </a:srgbClr>
                  </a:outerShdw>
                </a:effectLst>
                <a:ea typeface="Times New Roman" panose="02020603050405020304" pitchFamily="18" charset="0"/>
              </a:rPr>
              <a:t>INDOOR MARCHING BAND EVENT SAFETY PROTOCOLS </a:t>
            </a:r>
            <a:endParaRPr lang="en-US" sz="3200" b="1"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36112143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4294967295"/>
          </p:nvPr>
        </p:nvSpPr>
        <p:spPr>
          <a:xfrm>
            <a:off x="1681163" y="1244600"/>
            <a:ext cx="8377237" cy="4427538"/>
          </a:xfrm>
        </p:spPr>
        <p:txBody>
          <a:bodyPr>
            <a:normAutofit/>
          </a:bodyPr>
          <a:lstStyle/>
          <a:p>
            <a:pPr>
              <a:buNone/>
            </a:pPr>
            <a:endParaRPr lang="en-US" sz="2800" dirty="0"/>
          </a:p>
          <a:p>
            <a:pPr>
              <a:buNone/>
            </a:pPr>
            <a:endParaRPr lang="en-US" sz="1900" dirty="0"/>
          </a:p>
          <a:p>
            <a:pPr>
              <a:buNone/>
            </a:pPr>
            <a:endParaRPr lang="en-US" sz="1900" dirty="0"/>
          </a:p>
          <a:p>
            <a:endParaRPr lang="en-US" sz="1900" dirty="0"/>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205740" y="784680"/>
            <a:ext cx="9707880" cy="5367338"/>
          </a:xfrm>
          <a:prstGeom prst="rect">
            <a:avLst/>
          </a:prstGeom>
        </p:spPr>
        <p:txBody>
          <a:bodyPr vert="horz" lIns="99276" tIns="49638" rIns="99276" bIns="49638" rtlCol="0">
            <a:normAutofit lnSpcReduction="10000"/>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indent="0" algn="ctr">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Extend the schedule to allow for more frequent breaks and the exchange of air in performance and warm-up rooms</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Schedule the use of warm-up rooms to allow for the exchange of air</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Limit the spectators in the room to the family members and instructor(s) of the performer</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Eliminate the need for judges’ assistants</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Create an online State entry process</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Position judges to accommodate social distancing from performers and spectators</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Encourage/Require the wearing of masks </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FAC4AC2C-CA21-44A0-9EC0-A6436ED01887}"/>
              </a:ext>
            </a:extLst>
          </p:cNvPr>
          <p:cNvSpPr txBox="1"/>
          <p:nvPr/>
        </p:nvSpPr>
        <p:spPr>
          <a:xfrm>
            <a:off x="381000" y="207418"/>
            <a:ext cx="9357360" cy="584775"/>
          </a:xfrm>
          <a:prstGeom prst="rect">
            <a:avLst/>
          </a:prstGeom>
          <a:noFill/>
        </p:spPr>
        <p:txBody>
          <a:bodyPr wrap="square">
            <a:spAutoFit/>
          </a:bodyPr>
          <a:lstStyle/>
          <a:p>
            <a:pPr algn="ctr"/>
            <a:r>
              <a:rPr lang="en-US" sz="3200" b="1" u="sng" dirty="0">
                <a:effectLst>
                  <a:outerShdw blurRad="38100" dist="38100" dir="2700000" algn="tl">
                    <a:srgbClr val="000000">
                      <a:alpha val="43137"/>
                    </a:srgbClr>
                  </a:outerShdw>
                </a:effectLst>
                <a:ea typeface="Times New Roman" panose="02020603050405020304" pitchFamily="18" charset="0"/>
              </a:rPr>
              <a:t>POSSIBLE SAFETY PROTOCOLS FOR SOLO &amp; ENSEMBLE</a:t>
            </a:r>
            <a:endParaRPr lang="en-US"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5230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4" name="Subtitle 2">
            <a:extLst>
              <a:ext uri="{FF2B5EF4-FFF2-40B4-BE49-F238E27FC236}">
                <a16:creationId xmlns:a16="http://schemas.microsoft.com/office/drawing/2014/main" id="{D5EF6C10-3C48-4453-9F3E-6686E9941DB0}"/>
              </a:ext>
            </a:extLst>
          </p:cNvPr>
          <p:cNvSpPr txBox="1">
            <a:spLocks/>
          </p:cNvSpPr>
          <p:nvPr/>
        </p:nvSpPr>
        <p:spPr>
          <a:xfrm>
            <a:off x="228600" y="914400"/>
            <a:ext cx="9753600" cy="5096816"/>
          </a:xfrm>
          <a:prstGeom prst="rect">
            <a:avLst/>
          </a:prstGeom>
        </p:spPr>
        <p:txBody>
          <a:bodyPr vert="horz" lIns="99276" tIns="49638" rIns="99276" bIns="49638" rtlCol="0">
            <a:normAutofit fontScale="92500"/>
          </a:bodyPr>
          <a:lstStyle>
            <a:lvl1pPr marL="372287" indent="-372287" algn="l" defTabSz="99276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6621" indent="-310239" algn="l" defTabSz="99276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0955" indent="-248191" algn="l" defTabSz="99276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733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3719"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0101"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6483"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2865"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19247" indent="-248191" algn="l" defTabSz="992764"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Schedule groups from the same school in the same blocks when possible</a:t>
            </a:r>
          </a:p>
          <a:p>
            <a:pPr marL="342900" marR="0" lvl="0" indent="-342900">
              <a:spcBef>
                <a:spcPts val="0"/>
              </a:spcBef>
              <a:spcAft>
                <a:spcPts val="0"/>
              </a:spcAft>
              <a:buFont typeface="Calibri" panose="020F0502020204030204" pitchFamily="34" charset="0"/>
              <a:buChar char="-"/>
            </a:pP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Extend schedule to allow for more breaks and the exchange of air</a:t>
            </a:r>
          </a:p>
          <a:p>
            <a:pPr marL="342900" marR="0" lvl="0" indent="-342900">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Schedule arrival/departure times reducing the number </a:t>
            </a:r>
            <a:r>
              <a:rPr lang="en-US" sz="2600" dirty="0">
                <a:latin typeface="Calibri" panose="020F0502020204030204" pitchFamily="34" charset="0"/>
                <a:ea typeface="Calibri" panose="020F0502020204030204" pitchFamily="34" charset="0"/>
                <a:cs typeface="Times New Roman" panose="02020603050405020304" pitchFamily="18" charset="0"/>
              </a:rPr>
              <a:t>of people</a:t>
            </a:r>
            <a:r>
              <a:rPr lang="en-US" sz="2600" dirty="0">
                <a:effectLst/>
                <a:latin typeface="Calibri" panose="020F0502020204030204" pitchFamily="34" charset="0"/>
                <a:ea typeface="Calibri" panose="020F0502020204030204" pitchFamily="34" charset="0"/>
                <a:cs typeface="Times New Roman" panose="02020603050405020304" pitchFamily="18" charset="0"/>
              </a:rPr>
              <a:t> onsite</a:t>
            </a:r>
          </a:p>
          <a:p>
            <a:pPr marL="342900" marR="0" lvl="0" indent="-342900">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Encourage spectators to exit after each performance block</a:t>
            </a:r>
          </a:p>
          <a:p>
            <a:pPr marL="342900" marR="0" lvl="0" indent="-342900">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Eliminate the need for guides and judges’ assistants</a:t>
            </a:r>
          </a:p>
          <a:p>
            <a:pPr marL="342900" marR="0" lvl="0" indent="-342900">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Eliminate the sight-reading component</a:t>
            </a:r>
          </a:p>
          <a:p>
            <a:pPr marL="342900" marR="0" lvl="0" indent="-342900">
              <a:spcBef>
                <a:spcPts val="0"/>
              </a:spcBef>
              <a:spcAft>
                <a:spcPts val="0"/>
              </a:spcAft>
              <a:buFont typeface="Calibri" panose="020F050202020403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latin typeface="Calibri" panose="020F0502020204030204" pitchFamily="34" charset="0"/>
                <a:ea typeface="Calibri" panose="020F0502020204030204" pitchFamily="34" charset="0"/>
                <a:cs typeface="Times New Roman" panose="02020603050405020304" pitchFamily="18" charset="0"/>
              </a:rPr>
              <a:t>U</a:t>
            </a:r>
            <a:r>
              <a:rPr lang="en-US" sz="2600" dirty="0">
                <a:effectLst/>
                <a:latin typeface="Calibri" panose="020F0502020204030204" pitchFamily="34" charset="0"/>
                <a:ea typeface="Calibri" panose="020F0502020204030204" pitchFamily="34" charset="0"/>
                <a:cs typeface="Times New Roman" panose="02020603050405020304" pitchFamily="18" charset="0"/>
              </a:rPr>
              <a:t>se of larger performance spaces to allow for social distancing</a:t>
            </a:r>
          </a:p>
          <a:p>
            <a:pPr marL="342900" marR="0" lvl="0" indent="-342900">
              <a:spcBef>
                <a:spcPts val="0"/>
              </a:spcBef>
              <a:spcAft>
                <a:spcPts val="0"/>
              </a:spcAft>
              <a:buFont typeface="Calibri" panose="020F0502020204030204" pitchFamily="34" charset="0"/>
              <a:buChar char="-"/>
            </a:pP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Encourage/Require the use of masks and bell covers</a:t>
            </a:r>
          </a:p>
          <a:p>
            <a:pPr marL="0" marR="0" lvl="0" indent="0">
              <a:spcBef>
                <a:spcPts val="0"/>
              </a:spcBef>
              <a:spcAft>
                <a:spcPts val="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Require the wearing of masks for all workers and spectators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itchFamily="34" charset="0"/>
              <a:buNone/>
            </a:pPr>
            <a:endParaRPr lang="en-US" sz="2800" dirty="0"/>
          </a:p>
          <a:p>
            <a:pPr>
              <a:buFont typeface="Arial" pitchFamily="34" charset="0"/>
              <a:buNone/>
            </a:pPr>
            <a:endParaRPr lang="en-US" sz="1900" dirty="0"/>
          </a:p>
          <a:p>
            <a:pPr>
              <a:buFont typeface="Arial" pitchFamily="34" charset="0"/>
              <a:buNone/>
            </a:pPr>
            <a:endParaRPr lang="en-US" sz="1900" dirty="0"/>
          </a:p>
          <a:p>
            <a:endParaRPr lang="en-US" sz="1900" dirty="0"/>
          </a:p>
        </p:txBody>
      </p:sp>
      <p:sp>
        <p:nvSpPr>
          <p:cNvPr id="6" name="TextBox 5">
            <a:extLst>
              <a:ext uri="{FF2B5EF4-FFF2-40B4-BE49-F238E27FC236}">
                <a16:creationId xmlns:a16="http://schemas.microsoft.com/office/drawing/2014/main" id="{32720498-7A67-4773-B8AB-3E9C263FE410}"/>
              </a:ext>
            </a:extLst>
          </p:cNvPr>
          <p:cNvSpPr txBox="1"/>
          <p:nvPr/>
        </p:nvSpPr>
        <p:spPr>
          <a:xfrm>
            <a:off x="0" y="207418"/>
            <a:ext cx="9982200" cy="553998"/>
          </a:xfrm>
          <a:prstGeom prst="rect">
            <a:avLst/>
          </a:prstGeom>
          <a:noFill/>
        </p:spPr>
        <p:txBody>
          <a:bodyPr wrap="square">
            <a:spAutoFit/>
          </a:bodyPr>
          <a:lstStyle/>
          <a:p>
            <a:pPr algn="ctr"/>
            <a:r>
              <a:rPr lang="en-US" sz="3000" b="1" u="sng" dirty="0">
                <a:effectLst>
                  <a:outerShdw blurRad="38100" dist="38100" dir="2700000" algn="tl">
                    <a:srgbClr val="000000">
                      <a:alpha val="43137"/>
                    </a:srgbClr>
                  </a:outerShdw>
                </a:effectLst>
                <a:ea typeface="Times New Roman" panose="02020603050405020304" pitchFamily="18" charset="0"/>
              </a:rPr>
              <a:t>POSSIBLE SAFETY PROTOCOLS FOR CONCERT ORGANIZATION</a:t>
            </a:r>
            <a:endParaRPr lang="en-US" sz="3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796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600" dirty="0">
                <a:solidFill>
                  <a:srgbClr val="FF0000"/>
                </a:solidFill>
                <a:effectLst>
                  <a:outerShdw blurRad="38100" dist="38100" dir="2700000" algn="tl">
                    <a:srgbClr val="000000">
                      <a:alpha val="43137"/>
                    </a:srgbClr>
                  </a:outerShdw>
                </a:effectLst>
              </a:rPr>
            </a:br>
            <a:endParaRPr lang="en-US" sz="3400" dirty="0">
              <a:effectLst>
                <a:outerShdw blurRad="38100" dist="38100" dir="2700000" algn="tl">
                  <a:srgbClr val="000000">
                    <a:alpha val="43137"/>
                  </a:srgbClr>
                </a:outerShdw>
              </a:effectLst>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6" name="TextBox 15">
            <a:extLst>
              <a:ext uri="{FF2B5EF4-FFF2-40B4-BE49-F238E27FC236}">
                <a16:creationId xmlns:a16="http://schemas.microsoft.com/office/drawing/2014/main" id="{817BCE79-BC25-471A-97F5-C517A1F47089}"/>
              </a:ext>
            </a:extLst>
          </p:cNvPr>
          <p:cNvSpPr txBox="1"/>
          <p:nvPr/>
        </p:nvSpPr>
        <p:spPr>
          <a:xfrm>
            <a:off x="0" y="207418"/>
            <a:ext cx="9982200" cy="553998"/>
          </a:xfrm>
          <a:prstGeom prst="rect">
            <a:avLst/>
          </a:prstGeom>
          <a:noFill/>
        </p:spPr>
        <p:txBody>
          <a:bodyPr wrap="square">
            <a:spAutoFit/>
          </a:bodyPr>
          <a:lstStyle/>
          <a:p>
            <a:pPr algn="ctr"/>
            <a:r>
              <a:rPr lang="en-US" sz="3000" b="1" u="sng" dirty="0">
                <a:effectLst>
                  <a:outerShdw blurRad="38100" dist="38100" dir="2700000" algn="tl">
                    <a:srgbClr val="000000">
                      <a:alpha val="43137"/>
                    </a:srgbClr>
                  </a:outerShdw>
                </a:effectLst>
                <a:ea typeface="Times New Roman" panose="02020603050405020304" pitchFamily="18" charset="0"/>
              </a:rPr>
              <a:t>SAFETY PROTOCOLS FROM YOUR ORGANIZATION </a:t>
            </a:r>
            <a:endParaRPr lang="en-US" sz="3000" dirty="0">
              <a:effectLst>
                <a:outerShdw blurRad="38100" dist="38100" dir="2700000" algn="tl">
                  <a:srgbClr val="000000">
                    <a:alpha val="43137"/>
                  </a:srgbClr>
                </a:outerShdw>
              </a:effectLst>
            </a:endParaRPr>
          </a:p>
        </p:txBody>
      </p:sp>
      <p:pic>
        <p:nvPicPr>
          <p:cNvPr id="6" name="Picture 5" descr="A picture containing text&#10;&#10;Description automatically generated">
            <a:extLst>
              <a:ext uri="{FF2B5EF4-FFF2-40B4-BE49-F238E27FC236}">
                <a16:creationId xmlns:a16="http://schemas.microsoft.com/office/drawing/2014/main" id="{CBD08D95-94EE-4E2C-B717-30B1D73426D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48930" y="902547"/>
            <a:ext cx="9600000" cy="5104762"/>
          </a:xfrm>
          <a:prstGeom prst="rect">
            <a:avLst/>
          </a:prstGeom>
        </p:spPr>
      </p:pic>
      <p:sp>
        <p:nvSpPr>
          <p:cNvPr id="7" name="TextBox 6">
            <a:extLst>
              <a:ext uri="{FF2B5EF4-FFF2-40B4-BE49-F238E27FC236}">
                <a16:creationId xmlns:a16="http://schemas.microsoft.com/office/drawing/2014/main" id="{50C9BD2E-E77D-4C48-A312-401FAD05D8A0}"/>
              </a:ext>
            </a:extLst>
          </p:cNvPr>
          <p:cNvSpPr txBox="1"/>
          <p:nvPr/>
        </p:nvSpPr>
        <p:spPr>
          <a:xfrm>
            <a:off x="229200" y="6209981"/>
            <a:ext cx="9600000" cy="230832"/>
          </a:xfrm>
          <a:prstGeom prst="rect">
            <a:avLst/>
          </a:prstGeom>
          <a:noFill/>
        </p:spPr>
        <p:txBody>
          <a:bodyPr wrap="square" rtlCol="0">
            <a:spAutoFit/>
          </a:bodyPr>
          <a:lstStyle/>
          <a:p>
            <a:r>
              <a:rPr lang="en-US" sz="900">
                <a:hlinkClick r:id="rId5" tooltip="https://www.freepngimg.com/png/51077-share-images-png-download-free"/>
              </a:rPr>
              <a:t>This Photo</a:t>
            </a:r>
            <a:r>
              <a:rPr lang="en-US" sz="900"/>
              <a:t> by Unknown Author is licensed under </a:t>
            </a:r>
            <a:r>
              <a:rPr lang="en-US" sz="900">
                <a:hlinkClick r:id="rId6" tooltip="https://creativecommons.org/licenses/by-nc/3.0/"/>
              </a:rPr>
              <a:t>CC BY-NC</a:t>
            </a:r>
            <a:endParaRPr lang="en-US" sz="900"/>
          </a:p>
        </p:txBody>
      </p:sp>
    </p:spTree>
    <p:extLst>
      <p:ext uri="{BB962C8B-B14F-4D97-AF65-F5344CB8AC3E}">
        <p14:creationId xmlns:p14="http://schemas.microsoft.com/office/powerpoint/2010/main" val="347562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9" name="Title 5">
            <a:extLst>
              <a:ext uri="{FF2B5EF4-FFF2-40B4-BE49-F238E27FC236}">
                <a16:creationId xmlns:a16="http://schemas.microsoft.com/office/drawing/2014/main" id="{A83AD4B9-75EC-4E06-B939-506CCC4A9E3E}"/>
              </a:ext>
            </a:extLst>
          </p:cNvPr>
          <p:cNvSpPr>
            <a:spLocks noGrp="1"/>
          </p:cNvSpPr>
          <p:nvPr>
            <p:ph type="title"/>
          </p:nvPr>
        </p:nvSpPr>
        <p:spPr>
          <a:xfrm>
            <a:off x="503237" y="152400"/>
            <a:ext cx="9051925" cy="773112"/>
          </a:xfrm>
        </p:spPr>
        <p:txBody>
          <a:bodyPr>
            <a:noAutofit/>
          </a:bodyPr>
          <a:lstStyle/>
          <a:p>
            <a:r>
              <a:rPr lang="en-US" sz="3200" b="1" dirty="0">
                <a:effectLst>
                  <a:outerShdw blurRad="38100" dist="38100" dir="2700000" algn="tl">
                    <a:srgbClr val="000000">
                      <a:alpha val="43137"/>
                    </a:srgbClr>
                  </a:outerShdw>
                </a:effectLst>
              </a:rPr>
              <a:t>PROVIDING A SAFE &amp; RESPECTFUL ENVIRONMENT</a:t>
            </a:r>
          </a:p>
        </p:txBody>
      </p:sp>
      <p:sp>
        <p:nvSpPr>
          <p:cNvPr id="11" name="TextBox 10">
            <a:extLst>
              <a:ext uri="{FF2B5EF4-FFF2-40B4-BE49-F238E27FC236}">
                <a16:creationId xmlns:a16="http://schemas.microsoft.com/office/drawing/2014/main" id="{E86538BD-F8A9-4E3B-8AD5-BE100F249813}"/>
              </a:ext>
            </a:extLst>
          </p:cNvPr>
          <p:cNvSpPr txBox="1"/>
          <p:nvPr/>
        </p:nvSpPr>
        <p:spPr>
          <a:xfrm>
            <a:off x="209549" y="838200"/>
            <a:ext cx="9639300" cy="5098575"/>
          </a:xfrm>
          <a:prstGeom prst="rect">
            <a:avLst/>
          </a:prstGeom>
          <a:noFill/>
        </p:spPr>
        <p:txBody>
          <a:bodyPr wrap="square">
            <a:spAutoFit/>
          </a:bodyPr>
          <a:lstStyle/>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Student safety refers to a school’s responsibility to provide an emotionally and physically safe environment for students while students are at school or involved in school-related activities. </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Indiana laws governing schools state that school administrators, teachers, aides, bus drivers, and other personnel who supervise students have a legal duty to use reasonable care in providing a safe environment to protect students from harm. </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Lawsuits involving student safety are grounded in accusations of negligence. It has been determined that teachers and school officials have a responsibility of anticipating what situations may prove harmful and must adopt measures to limit risk.</a:t>
            </a:r>
          </a:p>
          <a:p>
            <a:pPr marL="285750" marR="0" indent="-285750">
              <a:lnSpc>
                <a:spcPct val="107000"/>
              </a:lnSpc>
              <a:spcBef>
                <a:spcPts val="0"/>
              </a:spcBef>
              <a:spcAft>
                <a:spcPts val="800"/>
              </a:spcAf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In so much as ISSMA provides performance opportunities for students and teachers of school music ensembles, </a:t>
            </a: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ISSMA has a legal and moral responsibility to adopt rules and policies that limit risk to students while participating in ISSMA events.</a:t>
            </a:r>
          </a:p>
          <a:p>
            <a:pPr marL="285750" marR="0" indent="-285750">
              <a:lnSpc>
                <a:spcPct val="107000"/>
              </a:lnSpc>
              <a:spcBef>
                <a:spcPts val="0"/>
              </a:spcBef>
              <a:spcAft>
                <a:spcPts val="800"/>
              </a:spcAft>
              <a:buFont typeface="Arial" panose="020B0604020202020204" pitchFamily="34" charset="0"/>
              <a:buChar char="•"/>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ISSMA also has a legal and moral responsibility to provide a safe and respectful environment for workers, adjudicators, volunteers and spectators.</a:t>
            </a:r>
          </a:p>
        </p:txBody>
      </p:sp>
    </p:spTree>
    <p:extLst>
      <p:ext uri="{BB962C8B-B14F-4D97-AF65-F5344CB8AC3E}">
        <p14:creationId xmlns:p14="http://schemas.microsoft.com/office/powerpoint/2010/main" val="3258370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sz="3600" dirty="0">
                <a:solidFill>
                  <a:srgbClr val="FF0000"/>
                </a:solidFill>
                <a:effectLst>
                  <a:outerShdw blurRad="38100" dist="38100" dir="2700000" algn="tl">
                    <a:srgbClr val="000000">
                      <a:alpha val="43137"/>
                    </a:srgbClr>
                  </a:outerShdw>
                </a:effectLst>
              </a:rPr>
            </a:br>
            <a:endParaRPr lang="en-US" sz="3400" dirty="0">
              <a:effectLst>
                <a:outerShdw blurRad="38100" dist="38100" dir="2700000" algn="tl">
                  <a:srgbClr val="000000">
                    <a:alpha val="43137"/>
                  </a:srgbClr>
                </a:outerShdw>
              </a:effectLst>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4" name="Picture 3"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3850" y="1605329"/>
            <a:ext cx="5102181" cy="3826634"/>
          </a:xfrm>
          <a:prstGeom prst="rect">
            <a:avLst/>
          </a:prstGeom>
        </p:spPr>
      </p:pic>
      <p:pic>
        <p:nvPicPr>
          <p:cNvPr id="8" name="Picture 7"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644" y="415321"/>
            <a:ext cx="3173357" cy="2380017"/>
          </a:xfrm>
          <a:prstGeom prst="rect">
            <a:avLst/>
          </a:prstGeom>
        </p:spPr>
      </p:pic>
      <p:pic>
        <p:nvPicPr>
          <p:cNvPr id="9" name="Picture 8"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085" y="506356"/>
            <a:ext cx="2930596" cy="2197946"/>
          </a:xfrm>
          <a:prstGeom prst="rect">
            <a:avLst/>
          </a:prstGeom>
        </p:spPr>
      </p:pic>
      <p:pic>
        <p:nvPicPr>
          <p:cNvPr id="10" name="Picture 9"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 y="2795338"/>
            <a:ext cx="3370037" cy="2527527"/>
          </a:xfrm>
          <a:prstGeom prst="rect">
            <a:avLst/>
          </a:prstGeom>
        </p:spPr>
      </p:pic>
      <p:pic>
        <p:nvPicPr>
          <p:cNvPr id="12" name="Picture 11"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5547" y="-58474"/>
            <a:ext cx="2362254" cy="1771690"/>
          </a:xfrm>
          <a:prstGeom prst="rect">
            <a:avLst/>
          </a:prstGeom>
        </p:spPr>
      </p:pic>
      <p:pic>
        <p:nvPicPr>
          <p:cNvPr id="13" name="Picture 12"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1370" y="36576"/>
            <a:ext cx="2362254" cy="1771690"/>
          </a:xfrm>
          <a:prstGeom prst="rect">
            <a:avLst/>
          </a:prstGeom>
        </p:spPr>
      </p:pic>
      <p:pic>
        <p:nvPicPr>
          <p:cNvPr id="14" name="Picture 13" descr="File:Quizz transparent.pn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499" y="2811965"/>
            <a:ext cx="3370037" cy="2527527"/>
          </a:xfrm>
          <a:prstGeom prst="rect">
            <a:avLst/>
          </a:prstGeom>
        </p:spPr>
      </p:pic>
      <p:sp>
        <p:nvSpPr>
          <p:cNvPr id="15" name="TextBox 14"/>
          <p:cNvSpPr txBox="1"/>
          <p:nvPr/>
        </p:nvSpPr>
        <p:spPr>
          <a:xfrm>
            <a:off x="1684517" y="4502367"/>
            <a:ext cx="6858000" cy="1446550"/>
          </a:xfrm>
          <a:prstGeom prst="rect">
            <a:avLst/>
          </a:prstGeom>
          <a:noFill/>
        </p:spPr>
        <p:txBody>
          <a:bodyPr wrap="square" rtlCol="0">
            <a:spAutoFit/>
          </a:bodyPr>
          <a:lstStyle/>
          <a:p>
            <a:pPr marL="0" marR="0" lvl="0" indent="0" algn="ctr" defTabSz="992764"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n-ea"/>
                <a:cs typeface="+mn-cs"/>
              </a:rPr>
              <a:t>QUESTIONS</a:t>
            </a:r>
          </a:p>
        </p:txBody>
      </p:sp>
    </p:spTree>
    <p:extLst>
      <p:ext uri="{BB962C8B-B14F-4D97-AF65-F5344CB8AC3E}">
        <p14:creationId xmlns:p14="http://schemas.microsoft.com/office/powerpoint/2010/main" val="395561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9" name="Title 5">
            <a:extLst>
              <a:ext uri="{FF2B5EF4-FFF2-40B4-BE49-F238E27FC236}">
                <a16:creationId xmlns:a16="http://schemas.microsoft.com/office/drawing/2014/main" id="{A83AD4B9-75EC-4E06-B939-506CCC4A9E3E}"/>
              </a:ext>
            </a:extLst>
          </p:cNvPr>
          <p:cNvSpPr>
            <a:spLocks noGrp="1"/>
          </p:cNvSpPr>
          <p:nvPr>
            <p:ph type="title"/>
          </p:nvPr>
        </p:nvSpPr>
        <p:spPr>
          <a:xfrm>
            <a:off x="503238" y="293688"/>
            <a:ext cx="9051925" cy="773112"/>
          </a:xfrm>
        </p:spPr>
        <p:txBody>
          <a:bodyPr>
            <a:noAutofit/>
          </a:bodyPr>
          <a:lstStyle/>
          <a:p>
            <a:r>
              <a:rPr lang="en-US" sz="3200" b="1" dirty="0">
                <a:effectLst>
                  <a:outerShdw blurRad="38100" dist="38100" dir="2700000" algn="tl">
                    <a:srgbClr val="000000">
                      <a:alpha val="43137"/>
                    </a:srgbClr>
                  </a:outerShdw>
                </a:effectLst>
              </a:rPr>
              <a:t>PROVIDING A SAFE &amp; RESPECTFUL ENVIRONMENT</a:t>
            </a:r>
          </a:p>
        </p:txBody>
      </p:sp>
      <p:sp>
        <p:nvSpPr>
          <p:cNvPr id="7" name="TextBox 6">
            <a:extLst>
              <a:ext uri="{FF2B5EF4-FFF2-40B4-BE49-F238E27FC236}">
                <a16:creationId xmlns:a16="http://schemas.microsoft.com/office/drawing/2014/main" id="{E8456CF4-7762-4401-AF93-FD126E718FA2}"/>
              </a:ext>
            </a:extLst>
          </p:cNvPr>
          <p:cNvSpPr txBox="1"/>
          <p:nvPr/>
        </p:nvSpPr>
        <p:spPr>
          <a:xfrm>
            <a:off x="152400" y="990600"/>
            <a:ext cx="9829800" cy="4832092"/>
          </a:xfrm>
          <a:prstGeom prst="rect">
            <a:avLst/>
          </a:prstGeom>
          <a:noFill/>
        </p:spPr>
        <p:txBody>
          <a:bodyPr wrap="square">
            <a:spAutoFit/>
          </a:bodyPr>
          <a:lstStyle/>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cs typeface="Times New Roman" panose="02020603050405020304" pitchFamily="18" charset="0"/>
              </a:rPr>
              <a:t>That responsibility includes:</a:t>
            </a:r>
          </a:p>
          <a:p>
            <a:pPr marL="891534" lvl="1" indent="-457200">
              <a:spcBef>
                <a:spcPts val="0"/>
              </a:spcBef>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Asking local hosts to meet with school administrators and law officials to establish emergency management plans to answer the question </a:t>
            </a:r>
            <a:r>
              <a:rPr lang="en-US" sz="2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“What If?”</a:t>
            </a:r>
            <a:r>
              <a:rPr lang="en-U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891534" lvl="1" indent="-457200">
              <a:spcBef>
                <a:spcPts val="0"/>
              </a:spcBef>
              <a:buFont typeface="+mj-lt"/>
              <a:buAutoNum type="arabicPeriod"/>
            </a:pPr>
            <a:endParaRPr lang="en-US" sz="22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891534" lvl="1" indent="-457200">
              <a:spcBef>
                <a:spcPts val="0"/>
              </a:spcBef>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Adopting rules regarding props and staging used at marching band events that limit risk of injury to students and prop personnel.</a:t>
            </a:r>
          </a:p>
          <a:p>
            <a:pPr marL="891534" lvl="1" indent="-457200">
              <a:spcBef>
                <a:spcPts val="0"/>
              </a:spcBef>
              <a:buFont typeface="+mj-lt"/>
              <a:buAutoNum type="arabicPeriod"/>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891534" lvl="1" indent="-457200">
              <a:spcBef>
                <a:spcPts val="0"/>
              </a:spcBef>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Adopting rules regarding props, platforms and staging used at show choir events that limit risk of injury to students.</a:t>
            </a:r>
          </a:p>
          <a:p>
            <a:pPr marL="891534" lvl="1" indent="-457200">
              <a:spcBef>
                <a:spcPts val="0"/>
              </a:spcBef>
              <a:buFont typeface="+mj-lt"/>
              <a:buAutoNum type="arabicPeriod"/>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891534" lvl="1" indent="-457200">
              <a:spcBef>
                <a:spcPts val="0"/>
              </a:spcBef>
              <a:buFont typeface="+mj-lt"/>
              <a:buAutoNum type="arabicPeriod"/>
            </a:pPr>
            <a:r>
              <a:rPr lang="en-US" sz="2200" dirty="0">
                <a:latin typeface="Calibri" panose="020F0502020204030204" pitchFamily="34" charset="0"/>
                <a:ea typeface="Calibri" panose="020F0502020204030204" pitchFamily="34" charset="0"/>
                <a:cs typeface="Times New Roman" panose="02020603050405020304" pitchFamily="18" charset="0"/>
              </a:rPr>
              <a:t>W</a:t>
            </a:r>
            <a:r>
              <a:rPr lang="en-US" sz="2200" dirty="0">
                <a:effectLst/>
                <a:latin typeface="Calibri" panose="020F0502020204030204" pitchFamily="34" charset="0"/>
                <a:ea typeface="Calibri" panose="020F0502020204030204" pitchFamily="34" charset="0"/>
                <a:cs typeface="Times New Roman" panose="02020603050405020304" pitchFamily="18" charset="0"/>
              </a:rPr>
              <a:t>hen possible, limiting travel times and distances for participation in events.</a:t>
            </a:r>
          </a:p>
          <a:p>
            <a:pPr marL="891534" lvl="1" indent="-457200">
              <a:spcBef>
                <a:spcPts val="0"/>
              </a:spcBef>
              <a:buFont typeface="+mj-lt"/>
              <a:buAutoNum type="arabicPeriod"/>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891534" lvl="1" indent="-457200">
              <a:spcBef>
                <a:spcPts val="0"/>
              </a:spcBef>
              <a:buFont typeface="+mj-lt"/>
              <a:buAutoNum type="arabi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Promoting respect, good sportsmanship and concert etiquette at all ISSMA events.</a:t>
            </a:r>
          </a:p>
        </p:txBody>
      </p:sp>
    </p:spTree>
    <p:extLst>
      <p:ext uri="{BB962C8B-B14F-4D97-AF65-F5344CB8AC3E}">
        <p14:creationId xmlns:p14="http://schemas.microsoft.com/office/powerpoint/2010/main" val="523278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002453"/>
          </a:xfrm>
        </p:spPr>
        <p:txBody>
          <a:bodyPr>
            <a:noAutofit/>
          </a:bodyPr>
          <a:lstStyle/>
          <a:p>
            <a:r>
              <a:rPr lang="en-US" sz="8000" dirty="0">
                <a:effectLst>
                  <a:outerShdw blurRad="38100" dist="38100" dir="2700000" algn="tl">
                    <a:srgbClr val="000000">
                      <a:alpha val="43137"/>
                    </a:srgbClr>
                  </a:outerShdw>
                </a:effectLst>
              </a:rPr>
              <a:t>MARCH 2020</a:t>
            </a:r>
          </a:p>
        </p:txBody>
      </p:sp>
      <p:sp>
        <p:nvSpPr>
          <p:cNvPr id="3" name="Subtitle 2"/>
          <p:cNvSpPr>
            <a:spLocks noGrp="1"/>
          </p:cNvSpPr>
          <p:nvPr>
            <p:ph idx="1"/>
          </p:nvPr>
        </p:nvSpPr>
        <p:spPr>
          <a:xfrm>
            <a:off x="342900" y="1143000"/>
            <a:ext cx="9372600" cy="4724891"/>
          </a:xfrm>
        </p:spPr>
        <p:txBody>
          <a:bodyPr>
            <a:normAutofit/>
          </a:bodyPr>
          <a:lstStyle/>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8" name="Picture 7" descr="A picture containing sitting, vase, table, ball&#10;&#10;Description automatically generated">
            <a:extLst>
              <a:ext uri="{FF2B5EF4-FFF2-40B4-BE49-F238E27FC236}">
                <a16:creationId xmlns:a16="http://schemas.microsoft.com/office/drawing/2014/main" id="{78712695-84C3-4ABB-BC8A-33015C31DCA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79022" y="292947"/>
            <a:ext cx="8314845" cy="5574944"/>
          </a:xfrm>
          <a:prstGeom prst="rect">
            <a:avLst/>
          </a:prstGeom>
          <a:effectLst>
            <a:softEdge rad="647700"/>
          </a:effectLst>
        </p:spPr>
      </p:pic>
      <p:sp>
        <p:nvSpPr>
          <p:cNvPr id="4" name="TextBox 3">
            <a:extLst>
              <a:ext uri="{FF2B5EF4-FFF2-40B4-BE49-F238E27FC236}">
                <a16:creationId xmlns:a16="http://schemas.microsoft.com/office/drawing/2014/main" id="{92A8E03D-FD1E-4BCB-8683-26C8CFF5199A}"/>
              </a:ext>
            </a:extLst>
          </p:cNvPr>
          <p:cNvSpPr txBox="1"/>
          <p:nvPr/>
        </p:nvSpPr>
        <p:spPr>
          <a:xfrm rot="1871516">
            <a:off x="4358218" y="3371491"/>
            <a:ext cx="2558920" cy="769441"/>
          </a:xfrm>
          <a:prstGeom prst="rect">
            <a:avLst/>
          </a:prstGeom>
          <a:noFill/>
        </p:spPr>
        <p:txBody>
          <a:bodyPr wrap="square" rtlCol="0">
            <a:spAutoFit/>
          </a:bodyPr>
          <a:lstStyle/>
          <a:p>
            <a:pPr algn="ctr"/>
            <a:r>
              <a:rPr lang="en-US" sz="4400" dirty="0">
                <a:solidFill>
                  <a:schemeClr val="bg1"/>
                </a:solidFill>
                <a:effectLst>
                  <a:outerShdw blurRad="38100" dist="38100" dir="2700000" algn="tl">
                    <a:srgbClr val="000000">
                      <a:alpha val="43137"/>
                    </a:srgbClr>
                  </a:outerShdw>
                </a:effectLst>
              </a:rPr>
              <a:t>COVID-19</a:t>
            </a:r>
          </a:p>
        </p:txBody>
      </p:sp>
    </p:spTree>
    <p:extLst>
      <p:ext uri="{BB962C8B-B14F-4D97-AF65-F5344CB8AC3E}">
        <p14:creationId xmlns:p14="http://schemas.microsoft.com/office/powerpoint/2010/main" val="2628454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002453"/>
          </a:xfrm>
        </p:spPr>
        <p:txBody>
          <a:bodyPr>
            <a:normAutofit/>
          </a:bodyPr>
          <a:lstStyle/>
          <a:p>
            <a:r>
              <a:rPr lang="en-US" sz="4400" dirty="0">
                <a:effectLst>
                  <a:outerShdw blurRad="38100" dist="38100" dir="2700000" algn="tl">
                    <a:srgbClr val="000000">
                      <a:alpha val="43137"/>
                    </a:srgbClr>
                  </a:outerShdw>
                </a:effectLst>
              </a:rPr>
              <a:t>EMERGENCY RESPONSE</a:t>
            </a:r>
          </a:p>
        </p:txBody>
      </p:sp>
      <p:sp>
        <p:nvSpPr>
          <p:cNvPr id="3" name="Subtitle 2"/>
          <p:cNvSpPr>
            <a:spLocks noGrp="1"/>
          </p:cNvSpPr>
          <p:nvPr>
            <p:ph idx="1"/>
          </p:nvPr>
        </p:nvSpPr>
        <p:spPr>
          <a:xfrm>
            <a:off x="3745232" y="1276350"/>
            <a:ext cx="5981700" cy="4724891"/>
          </a:xfrm>
        </p:spPr>
        <p:txBody>
          <a:bodyPr>
            <a:normAutofit fontScale="92500" lnSpcReduction="20000"/>
          </a:bodyPr>
          <a:lstStyle/>
          <a:p>
            <a:pPr marL="0" indent="0">
              <a:buNone/>
            </a:pPr>
            <a:r>
              <a:rPr lang="en-US" sz="2400" dirty="0"/>
              <a:t>Contacts prior to decisions</a:t>
            </a:r>
          </a:p>
          <a:p>
            <a:pPr lvl="1" algn="just">
              <a:buFont typeface="Arial" panose="020B0604020202020204" pitchFamily="34" charset="0"/>
              <a:buChar char="•"/>
            </a:pPr>
            <a:r>
              <a:rPr lang="en-US" sz="2000" dirty="0"/>
              <a:t>State Health Department</a:t>
            </a:r>
          </a:p>
          <a:p>
            <a:pPr lvl="1" algn="just">
              <a:buFont typeface="Arial" panose="020B0604020202020204" pitchFamily="34" charset="0"/>
              <a:buChar char="•"/>
            </a:pPr>
            <a:r>
              <a:rPr lang="en-US" sz="2000" dirty="0"/>
              <a:t>Hosts</a:t>
            </a:r>
          </a:p>
          <a:p>
            <a:pPr lvl="1" algn="just">
              <a:buFont typeface="Arial" panose="020B0604020202020204" pitchFamily="34" charset="0"/>
              <a:buChar char="•"/>
            </a:pPr>
            <a:r>
              <a:rPr lang="en-US" sz="2000" dirty="0"/>
              <a:t>Administrators</a:t>
            </a:r>
          </a:p>
          <a:p>
            <a:pPr lvl="1" algn="just">
              <a:buFont typeface="Arial" panose="020B0604020202020204" pitchFamily="34" charset="0"/>
              <a:buChar char="•"/>
            </a:pPr>
            <a:r>
              <a:rPr lang="en-US" sz="2000" dirty="0"/>
              <a:t>Directors</a:t>
            </a:r>
          </a:p>
          <a:p>
            <a:pPr marL="496382" lvl="1" indent="0" algn="just">
              <a:buNone/>
            </a:pPr>
            <a:endParaRPr lang="en-US" sz="1300" dirty="0"/>
          </a:p>
          <a:p>
            <a:pPr marL="0" indent="0">
              <a:buNone/>
            </a:pPr>
            <a:r>
              <a:rPr lang="en-US" sz="2400" dirty="0"/>
              <a:t>Special meeting of the ISSMA Executive Committee</a:t>
            </a:r>
          </a:p>
          <a:p>
            <a:pPr marL="720084" lvl="1" indent="-285750">
              <a:buFont typeface="Arial" panose="020B0604020202020204" pitchFamily="34" charset="0"/>
              <a:buChar char="•"/>
            </a:pPr>
            <a:r>
              <a:rPr lang="en-US" sz="2000" dirty="0"/>
              <a:t>Authority to make decisions</a:t>
            </a:r>
          </a:p>
          <a:p>
            <a:pPr marL="720084" lvl="1" indent="-285750">
              <a:buFont typeface="Arial" panose="020B0604020202020204" pitchFamily="34" charset="0"/>
              <a:buChar char="•"/>
            </a:pPr>
            <a:r>
              <a:rPr lang="en-US" sz="2000" dirty="0"/>
              <a:t>Full State Board</a:t>
            </a:r>
          </a:p>
          <a:p>
            <a:pPr marL="434334" lvl="1" indent="0">
              <a:buNone/>
            </a:pPr>
            <a:endParaRPr lang="en-US" sz="1300" dirty="0"/>
          </a:p>
          <a:p>
            <a:pPr marL="0" indent="0">
              <a:buNone/>
            </a:pPr>
            <a:r>
              <a:rPr lang="en-US" sz="2400" dirty="0"/>
              <a:t>Considerations</a:t>
            </a:r>
          </a:p>
          <a:p>
            <a:pPr marL="720084" lvl="1" indent="-285750">
              <a:buFont typeface="Arial" panose="020B0604020202020204" pitchFamily="34" charset="0"/>
              <a:buChar char="•"/>
            </a:pPr>
            <a:r>
              <a:rPr lang="en-US" sz="2000" dirty="0"/>
              <a:t>Timing of decisions</a:t>
            </a:r>
          </a:p>
          <a:p>
            <a:pPr marL="720084" lvl="1" indent="-285750">
              <a:buFont typeface="Arial" panose="020B0604020202020204" pitchFamily="34" charset="0"/>
              <a:buChar char="•"/>
            </a:pPr>
            <a:r>
              <a:rPr lang="en-US" sz="2000" dirty="0"/>
              <a:t>Communication – email, website, press release, interviews</a:t>
            </a:r>
          </a:p>
          <a:p>
            <a:pPr marL="720084" lvl="1" indent="-285750">
              <a:buFont typeface="Arial" panose="020B0604020202020204" pitchFamily="34" charset="0"/>
              <a:buChar char="•"/>
            </a:pPr>
            <a:r>
              <a:rPr lang="en-US" sz="2000" dirty="0"/>
              <a:t>Strength to embrace unpopularity of decisions</a:t>
            </a:r>
          </a:p>
          <a:p>
            <a:pPr marL="0" indent="0">
              <a:buNone/>
            </a:pPr>
            <a:endParaRPr lang="en-US" sz="2400" dirty="0"/>
          </a:p>
          <a:p>
            <a:pPr marL="0" indent="0">
              <a:buNone/>
            </a:pPr>
            <a:endParaRPr lang="en-US" sz="2400" dirty="0"/>
          </a:p>
          <a:p>
            <a:pPr marL="434334" lvl="1" indent="0">
              <a:buNone/>
            </a:pPr>
            <a:endParaRPr lang="en-US" sz="2400" dirty="0"/>
          </a:p>
          <a:p>
            <a:pPr marL="434334" lvl="1" indent="0">
              <a:buNone/>
            </a:pPr>
            <a:endParaRPr lang="en-US" sz="2400" dirty="0"/>
          </a:p>
          <a:p>
            <a:pPr marL="0" indent="0">
              <a:buNone/>
            </a:pPr>
            <a:endParaRPr lang="en-US" sz="2900" dirty="0"/>
          </a:p>
          <a:p>
            <a:pPr marL="0" indent="0">
              <a:buNone/>
            </a:pPr>
            <a:endParaRPr lang="en-US" sz="2400" dirty="0"/>
          </a:p>
          <a:p>
            <a:pPr marL="0" indent="0">
              <a:buNone/>
            </a:pPr>
            <a:endParaRPr lang="en-US" sz="3200" dirty="0"/>
          </a:p>
          <a:p>
            <a:pPr marL="0" indent="0">
              <a:buNone/>
            </a:pPr>
            <a:endParaRPr lang="en-US" dirty="0"/>
          </a:p>
          <a:p>
            <a:pPr>
              <a:buNone/>
            </a:pPr>
            <a:endParaRPr lang="en-US" dirty="0"/>
          </a:p>
          <a:p>
            <a:pPr>
              <a:buNone/>
            </a:pPr>
            <a:endParaRPr lang="en-US" dirty="0"/>
          </a:p>
          <a:p>
            <a:endParaRPr lang="en-US" dirty="0">
              <a:solidFill>
                <a:schemeClr val="bg1"/>
              </a:solidFill>
            </a:endParaRP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pic>
        <p:nvPicPr>
          <p:cNvPr id="6" name="Picture 5" descr="A close up of a logo&#10;&#10;Description automatically generated">
            <a:extLst>
              <a:ext uri="{FF2B5EF4-FFF2-40B4-BE49-F238E27FC236}">
                <a16:creationId xmlns:a16="http://schemas.microsoft.com/office/drawing/2014/main" id="{C319F23C-084E-4162-86B3-AAF70ED7C8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28600" y="1295400"/>
            <a:ext cx="3093720" cy="4010087"/>
          </a:xfrm>
          <a:prstGeom prst="rect">
            <a:avLst/>
          </a:prstGeom>
        </p:spPr>
      </p:pic>
    </p:spTree>
    <p:extLst>
      <p:ext uri="{BB962C8B-B14F-4D97-AF65-F5344CB8AC3E}">
        <p14:creationId xmlns:p14="http://schemas.microsoft.com/office/powerpoint/2010/main" val="1785293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457200"/>
            <a:ext cx="9052560" cy="1007533"/>
          </a:xfrm>
        </p:spPr>
        <p:txBody>
          <a:bodyPr>
            <a:normAutofit fontScale="90000"/>
          </a:bodyPr>
          <a:lstStyle/>
          <a:p>
            <a:pPr algn="l"/>
            <a:r>
              <a:rPr lang="en-US" dirty="0">
                <a:effectLst>
                  <a:outerShdw blurRad="38100" dist="38100" dir="2700000" algn="tl">
                    <a:srgbClr val="000000">
                      <a:alpha val="43137"/>
                    </a:srgbClr>
                  </a:outerShdw>
                </a:effectLst>
              </a:rPr>
              <a:t>COVID-19: UNPRECEDENTED DECISIONS</a:t>
            </a:r>
          </a:p>
        </p:txBody>
      </p:sp>
      <p:pic>
        <p:nvPicPr>
          <p:cNvPr id="5" name="Picture 2" descr="http://www.issma.net/images/topbannernew.jpg"/>
          <p:cNvPicPr>
            <a:picLocks noChangeAspect="1" noChangeArrowheads="1"/>
          </p:cNvPicPr>
          <p:nvPr/>
        </p:nvPicPr>
        <p:blipFill>
          <a:blip r:embed="rId3" cstate="print"/>
          <a:srcRect/>
          <a:stretch>
            <a:fillRect/>
          </a:stretch>
        </p:blipFill>
        <p:spPr bwMode="auto">
          <a:xfrm>
            <a:off x="0" y="5867891"/>
            <a:ext cx="10058400" cy="1447310"/>
          </a:xfrm>
          <a:prstGeom prst="rect">
            <a:avLst/>
          </a:prstGeom>
          <a:noFill/>
        </p:spPr>
      </p:pic>
      <p:sp>
        <p:nvSpPr>
          <p:cNvPr id="11" name="TextBox 10">
            <a:extLst>
              <a:ext uri="{FF2B5EF4-FFF2-40B4-BE49-F238E27FC236}">
                <a16:creationId xmlns:a16="http://schemas.microsoft.com/office/drawing/2014/main" id="{CB0FE13D-6A6B-44C1-87BE-E38511642DE4}"/>
              </a:ext>
            </a:extLst>
          </p:cNvPr>
          <p:cNvSpPr txBox="1"/>
          <p:nvPr/>
        </p:nvSpPr>
        <p:spPr>
          <a:xfrm>
            <a:off x="1828800" y="1703146"/>
            <a:ext cx="6962774" cy="4031873"/>
          </a:xfrm>
          <a:prstGeom prst="rect">
            <a:avLst/>
          </a:prstGeom>
          <a:noFill/>
        </p:spPr>
        <p:txBody>
          <a:bodyPr wrap="square" rtlCol="0">
            <a:spAutoFit/>
          </a:bodyPr>
          <a:lstStyle/>
          <a:p>
            <a:pPr marL="457200" indent="-457200">
              <a:buFont typeface="Wingdings" panose="05000000000000000000" pitchFamily="2" charset="2"/>
              <a:buChar char="ü"/>
            </a:pPr>
            <a:r>
              <a:rPr lang="en-US" sz="4000" dirty="0"/>
              <a:t>JME Organization</a:t>
            </a:r>
          </a:p>
          <a:p>
            <a:pPr marL="457200" indent="-457200">
              <a:buFont typeface="Wingdings" panose="05000000000000000000" pitchFamily="2" charset="2"/>
              <a:buChar char="ü"/>
            </a:pPr>
            <a:r>
              <a:rPr lang="en-US" sz="4000" dirty="0"/>
              <a:t>State Show Choir &amp; Jazz Finals</a:t>
            </a:r>
          </a:p>
          <a:p>
            <a:pPr marL="457200" indent="-457200">
              <a:buFont typeface="Wingdings" panose="05000000000000000000" pitchFamily="2" charset="2"/>
              <a:buChar char="ü"/>
            </a:pPr>
            <a:r>
              <a:rPr lang="en-US" sz="4000" dirty="0"/>
              <a:t>HS Organization</a:t>
            </a:r>
          </a:p>
          <a:p>
            <a:pPr marL="457200" indent="-457200">
              <a:buFont typeface="Wingdings" panose="05000000000000000000" pitchFamily="2" charset="2"/>
              <a:buChar char="ü"/>
            </a:pPr>
            <a:r>
              <a:rPr lang="en-US" sz="4000" dirty="0"/>
              <a:t>Group I Qualifications</a:t>
            </a:r>
          </a:p>
          <a:p>
            <a:pPr marL="457200" indent="-457200">
              <a:buFont typeface="Wingdings" panose="05000000000000000000" pitchFamily="2" charset="2"/>
              <a:buChar char="ü"/>
            </a:pPr>
            <a:r>
              <a:rPr lang="en-US" sz="4000" dirty="0"/>
              <a:t>State Concert Finals</a:t>
            </a:r>
          </a:p>
          <a:p>
            <a:endParaRPr lang="en-US" sz="3600" dirty="0"/>
          </a:p>
          <a:p>
            <a:pPr marL="342900" indent="-342900">
              <a:buFont typeface="Wingdings" panose="05000000000000000000" pitchFamily="2" charset="2"/>
              <a:buChar char="ü"/>
            </a:pPr>
            <a:endParaRPr lang="en-US" dirty="0"/>
          </a:p>
        </p:txBody>
      </p:sp>
      <p:sp>
        <p:nvSpPr>
          <p:cNvPr id="12" name="TextBox 11">
            <a:extLst>
              <a:ext uri="{FF2B5EF4-FFF2-40B4-BE49-F238E27FC236}">
                <a16:creationId xmlns:a16="http://schemas.microsoft.com/office/drawing/2014/main" id="{C813D072-6A83-4C42-B0A9-785A30AC34D5}"/>
              </a:ext>
            </a:extLst>
          </p:cNvPr>
          <p:cNvSpPr txBox="1"/>
          <p:nvPr/>
        </p:nvSpPr>
        <p:spPr>
          <a:xfrm rot="20254197">
            <a:off x="1291019" y="2500054"/>
            <a:ext cx="7025084" cy="1569660"/>
          </a:xfrm>
          <a:prstGeom prst="rect">
            <a:avLst/>
          </a:prstGeom>
          <a:noFill/>
          <a:ln w="60325">
            <a:solidFill>
              <a:srgbClr val="C00000"/>
            </a:solidFill>
          </a:ln>
        </p:spPr>
        <p:txBody>
          <a:bodyPr wrap="square" rtlCol="0">
            <a:spAutoFit/>
          </a:bodyPr>
          <a:lstStyle/>
          <a:p>
            <a:pPr algn="ctr"/>
            <a:r>
              <a:rPr lang="en-US" sz="9600" b="1" dirty="0">
                <a:solidFill>
                  <a:srgbClr val="C00000"/>
                </a:solidFill>
              </a:rPr>
              <a:t>CANCELLED</a:t>
            </a:r>
          </a:p>
        </p:txBody>
      </p:sp>
    </p:spTree>
    <p:extLst>
      <p:ext uri="{BB962C8B-B14F-4D97-AF65-F5344CB8AC3E}">
        <p14:creationId xmlns:p14="http://schemas.microsoft.com/office/powerpoint/2010/main" val="2689674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ISSMA EVENT CALENDAR</a:t>
            </a:r>
            <a:endParaRPr lang="en-US" sz="3400" dirty="0">
              <a:effectLst>
                <a:outerShdw blurRad="38100" dist="38100" dir="2700000" algn="tl">
                  <a:srgbClr val="000000">
                    <a:alpha val="43137"/>
                  </a:srgbClr>
                </a:outerShdw>
              </a:effectLst>
            </a:endParaRPr>
          </a:p>
        </p:txBody>
      </p:sp>
      <p:graphicFrame>
        <p:nvGraphicFramePr>
          <p:cNvPr id="7" name="Subtitle 2">
            <a:extLst>
              <a:ext uri="{FF2B5EF4-FFF2-40B4-BE49-F238E27FC236}">
                <a16:creationId xmlns:a16="http://schemas.microsoft.com/office/drawing/2014/main" id="{08C7DA03-78AB-40A5-A3F0-FAF2C228F830}"/>
              </a:ext>
            </a:extLst>
          </p:cNvPr>
          <p:cNvGraphicFramePr>
            <a:graphicFrameLocks noGrp="1"/>
          </p:cNvGraphicFramePr>
          <p:nvPr>
            <p:ph idx="1"/>
            <p:extLst>
              <p:ext uri="{D42A27DB-BD31-4B8C-83A1-F6EECF244321}">
                <p14:modId xmlns:p14="http://schemas.microsoft.com/office/powerpoint/2010/main" val="2667367108"/>
              </p:ext>
            </p:extLst>
          </p:nvPr>
        </p:nvGraphicFramePr>
        <p:xfrm>
          <a:off x="609600" y="1371600"/>
          <a:ext cx="905256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www.issma.net/images/topbannernew.jpg"/>
          <p:cNvPicPr>
            <a:picLocks noChangeAspect="1" noChangeArrowheads="1"/>
          </p:cNvPicPr>
          <p:nvPr/>
        </p:nvPicPr>
        <p:blipFill>
          <a:blip r:embed="rId8" cstate="print"/>
          <a:srcRect/>
          <a:stretch>
            <a:fillRect/>
          </a:stretch>
        </p:blipFill>
        <p:spPr bwMode="auto">
          <a:xfrm>
            <a:off x="0" y="5867891"/>
            <a:ext cx="10058400" cy="1447310"/>
          </a:xfrm>
          <a:prstGeom prst="rect">
            <a:avLst/>
          </a:prstGeom>
          <a:noFill/>
        </p:spPr>
      </p:pic>
    </p:spTree>
    <p:extLst>
      <p:ext uri="{BB962C8B-B14F-4D97-AF65-F5344CB8AC3E}">
        <p14:creationId xmlns:p14="http://schemas.microsoft.com/office/powerpoint/2010/main" val="14150983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ockLayouts Language Learning ET010">
  <a:themeElements>
    <a:clrScheme name="Custom 1">
      <a:dk1>
        <a:sysClr val="windowText" lastClr="000000"/>
      </a:dk1>
      <a:lt1>
        <a:sysClr val="window" lastClr="FFFFFF"/>
      </a:lt1>
      <a:dk2>
        <a:srgbClr val="212120"/>
      </a:dk2>
      <a:lt2>
        <a:srgbClr val="DEDDDC"/>
      </a:lt2>
      <a:accent1>
        <a:srgbClr val="FDC426"/>
      </a:accent1>
      <a:accent2>
        <a:srgbClr val="D1342D"/>
      </a:accent2>
      <a:accent3>
        <a:srgbClr val="FDC426"/>
      </a:accent3>
      <a:accent4>
        <a:srgbClr val="9C322B"/>
      </a:accent4>
      <a:accent5>
        <a:srgbClr val="0092CB"/>
      </a:accent5>
      <a:accent6>
        <a:srgbClr val="396301"/>
      </a:accent6>
      <a:hlink>
        <a:srgbClr val="0000FF"/>
      </a:hlink>
      <a:folHlink>
        <a:srgbClr val="800080"/>
      </a:folHlink>
    </a:clrScheme>
    <a:fontScheme name="Custom 1">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choolandCampusTemplate.potx" id="{F3D8C044-AD01-4940-8902-609877E0EA74}" vid="{B62EED60-1E21-4CBD-9D50-DE90B7404F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c0fda2c0-30a5-4cac-b971-dd0a51e6173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1F5CE2FC62334428708DCB437F3661B" ma:contentTypeVersion="14" ma:contentTypeDescription="Create a new document." ma:contentTypeScope="" ma:versionID="109e184d5de5d1623f32c2aa37f3d655">
  <xsd:schema xmlns:xsd="http://www.w3.org/2001/XMLSchema" xmlns:xs="http://www.w3.org/2001/XMLSchema" xmlns:p="http://schemas.microsoft.com/office/2006/metadata/properties" xmlns:ns2="c0fda2c0-30a5-4cac-b971-dd0a51e61732" xmlns:ns3="0aff5977-8fea-40e7-bf08-872347d2f4b2" targetNamespace="http://schemas.microsoft.com/office/2006/metadata/properties" ma:root="true" ma:fieldsID="eb3c75d533200fceac712450e96bb499" ns2:_="" ns3:_="">
    <xsd:import namespace="c0fda2c0-30a5-4cac-b971-dd0a51e61732"/>
    <xsd:import namespace="0aff5977-8fea-40e7-bf08-872347d2f4b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fda2c0-30a5-4cac-b971-dd0a51e617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ff5977-8fea-40e7-bf08-872347d2f4b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65324B-9438-45A6-8072-99A265499B07}">
  <ds:schemaRefs>
    <ds:schemaRef ds:uri="http://schemas.microsoft.com/sharepoint/v3/contenttype/forms"/>
  </ds:schemaRefs>
</ds:datastoreItem>
</file>

<file path=customXml/itemProps2.xml><?xml version="1.0" encoding="utf-8"?>
<ds:datastoreItem xmlns:ds="http://schemas.openxmlformats.org/officeDocument/2006/customXml" ds:itemID="{B2E8F72F-0D31-4668-834D-E4EDA75A5ABD}">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http://purl.org/dc/elements/1.1/"/>
    <ds:schemaRef ds:uri="0aff5977-8fea-40e7-bf08-872347d2f4b2"/>
    <ds:schemaRef ds:uri="c0fda2c0-30a5-4cac-b971-dd0a51e61732"/>
    <ds:schemaRef ds:uri="http://purl.org/dc/terms/"/>
  </ds:schemaRefs>
</ds:datastoreItem>
</file>

<file path=customXml/itemProps3.xml><?xml version="1.0" encoding="utf-8"?>
<ds:datastoreItem xmlns:ds="http://schemas.openxmlformats.org/officeDocument/2006/customXml" ds:itemID="{C2D4157D-672F-4C85-8F41-DE78CC3F0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fda2c0-30a5-4cac-b971-dd0a51e61732"/>
    <ds:schemaRef ds:uri="0aff5977-8fea-40e7-bf08-872347d2f4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1294</TotalTime>
  <Words>2813</Words>
  <Application>Microsoft Office PowerPoint</Application>
  <PresentationFormat>Custom</PresentationFormat>
  <Paragraphs>669</Paragraphs>
  <Slides>40</Slides>
  <Notes>38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Adobe Caslon Pro Bold</vt:lpstr>
      <vt:lpstr>Arial</vt:lpstr>
      <vt:lpstr>Bell MT</vt:lpstr>
      <vt:lpstr>Calibri</vt:lpstr>
      <vt:lpstr>Century Schoolbook</vt:lpstr>
      <vt:lpstr>Times New Roman</vt:lpstr>
      <vt:lpstr>Wingdings</vt:lpstr>
      <vt:lpstr>Office Theme</vt:lpstr>
      <vt:lpstr>StockLayouts Language Learning ET010</vt:lpstr>
      <vt:lpstr>  RETURNING TO in-person events  </vt:lpstr>
      <vt:lpstr>Emergency Action Plan for State Events  </vt:lpstr>
      <vt:lpstr>PowerPoint Presentation</vt:lpstr>
      <vt:lpstr>PROVIDING A SAFE &amp; RESPECTFUL ENVIRONMENT</vt:lpstr>
      <vt:lpstr>PROVIDING A SAFE &amp; RESPECTFUL ENVIRONMENT</vt:lpstr>
      <vt:lpstr>MARCH 2020</vt:lpstr>
      <vt:lpstr>EMERGENCY RESPONSE</vt:lpstr>
      <vt:lpstr>COVID-19: UNPRECEDENTED DECISIONS</vt:lpstr>
      <vt:lpstr>ISSMA EVENT CALENDAR</vt:lpstr>
      <vt:lpstr>2020 ISSMA MARCHING BAND EVENT GUIDELINES </vt:lpstr>
      <vt:lpstr>2020 ISSMA MARCHING BAND EVENT GUIDELINES </vt:lpstr>
      <vt:lpstr>PowerPoint Presentation</vt:lpstr>
      <vt:lpstr>PowerPoint Presentation</vt:lpstr>
      <vt:lpstr>2020 ISSMA IN-PERSON MARCHING BAND EVENTS</vt:lpstr>
      <vt:lpstr>FULFILLING OUR MISSION</vt:lpstr>
      <vt:lpstr>COPYRIGHT &amp; PLATFORM DECISIONS</vt:lpstr>
      <vt:lpstr>SELECTED PLATFORMS</vt:lpstr>
      <vt:lpstr>PowerPoint Presentation</vt:lpstr>
      <vt:lpstr>ISSMA “VIRTUAL”  MARCHING BAND ASSESSMENTS  FALL 2020</vt:lpstr>
      <vt:lpstr>FALL ORGANIZATION ASSESSMENTS </vt:lpstr>
      <vt:lpstr>2021 QUESTION OF THE YEAR! </vt:lpstr>
      <vt:lpstr>TODAY’S REALITY! </vt:lpstr>
      <vt:lpstr>PowerPoint Presentation</vt:lpstr>
      <vt:lpstr>DECISION-MAKING PROCESS </vt:lpstr>
      <vt:lpstr>PowerPoint Presentation</vt:lpstr>
      <vt:lpstr>PowerPoint Presentation</vt:lpstr>
      <vt:lpstr>PowerPoint Presentation</vt:lpstr>
      <vt:lpstr>PowerPoint Presentation</vt:lpstr>
      <vt:lpstr>PowerPoint Presentation</vt:lpstr>
      <vt:lpstr>WHAT I HAVE RECENTLY LEARNED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State School Music Association Who? What? When? Where? Why? (revised)</dc:title>
  <dc:creator>Mick Bridgewater</dc:creator>
  <cp:lastModifiedBy>Mick Bridgewater</cp:lastModifiedBy>
  <cp:revision>64</cp:revision>
  <cp:lastPrinted>2021-09-17T19:03:17Z</cp:lastPrinted>
  <dcterms:created xsi:type="dcterms:W3CDTF">2020-09-18T17:47:14Z</dcterms:created>
  <dcterms:modified xsi:type="dcterms:W3CDTF">2021-09-19T22:51:28Z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0x01010001F5CE2FC62334428708DCB437F3661B</vt:lpwstr>
  </property>
  <property fmtid="{D5CDD505-2E9C-101B-9397-08002B2CF9AE}" pid="3" name="Order">
    <vt:r8>205000</vt:r8>
  </property>
</Properties>
</file>