
<file path=[Content_Types].xml><?xml version="1.0" encoding="utf-8"?>
<Types xmlns="http://schemas.openxmlformats.org/package/2006/content-types">
  <Default Extension="gif" ContentType="image/gif"/>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8" r:id="rId3"/>
    <p:sldId id="262" r:id="rId4"/>
    <p:sldId id="259" r:id="rId5"/>
    <p:sldId id="260" r:id="rId6"/>
    <p:sldId id="261" r:id="rId7"/>
    <p:sldId id="263" r:id="rId8"/>
    <p:sldId id="265" r:id="rId9"/>
    <p:sldId id="264" r:id="rId10"/>
    <p:sldId id="266" r:id="rId11"/>
    <p:sldId id="267" r:id="rId12"/>
    <p:sldId id="268" r:id="rId13"/>
    <p:sldId id="269" r:id="rId14"/>
    <p:sldId id="270" r:id="rId15"/>
    <p:sldId id="271" r:id="rId16"/>
    <p:sldId id="272" r:id="rId17"/>
    <p:sldId id="274" r:id="rId18"/>
    <p:sldId id="275" r:id="rId19"/>
    <p:sldId id="276" r:id="rId20"/>
    <p:sldId id="277" r:id="rId21"/>
    <p:sldId id="278" r:id="rId22"/>
    <p:sldId id="279" r:id="rId23"/>
    <p:sldId id="280" r:id="rId24"/>
    <p:sldId id="281" r:id="rId2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57"/>
    <a:srgbClr val="FFFF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90" d="100"/>
          <a:sy n="90" d="100"/>
        </p:scale>
        <p:origin x="528"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4_2">
  <dgm:title val=""/>
  <dgm:desc val=""/>
  <dgm:catLst>
    <dgm:cat type="accent4" pri="11200"/>
  </dgm:catLst>
  <dgm:styleLbl name="node0">
    <dgm:fillClrLst meth="repeat">
      <a:schemeClr val="accent4"/>
    </dgm:fillClrLst>
    <dgm:linClrLst meth="repeat">
      <a:schemeClr val="lt1"/>
    </dgm:linClrLst>
    <dgm:effectClrLst/>
    <dgm:txLinClrLst/>
    <dgm:txFillClrLst/>
    <dgm:txEffectClrLst/>
  </dgm:styleLbl>
  <dgm:styleLbl name="node1">
    <dgm:fillClrLst meth="repeat">
      <a:schemeClr val="accent4"/>
    </dgm:fillClrLst>
    <dgm:linClrLst meth="repeat">
      <a:schemeClr val="lt1"/>
    </dgm:linClrLst>
    <dgm:effectClrLst/>
    <dgm:txLinClrLst/>
    <dgm:txFillClrLst/>
    <dgm:txEffectClrLst/>
  </dgm:styleLbl>
  <dgm:styleLbl name="alignNode1">
    <dgm:fillClrLst meth="repeat">
      <a:schemeClr val="accent4"/>
    </dgm:fillClrLst>
    <dgm:linClrLst meth="repeat">
      <a:schemeClr val="accent4"/>
    </dgm:linClrLst>
    <dgm:effectClrLst/>
    <dgm:txLinClrLst/>
    <dgm:txFillClrLst/>
    <dgm:txEffectClrLst/>
  </dgm:styleLbl>
  <dgm:styleLbl name="lnNode1">
    <dgm:fillClrLst meth="repeat">
      <a:schemeClr val="accent4"/>
    </dgm:fillClrLst>
    <dgm:linClrLst meth="repeat">
      <a:schemeClr val="lt1"/>
    </dgm:linClrLst>
    <dgm:effectClrLst/>
    <dgm:txLinClrLst/>
    <dgm:txFillClrLst/>
    <dgm:txEffectClrLst/>
  </dgm:styleLbl>
  <dgm:styleLbl name="vennNode1">
    <dgm:fillClrLst meth="repeat">
      <a:schemeClr val="accent4">
        <a:alpha val="50000"/>
      </a:schemeClr>
    </dgm:fillClrLst>
    <dgm:linClrLst meth="repeat">
      <a:schemeClr val="lt1"/>
    </dgm:linClrLst>
    <dgm:effectClrLst/>
    <dgm:txLinClrLst/>
    <dgm:txFillClrLst/>
    <dgm:txEffectClrLst/>
  </dgm:styleLbl>
  <dgm:styleLbl name="node2">
    <dgm:fillClrLst meth="repeat">
      <a:schemeClr val="accent4"/>
    </dgm:fillClrLst>
    <dgm:linClrLst meth="repeat">
      <a:schemeClr val="lt1"/>
    </dgm:linClrLst>
    <dgm:effectClrLst/>
    <dgm:txLinClrLst/>
    <dgm:txFillClrLst/>
    <dgm:txEffectClrLst/>
  </dgm:styleLbl>
  <dgm:styleLbl name="node3">
    <dgm:fillClrLst meth="repeat">
      <a:schemeClr val="accent4"/>
    </dgm:fillClrLst>
    <dgm:linClrLst meth="repeat">
      <a:schemeClr val="lt1"/>
    </dgm:linClrLst>
    <dgm:effectClrLst/>
    <dgm:txLinClrLst/>
    <dgm:txFillClrLst/>
    <dgm:txEffectClrLst/>
  </dgm:styleLbl>
  <dgm:styleLbl name="node4">
    <dgm:fillClrLst meth="repeat">
      <a:schemeClr val="accent4"/>
    </dgm:fillClrLst>
    <dgm:linClrLst meth="repeat">
      <a:schemeClr val="lt1"/>
    </dgm:linClrLst>
    <dgm:effectClrLst/>
    <dgm:txLinClrLst/>
    <dgm:txFillClrLst/>
    <dgm:txEffectClrLst/>
  </dgm:styleLbl>
  <dgm:styleLbl name="fg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4">
        <a:tint val="60000"/>
      </a:schemeClr>
    </dgm:fillClrLst>
    <dgm:linClrLst meth="repeat">
      <a:schemeClr val="accent4">
        <a:tint val="60000"/>
      </a:schemeClr>
    </dgm:linClrLst>
    <dgm:effectClrLst/>
    <dgm:txLinClrLst/>
    <dgm:txFillClrLst/>
    <dgm:txEffectClrLst/>
  </dgm:styleLbl>
  <dgm:styleLbl name="fgSibTrans2D1">
    <dgm:fillClrLst meth="repeat">
      <a:schemeClr val="accent4">
        <a:tint val="60000"/>
      </a:schemeClr>
    </dgm:fillClrLst>
    <dgm:linClrLst meth="repeat">
      <a:schemeClr val="accent4">
        <a:tint val="60000"/>
      </a:schemeClr>
    </dgm:linClrLst>
    <dgm:effectClrLst/>
    <dgm:txLinClrLst/>
    <dgm:txFillClrLst/>
    <dgm:txEffectClrLst/>
  </dgm:styleLbl>
  <dgm:styleLbl name="bgSibTrans2D1">
    <dgm:fillClrLst meth="repeat">
      <a:schemeClr val="accent4">
        <a:tint val="60000"/>
      </a:schemeClr>
    </dgm:fillClrLst>
    <dgm:linClrLst meth="repeat">
      <a:schemeClr val="accent4">
        <a:tint val="60000"/>
      </a:schemeClr>
    </dgm:linClrLst>
    <dgm:effectClrLst/>
    <dgm:txLinClrLst/>
    <dgm:txFillClrLst/>
    <dgm:txEffectClrLst/>
  </dgm:styleLbl>
  <dgm:styleLbl name="sibTrans1D1">
    <dgm:fillClrLst meth="repeat">
      <a:schemeClr val="accent4"/>
    </dgm:fillClrLst>
    <dgm:linClrLst meth="repeat">
      <a:schemeClr val="accent4"/>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dgm:linClrLst>
    <dgm:effectClrLst/>
    <dgm:txLinClrLst/>
    <dgm:txFillClrLst/>
    <dgm:txEffectClrLst/>
  </dgm:styleLbl>
  <dgm:styleLbl name="asst1">
    <dgm:fillClrLst meth="repeat">
      <a:schemeClr val="accent4"/>
    </dgm:fillClrLst>
    <dgm:linClrLst meth="repeat">
      <a:schemeClr val="lt1"/>
    </dgm:linClrLst>
    <dgm:effectClrLst/>
    <dgm:txLinClrLst/>
    <dgm:txFillClrLst/>
    <dgm:txEffectClrLst/>
  </dgm:styleLbl>
  <dgm:styleLbl name="asst2">
    <dgm:fillClrLst meth="repeat">
      <a:schemeClr val="accent4"/>
    </dgm:fillClrLst>
    <dgm:linClrLst meth="repeat">
      <a:schemeClr val="lt1"/>
    </dgm:linClrLst>
    <dgm:effectClrLst/>
    <dgm:txLinClrLst/>
    <dgm:txFillClrLst/>
    <dgm:txEffectClrLst/>
  </dgm:styleLbl>
  <dgm:styleLbl name="asst3">
    <dgm:fillClrLst meth="repeat">
      <a:schemeClr val="accent4"/>
    </dgm:fillClrLst>
    <dgm:linClrLst meth="repeat">
      <a:schemeClr val="lt1"/>
    </dgm:linClrLst>
    <dgm:effectClrLst/>
    <dgm:txLinClrLst/>
    <dgm:txFillClrLst/>
    <dgm:txEffectClrLst/>
  </dgm:styleLbl>
  <dgm:styleLbl name="asst4">
    <dgm:fillClrLst meth="repeat">
      <a:schemeClr val="accent4"/>
    </dgm:fillClrLst>
    <dgm:linClrLst meth="repeat">
      <a:schemeClr val="lt1"/>
    </dgm:linClrLst>
    <dgm:effectClrLst/>
    <dgm:txLinClrLst/>
    <dgm:txFillClrLst/>
    <dgm:txEffectClrLst/>
  </dgm:styleLbl>
  <dgm:styleLbl name="parChTrans2D1">
    <dgm:fillClrLst meth="repeat">
      <a:schemeClr val="accent4">
        <a:tint val="60000"/>
      </a:schemeClr>
    </dgm:fillClrLst>
    <dgm:linClrLst meth="repeat">
      <a:schemeClr val="accent4">
        <a:tint val="60000"/>
      </a:schemeClr>
    </dgm:linClrLst>
    <dgm:effectClrLst/>
    <dgm:txLinClrLst/>
    <dgm:txFillClrLst meth="repeat">
      <a:schemeClr val="lt1"/>
    </dgm:txFillClrLst>
    <dgm:txEffectClrLst/>
  </dgm:styleLbl>
  <dgm:styleLbl name="parChTrans2D2">
    <dgm:fillClrLst meth="repeat">
      <a:schemeClr val="accent4"/>
    </dgm:fillClrLst>
    <dgm:linClrLst meth="repeat">
      <a:schemeClr val="accent4"/>
    </dgm:linClrLst>
    <dgm:effectClrLst/>
    <dgm:txLinClrLst/>
    <dgm:txFillClrLst meth="repeat">
      <a:schemeClr val="lt1"/>
    </dgm:txFillClrLst>
    <dgm:txEffectClrLst/>
  </dgm:styleLbl>
  <dgm:styleLbl name="parChTrans2D3">
    <dgm:fillClrLst meth="repeat">
      <a:schemeClr val="accent4"/>
    </dgm:fillClrLst>
    <dgm:linClrLst meth="repeat">
      <a:schemeClr val="accent4"/>
    </dgm:linClrLst>
    <dgm:effectClrLst/>
    <dgm:txLinClrLst/>
    <dgm:txFillClrLst meth="repeat">
      <a:schemeClr val="lt1"/>
    </dgm:txFillClrLst>
    <dgm:txEffectClrLst/>
  </dgm:styleLbl>
  <dgm:styleLbl name="parChTrans2D4">
    <dgm:fillClrLst meth="repeat">
      <a:schemeClr val="accent4"/>
    </dgm:fillClrLst>
    <dgm:linClrLst meth="repeat">
      <a:schemeClr val="accent4"/>
    </dgm:linClrLst>
    <dgm:effectClrLst/>
    <dgm:txLinClrLst/>
    <dgm:txFillClrLst meth="repeat">
      <a:schemeClr val="lt1"/>
    </dgm:txFillClrLst>
    <dgm:txEffectClrLst/>
  </dgm:styleLbl>
  <dgm:styleLbl name="parChTrans1D1">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2">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3">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parChTrans1D4">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solidFgAcc1">
    <dgm:fillClrLst meth="repeat">
      <a:schemeClr val="lt1"/>
    </dgm:fillClrLst>
    <dgm:linClrLst meth="repeat">
      <a:schemeClr val="accent4"/>
    </dgm:linClrLst>
    <dgm:effectClrLst/>
    <dgm:txLinClrLst/>
    <dgm:txFillClrLst meth="repeat">
      <a:schemeClr val="dk1"/>
    </dgm:txFillClrLst>
    <dgm:txEffectClrLst/>
  </dgm:styleLbl>
  <dgm:styleLbl name="solidAlignAcc1">
    <dgm:fillClrLst meth="repeat">
      <a:schemeClr val="lt1"/>
    </dgm:fillClrLst>
    <dgm:linClrLst meth="repeat">
      <a:schemeClr val="accent4"/>
    </dgm:linClrLst>
    <dgm:effectClrLst/>
    <dgm:txLinClrLst/>
    <dgm:txFillClrLst meth="repeat">
      <a:schemeClr val="dk1"/>
    </dgm:txFillClrLst>
    <dgm:txEffectClrLst/>
  </dgm:styleLbl>
  <dgm:styleLbl name="solidBgAcc1">
    <dgm:fillClrLst meth="repeat">
      <a:schemeClr val="lt1"/>
    </dgm:fillClrLst>
    <dgm:linClrLst meth="repeat">
      <a:schemeClr val="accent4"/>
    </dgm:linClrLst>
    <dgm:effectClrLst/>
    <dgm:txLinClrLst/>
    <dgm:txFillClrLst meth="repeat">
      <a:schemeClr val="dk1"/>
    </dgm:txFillClrLst>
    <dgm:txEffectClrLst/>
  </dgm:styleLbl>
  <dgm:styleLbl name="fg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align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bg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accent4"/>
    </dgm:linClrLst>
    <dgm:effectClrLst/>
    <dgm:txLinClrLst/>
    <dgm:txFillClrLst meth="repeat">
      <a:schemeClr val="dk1"/>
    </dgm:txFillClrLst>
    <dgm:txEffectClrLst/>
  </dgm:styleLbl>
  <dgm:styleLbl name="dkBgShp">
    <dgm:fillClrLst meth="repeat">
      <a:schemeClr val="accent4">
        <a:shade val="80000"/>
      </a:schemeClr>
    </dgm:fillClrLst>
    <dgm:linClrLst meth="repeat">
      <a:schemeClr val="accent4"/>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930CE810-91C0-43A6-A488-5132719984D3}" type="doc">
      <dgm:prSet loTypeId="urn:microsoft.com/office/officeart/2005/8/layout/cycle3" loCatId="cycle" qsTypeId="urn:microsoft.com/office/officeart/2005/8/quickstyle/3d2" qsCatId="3D" csTypeId="urn:microsoft.com/office/officeart/2005/8/colors/accent4_2" csCatId="accent4" phldr="1"/>
      <dgm:spPr/>
      <dgm:t>
        <a:bodyPr/>
        <a:lstStyle/>
        <a:p>
          <a:endParaRPr lang="en-US"/>
        </a:p>
      </dgm:t>
    </dgm:pt>
    <dgm:pt modelId="{A4D8243B-2477-42B1-91B3-B3C690BD4D4D}">
      <dgm:prSet phldrT="[Text]"/>
      <dgm:spPr/>
      <dgm:t>
        <a:bodyPr/>
        <a:lstStyle/>
        <a:p>
          <a:r>
            <a:rPr lang="en-US" b="1" cap="none" spc="0" dirty="0">
              <a:ln w="0"/>
              <a:solidFill>
                <a:schemeClr val="tx1"/>
              </a:solidFill>
              <a:effectLst>
                <a:outerShdw blurRad="38100" dist="19050" dir="2700000" algn="tl" rotWithShape="0">
                  <a:schemeClr val="dk1">
                    <a:alpha val="40000"/>
                  </a:schemeClr>
                </a:outerShdw>
              </a:effectLst>
            </a:rPr>
            <a:t>Practice</a:t>
          </a:r>
        </a:p>
      </dgm:t>
    </dgm:pt>
    <dgm:pt modelId="{9A96C561-82FD-4E83-9DAE-E1D62FCFFE91}" type="parTrans" cxnId="{FEE614F0-CAD6-4DE5-A264-5FE478E59BFA}">
      <dgm:prSet/>
      <dgm:spPr/>
      <dgm:t>
        <a:bodyPr/>
        <a:lstStyle/>
        <a:p>
          <a:endParaRPr lang="en-US" b="1" cap="none" spc="0">
            <a:ln w="0"/>
            <a:solidFill>
              <a:schemeClr val="tx1"/>
            </a:solidFill>
            <a:effectLst>
              <a:outerShdw blurRad="38100" dist="19050" dir="2700000" algn="tl" rotWithShape="0">
                <a:schemeClr val="dk1">
                  <a:alpha val="40000"/>
                </a:schemeClr>
              </a:outerShdw>
            </a:effectLst>
          </a:endParaRPr>
        </a:p>
      </dgm:t>
    </dgm:pt>
    <dgm:pt modelId="{E8AF2086-E8F0-453C-8DCF-E743F42BEA37}" type="sibTrans" cxnId="{FEE614F0-CAD6-4DE5-A264-5FE478E59BFA}">
      <dgm:prSet/>
      <dgm:spPr/>
      <dgm:t>
        <a:bodyPr/>
        <a:lstStyle/>
        <a:p>
          <a:endParaRPr lang="en-US" b="1" cap="none" spc="0">
            <a:ln w="0"/>
            <a:solidFill>
              <a:schemeClr val="tx1"/>
            </a:solidFill>
            <a:effectLst>
              <a:outerShdw blurRad="38100" dist="19050" dir="2700000" algn="tl" rotWithShape="0">
                <a:schemeClr val="dk1">
                  <a:alpha val="40000"/>
                </a:schemeClr>
              </a:outerShdw>
            </a:effectLst>
          </a:endParaRPr>
        </a:p>
      </dgm:t>
    </dgm:pt>
    <dgm:pt modelId="{545D9825-E3CB-4941-BBB2-9DDCD56AEF4A}">
      <dgm:prSet phldrT="[Text]"/>
      <dgm:spPr/>
      <dgm:t>
        <a:bodyPr/>
        <a:lstStyle/>
        <a:p>
          <a:r>
            <a:rPr lang="en-US" b="1" cap="none" spc="0">
              <a:ln w="0"/>
              <a:solidFill>
                <a:schemeClr val="tx1"/>
              </a:solidFill>
              <a:effectLst>
                <a:outerShdw blurRad="38100" dist="19050" dir="2700000" algn="tl" rotWithShape="0">
                  <a:schemeClr val="dk1">
                    <a:alpha val="40000"/>
                  </a:schemeClr>
                </a:outerShdw>
              </a:effectLst>
            </a:rPr>
            <a:t>Success/Growth</a:t>
          </a:r>
        </a:p>
      </dgm:t>
    </dgm:pt>
    <dgm:pt modelId="{1E3C8C7B-8072-4903-9C24-3466E32D57B6}" type="parTrans" cxnId="{B6519433-CE89-46AB-876A-774D1BC4DB7D}">
      <dgm:prSet/>
      <dgm:spPr/>
      <dgm:t>
        <a:bodyPr/>
        <a:lstStyle/>
        <a:p>
          <a:endParaRPr lang="en-US" b="1" cap="none" spc="0">
            <a:ln w="0"/>
            <a:solidFill>
              <a:schemeClr val="tx1"/>
            </a:solidFill>
            <a:effectLst>
              <a:outerShdw blurRad="38100" dist="19050" dir="2700000" algn="tl" rotWithShape="0">
                <a:schemeClr val="dk1">
                  <a:alpha val="40000"/>
                </a:schemeClr>
              </a:outerShdw>
            </a:effectLst>
          </a:endParaRPr>
        </a:p>
      </dgm:t>
    </dgm:pt>
    <dgm:pt modelId="{FFFC3609-4E6F-45CA-811A-E976FC628598}" type="sibTrans" cxnId="{B6519433-CE89-46AB-876A-774D1BC4DB7D}">
      <dgm:prSet/>
      <dgm:spPr/>
      <dgm:t>
        <a:bodyPr/>
        <a:lstStyle/>
        <a:p>
          <a:endParaRPr lang="en-US" b="1" cap="none" spc="0">
            <a:ln w="0"/>
            <a:solidFill>
              <a:schemeClr val="tx1"/>
            </a:solidFill>
            <a:effectLst>
              <a:outerShdw blurRad="38100" dist="19050" dir="2700000" algn="tl" rotWithShape="0">
                <a:schemeClr val="dk1">
                  <a:alpha val="40000"/>
                </a:schemeClr>
              </a:outerShdw>
            </a:effectLst>
          </a:endParaRPr>
        </a:p>
      </dgm:t>
    </dgm:pt>
    <dgm:pt modelId="{B876250E-CDAC-4FD9-85DA-3E7230FEC378}">
      <dgm:prSet phldrT="[Text]"/>
      <dgm:spPr/>
      <dgm:t>
        <a:bodyPr/>
        <a:lstStyle/>
        <a:p>
          <a:r>
            <a:rPr lang="en-US" b="1" cap="none" spc="0">
              <a:ln w="0"/>
              <a:solidFill>
                <a:schemeClr val="tx1"/>
              </a:solidFill>
              <a:effectLst>
                <a:outerShdw blurRad="38100" dist="19050" dir="2700000" algn="tl" rotWithShape="0">
                  <a:schemeClr val="dk1">
                    <a:alpha val="40000"/>
                  </a:schemeClr>
                </a:outerShdw>
              </a:effectLst>
            </a:rPr>
            <a:t>Enjoyment</a:t>
          </a:r>
        </a:p>
      </dgm:t>
    </dgm:pt>
    <dgm:pt modelId="{5D8AED46-1851-4722-A931-9F031D113EF5}" type="parTrans" cxnId="{9EFBBB26-A3D9-4806-8F42-970E9AC9A80C}">
      <dgm:prSet/>
      <dgm:spPr/>
      <dgm:t>
        <a:bodyPr/>
        <a:lstStyle/>
        <a:p>
          <a:endParaRPr lang="en-US" b="1" cap="none" spc="0">
            <a:ln w="0"/>
            <a:solidFill>
              <a:schemeClr val="tx1"/>
            </a:solidFill>
            <a:effectLst>
              <a:outerShdw blurRad="38100" dist="19050" dir="2700000" algn="tl" rotWithShape="0">
                <a:schemeClr val="dk1">
                  <a:alpha val="40000"/>
                </a:schemeClr>
              </a:outerShdw>
            </a:effectLst>
          </a:endParaRPr>
        </a:p>
      </dgm:t>
    </dgm:pt>
    <dgm:pt modelId="{7CF15621-EEED-4037-89A9-B97DF056C5A9}" type="sibTrans" cxnId="{9EFBBB26-A3D9-4806-8F42-970E9AC9A80C}">
      <dgm:prSet/>
      <dgm:spPr/>
      <dgm:t>
        <a:bodyPr/>
        <a:lstStyle/>
        <a:p>
          <a:endParaRPr lang="en-US" b="1" cap="none" spc="0">
            <a:ln w="0"/>
            <a:solidFill>
              <a:schemeClr val="tx1"/>
            </a:solidFill>
            <a:effectLst>
              <a:outerShdw blurRad="38100" dist="19050" dir="2700000" algn="tl" rotWithShape="0">
                <a:schemeClr val="dk1">
                  <a:alpha val="40000"/>
                </a:schemeClr>
              </a:outerShdw>
            </a:effectLst>
          </a:endParaRPr>
        </a:p>
      </dgm:t>
    </dgm:pt>
    <dgm:pt modelId="{19833B25-B46C-4726-A96A-7550333A02F1}">
      <dgm:prSet phldrT="[Text]"/>
      <dgm:spPr/>
      <dgm:t>
        <a:bodyPr/>
        <a:lstStyle/>
        <a:p>
          <a:r>
            <a:rPr lang="en-US" b="1" cap="none" spc="0">
              <a:ln w="0"/>
              <a:solidFill>
                <a:schemeClr val="tx1"/>
              </a:solidFill>
              <a:effectLst>
                <a:outerShdw blurRad="38100" dist="19050" dir="2700000" algn="tl" rotWithShape="0">
                  <a:schemeClr val="dk1">
                    <a:alpha val="40000"/>
                  </a:schemeClr>
                </a:outerShdw>
              </a:effectLst>
            </a:rPr>
            <a:t>Confidence</a:t>
          </a:r>
        </a:p>
      </dgm:t>
    </dgm:pt>
    <dgm:pt modelId="{1C692EB7-98B9-4759-8512-386755DCE6A0}" type="parTrans" cxnId="{578B08F0-7A6D-4878-99CF-55EE6BDE7739}">
      <dgm:prSet/>
      <dgm:spPr/>
      <dgm:t>
        <a:bodyPr/>
        <a:lstStyle/>
        <a:p>
          <a:endParaRPr lang="en-US" b="1" cap="none" spc="0">
            <a:ln w="0"/>
            <a:solidFill>
              <a:schemeClr val="tx1"/>
            </a:solidFill>
            <a:effectLst>
              <a:outerShdw blurRad="38100" dist="19050" dir="2700000" algn="tl" rotWithShape="0">
                <a:schemeClr val="dk1">
                  <a:alpha val="40000"/>
                </a:schemeClr>
              </a:outerShdw>
            </a:effectLst>
          </a:endParaRPr>
        </a:p>
      </dgm:t>
    </dgm:pt>
    <dgm:pt modelId="{48251EFD-0DC8-4D9D-8548-D9937EA56B28}" type="sibTrans" cxnId="{578B08F0-7A6D-4878-99CF-55EE6BDE7739}">
      <dgm:prSet/>
      <dgm:spPr/>
      <dgm:t>
        <a:bodyPr/>
        <a:lstStyle/>
        <a:p>
          <a:endParaRPr lang="en-US" b="1" cap="none" spc="0">
            <a:ln w="0"/>
            <a:solidFill>
              <a:schemeClr val="tx1"/>
            </a:solidFill>
            <a:effectLst>
              <a:outerShdw blurRad="38100" dist="19050" dir="2700000" algn="tl" rotWithShape="0">
                <a:schemeClr val="dk1">
                  <a:alpha val="40000"/>
                </a:schemeClr>
              </a:outerShdw>
            </a:effectLst>
          </a:endParaRPr>
        </a:p>
      </dgm:t>
    </dgm:pt>
    <dgm:pt modelId="{AE9AA230-0791-4F36-8A12-E6CF62141E41}">
      <dgm:prSet phldrT="[Text]"/>
      <dgm:spPr/>
      <dgm:t>
        <a:bodyPr/>
        <a:lstStyle/>
        <a:p>
          <a:r>
            <a:rPr lang="en-US" b="1" cap="none" spc="0">
              <a:ln w="0"/>
              <a:solidFill>
                <a:schemeClr val="tx1"/>
              </a:solidFill>
              <a:effectLst>
                <a:outerShdw blurRad="38100" dist="19050" dir="2700000" algn="tl" rotWithShape="0">
                  <a:schemeClr val="dk1">
                    <a:alpha val="40000"/>
                  </a:schemeClr>
                </a:outerShdw>
              </a:effectLst>
            </a:rPr>
            <a:t>Motivation</a:t>
          </a:r>
        </a:p>
      </dgm:t>
    </dgm:pt>
    <dgm:pt modelId="{9F95D695-B08E-4639-A00B-B668172F105C}" type="parTrans" cxnId="{61B1C0AA-D480-4AF3-989F-885DA163E372}">
      <dgm:prSet/>
      <dgm:spPr/>
      <dgm:t>
        <a:bodyPr/>
        <a:lstStyle/>
        <a:p>
          <a:endParaRPr lang="en-US" b="1"/>
        </a:p>
      </dgm:t>
    </dgm:pt>
    <dgm:pt modelId="{ED1E7FC0-8A30-4747-B83A-A53889057B30}" type="sibTrans" cxnId="{61B1C0AA-D480-4AF3-989F-885DA163E372}">
      <dgm:prSet/>
      <dgm:spPr/>
      <dgm:t>
        <a:bodyPr/>
        <a:lstStyle/>
        <a:p>
          <a:endParaRPr lang="en-US" b="1"/>
        </a:p>
      </dgm:t>
    </dgm:pt>
    <dgm:pt modelId="{15676346-3DDC-4A3C-A0EF-D44A454EA7F7}" type="pres">
      <dgm:prSet presAssocID="{930CE810-91C0-43A6-A488-5132719984D3}" presName="Name0" presStyleCnt="0">
        <dgm:presLayoutVars>
          <dgm:dir/>
          <dgm:resizeHandles val="exact"/>
        </dgm:presLayoutVars>
      </dgm:prSet>
      <dgm:spPr/>
    </dgm:pt>
    <dgm:pt modelId="{5B24AF79-B245-4E69-B66A-858451EA77A8}" type="pres">
      <dgm:prSet presAssocID="{930CE810-91C0-43A6-A488-5132719984D3}" presName="cycle" presStyleCnt="0"/>
      <dgm:spPr/>
    </dgm:pt>
    <dgm:pt modelId="{3AAD78F7-47E3-40D6-8C9D-092B0BD8F463}" type="pres">
      <dgm:prSet presAssocID="{A4D8243B-2477-42B1-91B3-B3C690BD4D4D}" presName="nodeFirstNode" presStyleLbl="node1" presStyleIdx="0" presStyleCnt="5">
        <dgm:presLayoutVars>
          <dgm:bulletEnabled val="1"/>
        </dgm:presLayoutVars>
      </dgm:prSet>
      <dgm:spPr/>
    </dgm:pt>
    <dgm:pt modelId="{A45A19D7-4762-4CB9-BC88-3438634463A1}" type="pres">
      <dgm:prSet presAssocID="{E8AF2086-E8F0-453C-8DCF-E743F42BEA37}" presName="sibTransFirstNode" presStyleLbl="bgShp" presStyleIdx="0" presStyleCnt="1"/>
      <dgm:spPr/>
    </dgm:pt>
    <dgm:pt modelId="{25DD4265-CE00-4725-8AD8-F394EE70B8F8}" type="pres">
      <dgm:prSet presAssocID="{545D9825-E3CB-4941-BBB2-9DDCD56AEF4A}" presName="nodeFollowingNodes" presStyleLbl="node1" presStyleIdx="1" presStyleCnt="5">
        <dgm:presLayoutVars>
          <dgm:bulletEnabled val="1"/>
        </dgm:presLayoutVars>
      </dgm:prSet>
      <dgm:spPr/>
    </dgm:pt>
    <dgm:pt modelId="{112E6DDC-4F41-4EA4-AC51-42921E615D08}" type="pres">
      <dgm:prSet presAssocID="{B876250E-CDAC-4FD9-85DA-3E7230FEC378}" presName="nodeFollowingNodes" presStyleLbl="node1" presStyleIdx="2" presStyleCnt="5">
        <dgm:presLayoutVars>
          <dgm:bulletEnabled val="1"/>
        </dgm:presLayoutVars>
      </dgm:prSet>
      <dgm:spPr/>
    </dgm:pt>
    <dgm:pt modelId="{C822B653-5BF1-44C4-B3CC-4702FBBA98AF}" type="pres">
      <dgm:prSet presAssocID="{19833B25-B46C-4726-A96A-7550333A02F1}" presName="nodeFollowingNodes" presStyleLbl="node1" presStyleIdx="3" presStyleCnt="5">
        <dgm:presLayoutVars>
          <dgm:bulletEnabled val="1"/>
        </dgm:presLayoutVars>
      </dgm:prSet>
      <dgm:spPr/>
    </dgm:pt>
    <dgm:pt modelId="{17851A8E-1C9E-4276-92DA-355299679C01}" type="pres">
      <dgm:prSet presAssocID="{AE9AA230-0791-4F36-8A12-E6CF62141E41}" presName="nodeFollowingNodes" presStyleLbl="node1" presStyleIdx="4" presStyleCnt="5">
        <dgm:presLayoutVars>
          <dgm:bulletEnabled val="1"/>
        </dgm:presLayoutVars>
      </dgm:prSet>
      <dgm:spPr/>
    </dgm:pt>
  </dgm:ptLst>
  <dgm:cxnLst>
    <dgm:cxn modelId="{9EFBBB26-A3D9-4806-8F42-970E9AC9A80C}" srcId="{930CE810-91C0-43A6-A488-5132719984D3}" destId="{B876250E-CDAC-4FD9-85DA-3E7230FEC378}" srcOrd="2" destOrd="0" parTransId="{5D8AED46-1851-4722-A931-9F031D113EF5}" sibTransId="{7CF15621-EEED-4037-89A9-B97DF056C5A9}"/>
    <dgm:cxn modelId="{B6519433-CE89-46AB-876A-774D1BC4DB7D}" srcId="{930CE810-91C0-43A6-A488-5132719984D3}" destId="{545D9825-E3CB-4941-BBB2-9DDCD56AEF4A}" srcOrd="1" destOrd="0" parTransId="{1E3C8C7B-8072-4903-9C24-3466E32D57B6}" sibTransId="{FFFC3609-4E6F-45CA-811A-E976FC628598}"/>
    <dgm:cxn modelId="{75D9A25D-1947-4C9E-9689-2D0E308D613F}" type="presOf" srcId="{930CE810-91C0-43A6-A488-5132719984D3}" destId="{15676346-3DDC-4A3C-A0EF-D44A454EA7F7}" srcOrd="0" destOrd="0" presId="urn:microsoft.com/office/officeart/2005/8/layout/cycle3"/>
    <dgm:cxn modelId="{0964BB6D-BE51-43DF-AB7D-07556A76D1FF}" type="presOf" srcId="{19833B25-B46C-4726-A96A-7550333A02F1}" destId="{C822B653-5BF1-44C4-B3CC-4702FBBA98AF}" srcOrd="0" destOrd="0" presId="urn:microsoft.com/office/officeart/2005/8/layout/cycle3"/>
    <dgm:cxn modelId="{C47C9C85-4E01-4EBE-8A51-0D1A494A667B}" type="presOf" srcId="{545D9825-E3CB-4941-BBB2-9DDCD56AEF4A}" destId="{25DD4265-CE00-4725-8AD8-F394EE70B8F8}" srcOrd="0" destOrd="0" presId="urn:microsoft.com/office/officeart/2005/8/layout/cycle3"/>
    <dgm:cxn modelId="{5A718B94-3649-4038-BEC3-60C39E73281C}" type="presOf" srcId="{AE9AA230-0791-4F36-8A12-E6CF62141E41}" destId="{17851A8E-1C9E-4276-92DA-355299679C01}" srcOrd="0" destOrd="0" presId="urn:microsoft.com/office/officeart/2005/8/layout/cycle3"/>
    <dgm:cxn modelId="{61B1C0AA-D480-4AF3-989F-885DA163E372}" srcId="{930CE810-91C0-43A6-A488-5132719984D3}" destId="{AE9AA230-0791-4F36-8A12-E6CF62141E41}" srcOrd="4" destOrd="0" parTransId="{9F95D695-B08E-4639-A00B-B668172F105C}" sibTransId="{ED1E7FC0-8A30-4747-B83A-A53889057B30}"/>
    <dgm:cxn modelId="{C21BCEAC-B1DC-47EB-9711-BDC662F1EDF0}" type="presOf" srcId="{A4D8243B-2477-42B1-91B3-B3C690BD4D4D}" destId="{3AAD78F7-47E3-40D6-8C9D-092B0BD8F463}" srcOrd="0" destOrd="0" presId="urn:microsoft.com/office/officeart/2005/8/layout/cycle3"/>
    <dgm:cxn modelId="{359263AE-BE35-4433-9DAE-8188299B0785}" type="presOf" srcId="{E8AF2086-E8F0-453C-8DCF-E743F42BEA37}" destId="{A45A19D7-4762-4CB9-BC88-3438634463A1}" srcOrd="0" destOrd="0" presId="urn:microsoft.com/office/officeart/2005/8/layout/cycle3"/>
    <dgm:cxn modelId="{D4B87EEC-D569-4028-A77D-BCE307DE84A5}" type="presOf" srcId="{B876250E-CDAC-4FD9-85DA-3E7230FEC378}" destId="{112E6DDC-4F41-4EA4-AC51-42921E615D08}" srcOrd="0" destOrd="0" presId="urn:microsoft.com/office/officeart/2005/8/layout/cycle3"/>
    <dgm:cxn modelId="{578B08F0-7A6D-4878-99CF-55EE6BDE7739}" srcId="{930CE810-91C0-43A6-A488-5132719984D3}" destId="{19833B25-B46C-4726-A96A-7550333A02F1}" srcOrd="3" destOrd="0" parTransId="{1C692EB7-98B9-4759-8512-386755DCE6A0}" sibTransId="{48251EFD-0DC8-4D9D-8548-D9937EA56B28}"/>
    <dgm:cxn modelId="{FEE614F0-CAD6-4DE5-A264-5FE478E59BFA}" srcId="{930CE810-91C0-43A6-A488-5132719984D3}" destId="{A4D8243B-2477-42B1-91B3-B3C690BD4D4D}" srcOrd="0" destOrd="0" parTransId="{9A96C561-82FD-4E83-9DAE-E1D62FCFFE91}" sibTransId="{E8AF2086-E8F0-453C-8DCF-E743F42BEA37}"/>
    <dgm:cxn modelId="{E7D15564-538F-4479-ADCB-7D8CB1E6F9B1}" type="presParOf" srcId="{15676346-3DDC-4A3C-A0EF-D44A454EA7F7}" destId="{5B24AF79-B245-4E69-B66A-858451EA77A8}" srcOrd="0" destOrd="0" presId="urn:microsoft.com/office/officeart/2005/8/layout/cycle3"/>
    <dgm:cxn modelId="{9C0EC2B6-CC18-452D-BF53-9F38DB95AD8F}" type="presParOf" srcId="{5B24AF79-B245-4E69-B66A-858451EA77A8}" destId="{3AAD78F7-47E3-40D6-8C9D-092B0BD8F463}" srcOrd="0" destOrd="0" presId="urn:microsoft.com/office/officeart/2005/8/layout/cycle3"/>
    <dgm:cxn modelId="{0F498DB1-7FF1-449F-ABE0-658A1D7E7781}" type="presParOf" srcId="{5B24AF79-B245-4E69-B66A-858451EA77A8}" destId="{A45A19D7-4762-4CB9-BC88-3438634463A1}" srcOrd="1" destOrd="0" presId="urn:microsoft.com/office/officeart/2005/8/layout/cycle3"/>
    <dgm:cxn modelId="{F6B88345-F2C0-4857-92EC-B031F755E8DE}" type="presParOf" srcId="{5B24AF79-B245-4E69-B66A-858451EA77A8}" destId="{25DD4265-CE00-4725-8AD8-F394EE70B8F8}" srcOrd="2" destOrd="0" presId="urn:microsoft.com/office/officeart/2005/8/layout/cycle3"/>
    <dgm:cxn modelId="{A233E68A-7845-4011-9174-C1CF9888FB44}" type="presParOf" srcId="{5B24AF79-B245-4E69-B66A-858451EA77A8}" destId="{112E6DDC-4F41-4EA4-AC51-42921E615D08}" srcOrd="3" destOrd="0" presId="urn:microsoft.com/office/officeart/2005/8/layout/cycle3"/>
    <dgm:cxn modelId="{AD33F1FB-6947-43AA-9F6A-96D0F637D29D}" type="presParOf" srcId="{5B24AF79-B245-4E69-B66A-858451EA77A8}" destId="{C822B653-5BF1-44C4-B3CC-4702FBBA98AF}" srcOrd="4" destOrd="0" presId="urn:microsoft.com/office/officeart/2005/8/layout/cycle3"/>
    <dgm:cxn modelId="{5A444492-9498-4736-9779-1A0A3ABCCA62}" type="presParOf" srcId="{5B24AF79-B245-4E69-B66A-858451EA77A8}" destId="{17851A8E-1C9E-4276-92DA-355299679C01}" srcOrd="5" destOrd="0" presId="urn:microsoft.com/office/officeart/2005/8/layout/cycle3"/>
  </dgm:cxnLst>
  <dgm:bg/>
  <dgm:whole/>
  <dgm:extLst>
    <a:ext uri="http://schemas.microsoft.com/office/drawing/2008/diagram">
      <dsp:dataModelExt xmlns:dsp="http://schemas.microsoft.com/office/drawing/2008/diagram" relId="rId6" minVer="http://schemas.openxmlformats.org/drawingml/2006/diagram"/>
    </a:ext>
    <a:ext uri="{C62137D5-CB1D-491B-B009-E17868A290BF}">
      <dgm14:recolorImg xmlns:dgm14="http://schemas.microsoft.com/office/drawing/2010/diagram" val="1"/>
    </a:ext>
  </dgm:extLst>
</dgm:dataModel>
</file>

<file path=ppt/diagrams/data2.xml><?xml version="1.0" encoding="utf-8"?>
<dgm:dataModel xmlns:dgm="http://schemas.openxmlformats.org/drawingml/2006/diagram" xmlns:a="http://schemas.openxmlformats.org/drawingml/2006/main">
  <dgm:ptLst>
    <dgm:pt modelId="{5AC553B2-C097-4998-BA1F-C1EA563170BC}" type="doc">
      <dgm:prSet loTypeId="urn:microsoft.com/office/officeart/2005/8/layout/vList5" loCatId="list" qsTypeId="urn:microsoft.com/office/officeart/2005/8/quickstyle/simple2" qsCatId="simple" csTypeId="urn:microsoft.com/office/officeart/2005/8/colors/colorful2" csCatId="colorful" phldr="1"/>
      <dgm:spPr/>
      <dgm:t>
        <a:bodyPr/>
        <a:lstStyle/>
        <a:p>
          <a:endParaRPr lang="en-US"/>
        </a:p>
      </dgm:t>
    </dgm:pt>
    <dgm:pt modelId="{2A57E8DB-B1EB-42DE-B152-F19F2DEA0B07}">
      <dgm:prSet/>
      <dgm:spPr/>
      <dgm:t>
        <a:bodyPr/>
        <a:lstStyle/>
        <a:p>
          <a:r>
            <a:rPr lang="en-US" b="1"/>
            <a:t>PURPOSE: </a:t>
          </a:r>
          <a:endParaRPr lang="en-US"/>
        </a:p>
      </dgm:t>
    </dgm:pt>
    <dgm:pt modelId="{78F3B548-2CF4-4A8A-8961-414BCB64489D}" type="parTrans" cxnId="{29B0B3CA-18D2-494A-BB02-4F1C0DB11CAC}">
      <dgm:prSet/>
      <dgm:spPr/>
      <dgm:t>
        <a:bodyPr/>
        <a:lstStyle/>
        <a:p>
          <a:endParaRPr lang="en-US"/>
        </a:p>
      </dgm:t>
    </dgm:pt>
    <dgm:pt modelId="{BFEEC841-373A-4FF5-806E-92233F79C995}" type="sibTrans" cxnId="{29B0B3CA-18D2-494A-BB02-4F1C0DB11CAC}">
      <dgm:prSet/>
      <dgm:spPr/>
      <dgm:t>
        <a:bodyPr/>
        <a:lstStyle/>
        <a:p>
          <a:endParaRPr lang="en-US"/>
        </a:p>
      </dgm:t>
    </dgm:pt>
    <dgm:pt modelId="{C6C9D7B2-F9E1-4C1A-BBCA-DA9216381BB2}">
      <dgm:prSet custT="1"/>
      <dgm:spPr/>
      <dgm:t>
        <a:bodyPr/>
        <a:lstStyle/>
        <a:p>
          <a:r>
            <a:rPr lang="en-US" sz="1800" b="1" dirty="0"/>
            <a:t>To assess the mastery of fundamental musical skills.</a:t>
          </a:r>
          <a:endParaRPr lang="en-US" sz="1800" dirty="0"/>
        </a:p>
      </dgm:t>
    </dgm:pt>
    <dgm:pt modelId="{AD21EF4C-53B9-41FC-A197-F06E7E874D34}" type="parTrans" cxnId="{E3DA5036-6DD8-42DA-90C7-A67532974171}">
      <dgm:prSet/>
      <dgm:spPr/>
      <dgm:t>
        <a:bodyPr/>
        <a:lstStyle/>
        <a:p>
          <a:endParaRPr lang="en-US"/>
        </a:p>
      </dgm:t>
    </dgm:pt>
    <dgm:pt modelId="{FBA22255-F42E-4C37-9DE5-194CD2583EDE}" type="sibTrans" cxnId="{E3DA5036-6DD8-42DA-90C7-A67532974171}">
      <dgm:prSet/>
      <dgm:spPr/>
      <dgm:t>
        <a:bodyPr/>
        <a:lstStyle/>
        <a:p>
          <a:endParaRPr lang="en-US"/>
        </a:p>
      </dgm:t>
    </dgm:pt>
    <dgm:pt modelId="{068A2392-BFD3-4A5E-99F0-6359C6B89847}">
      <dgm:prSet/>
      <dgm:spPr/>
      <dgm:t>
        <a:bodyPr/>
        <a:lstStyle/>
        <a:p>
          <a:r>
            <a:rPr lang="en-US" b="1"/>
            <a:t>Individual Sightreading:</a:t>
          </a:r>
          <a:endParaRPr lang="en-US"/>
        </a:p>
      </dgm:t>
    </dgm:pt>
    <dgm:pt modelId="{42416993-DCDC-457B-9B73-EC57561CFFCF}" type="parTrans" cxnId="{A98C621B-FCD0-45DA-B4F6-1E3E022E5849}">
      <dgm:prSet/>
      <dgm:spPr/>
      <dgm:t>
        <a:bodyPr/>
        <a:lstStyle/>
        <a:p>
          <a:endParaRPr lang="en-US"/>
        </a:p>
      </dgm:t>
    </dgm:pt>
    <dgm:pt modelId="{040F67F0-2B3B-4C44-93D6-4FD4A91F80B5}" type="sibTrans" cxnId="{A98C621B-FCD0-45DA-B4F6-1E3E022E5849}">
      <dgm:prSet/>
      <dgm:spPr/>
      <dgm:t>
        <a:bodyPr/>
        <a:lstStyle/>
        <a:p>
          <a:endParaRPr lang="en-US"/>
        </a:p>
      </dgm:t>
    </dgm:pt>
    <dgm:pt modelId="{4EB4EC10-1851-45CE-9F99-9AAE901429B5}">
      <dgm:prSet custT="1"/>
      <dgm:spPr/>
      <dgm:t>
        <a:bodyPr/>
        <a:lstStyle/>
        <a:p>
          <a:r>
            <a:rPr lang="en-US" sz="1800" b="1" dirty="0"/>
            <a:t>Assesses mastery of fundamentals</a:t>
          </a:r>
          <a:endParaRPr lang="en-US" sz="1800" dirty="0"/>
        </a:p>
      </dgm:t>
    </dgm:pt>
    <dgm:pt modelId="{99F0342D-341C-45BD-B066-54A6125ED305}" type="parTrans" cxnId="{0F999A4C-1470-4366-842E-D20D68FED0E2}">
      <dgm:prSet/>
      <dgm:spPr/>
      <dgm:t>
        <a:bodyPr/>
        <a:lstStyle/>
        <a:p>
          <a:endParaRPr lang="en-US"/>
        </a:p>
      </dgm:t>
    </dgm:pt>
    <dgm:pt modelId="{DB7F85FA-7D95-4791-8E8D-28B7D9979E51}" type="sibTrans" cxnId="{0F999A4C-1470-4366-842E-D20D68FED0E2}">
      <dgm:prSet/>
      <dgm:spPr/>
      <dgm:t>
        <a:bodyPr/>
        <a:lstStyle/>
        <a:p>
          <a:endParaRPr lang="en-US"/>
        </a:p>
      </dgm:t>
    </dgm:pt>
    <dgm:pt modelId="{DE54ABF0-5F84-4B63-81E8-1793C498DB98}">
      <dgm:prSet custT="1"/>
      <dgm:spPr/>
      <dgm:t>
        <a:bodyPr/>
        <a:lstStyle/>
        <a:p>
          <a:r>
            <a:rPr lang="en-US" sz="1800" b="1"/>
            <a:t>Used to compare or rank performers.</a:t>
          </a:r>
          <a:endParaRPr lang="en-US" sz="1800"/>
        </a:p>
      </dgm:t>
    </dgm:pt>
    <dgm:pt modelId="{9EAFEB80-5A02-49C3-AC2F-E1CAE32CEB98}" type="parTrans" cxnId="{4108DBA0-9EA6-4A5F-AB40-C69B8BEF9B32}">
      <dgm:prSet/>
      <dgm:spPr/>
      <dgm:t>
        <a:bodyPr/>
        <a:lstStyle/>
        <a:p>
          <a:endParaRPr lang="en-US"/>
        </a:p>
      </dgm:t>
    </dgm:pt>
    <dgm:pt modelId="{1724B7BC-3B08-4FF6-9566-83D1F2141CE7}" type="sibTrans" cxnId="{4108DBA0-9EA6-4A5F-AB40-C69B8BEF9B32}">
      <dgm:prSet/>
      <dgm:spPr/>
      <dgm:t>
        <a:bodyPr/>
        <a:lstStyle/>
        <a:p>
          <a:endParaRPr lang="en-US"/>
        </a:p>
      </dgm:t>
    </dgm:pt>
    <dgm:pt modelId="{F506D8B4-0899-4DA7-824B-A3E9F72F7390}">
      <dgm:prSet custT="1"/>
      <dgm:spPr/>
      <dgm:t>
        <a:bodyPr/>
        <a:lstStyle/>
        <a:p>
          <a:r>
            <a:rPr lang="en-US" sz="1800" b="1" dirty="0"/>
            <a:t>Honor Ensembles, Scholarships, Etc.</a:t>
          </a:r>
          <a:endParaRPr lang="en-US" sz="1800" dirty="0"/>
        </a:p>
      </dgm:t>
    </dgm:pt>
    <dgm:pt modelId="{E223992F-4DA9-492F-83C7-FCBC09BC7AA3}" type="parTrans" cxnId="{092D2841-900F-4956-8544-D80BE4A0A291}">
      <dgm:prSet/>
      <dgm:spPr/>
      <dgm:t>
        <a:bodyPr/>
        <a:lstStyle/>
        <a:p>
          <a:endParaRPr lang="en-US"/>
        </a:p>
      </dgm:t>
    </dgm:pt>
    <dgm:pt modelId="{AE161227-56AD-4AFD-95C0-3C6A7E3E7C53}" type="sibTrans" cxnId="{092D2841-900F-4956-8544-D80BE4A0A291}">
      <dgm:prSet/>
      <dgm:spPr/>
      <dgm:t>
        <a:bodyPr/>
        <a:lstStyle/>
        <a:p>
          <a:endParaRPr lang="en-US"/>
        </a:p>
      </dgm:t>
    </dgm:pt>
    <dgm:pt modelId="{BB0A76A2-2062-4885-BB5D-D0316CF6E513}">
      <dgm:prSet/>
      <dgm:spPr/>
      <dgm:t>
        <a:bodyPr/>
        <a:lstStyle/>
        <a:p>
          <a:r>
            <a:rPr lang="en-US" b="1"/>
            <a:t>Ensemble Sightreading:</a:t>
          </a:r>
          <a:endParaRPr lang="en-US"/>
        </a:p>
      </dgm:t>
    </dgm:pt>
    <dgm:pt modelId="{DCCB7653-C780-45EB-9401-AFC6E3CC8C6D}" type="parTrans" cxnId="{E88ACBE4-B439-4AEE-99FB-286845FDDC9B}">
      <dgm:prSet/>
      <dgm:spPr/>
      <dgm:t>
        <a:bodyPr/>
        <a:lstStyle/>
        <a:p>
          <a:endParaRPr lang="en-US"/>
        </a:p>
      </dgm:t>
    </dgm:pt>
    <dgm:pt modelId="{5168E681-B8E7-4E23-B742-9A1CE0BC78D0}" type="sibTrans" cxnId="{E88ACBE4-B439-4AEE-99FB-286845FDDC9B}">
      <dgm:prSet/>
      <dgm:spPr/>
      <dgm:t>
        <a:bodyPr/>
        <a:lstStyle/>
        <a:p>
          <a:endParaRPr lang="en-US"/>
        </a:p>
      </dgm:t>
    </dgm:pt>
    <dgm:pt modelId="{B96B1B97-83DD-479E-8AC7-021BB3171465}">
      <dgm:prSet custT="1"/>
      <dgm:spPr/>
      <dgm:t>
        <a:bodyPr/>
        <a:lstStyle/>
        <a:p>
          <a:r>
            <a:rPr lang="en-US" sz="1600" b="1" dirty="0"/>
            <a:t>Assesses Mastery of fundamentals.</a:t>
          </a:r>
          <a:endParaRPr lang="en-US" sz="1600" dirty="0"/>
        </a:p>
      </dgm:t>
    </dgm:pt>
    <dgm:pt modelId="{F2129151-602A-407F-8B72-E5D3D4BB4E8A}" type="parTrans" cxnId="{F4DA7695-1AB2-4515-AFFD-A59F928094AF}">
      <dgm:prSet/>
      <dgm:spPr/>
      <dgm:t>
        <a:bodyPr/>
        <a:lstStyle/>
        <a:p>
          <a:endParaRPr lang="en-US"/>
        </a:p>
      </dgm:t>
    </dgm:pt>
    <dgm:pt modelId="{78576A2E-A1F2-4490-B848-524E1E8EF805}" type="sibTrans" cxnId="{F4DA7695-1AB2-4515-AFFD-A59F928094AF}">
      <dgm:prSet/>
      <dgm:spPr/>
      <dgm:t>
        <a:bodyPr/>
        <a:lstStyle/>
        <a:p>
          <a:endParaRPr lang="en-US"/>
        </a:p>
      </dgm:t>
    </dgm:pt>
    <dgm:pt modelId="{B94A7DCC-9DF1-43B8-B7C6-D6DC5E65A989}">
      <dgm:prSet custT="1"/>
      <dgm:spPr/>
      <dgm:t>
        <a:bodyPr/>
        <a:lstStyle/>
        <a:p>
          <a:r>
            <a:rPr lang="en-US" sz="1600" b="1" dirty="0"/>
            <a:t>Provides feedback in regards to ensemble ability level. </a:t>
          </a:r>
          <a:endParaRPr lang="en-US" sz="1600" dirty="0"/>
        </a:p>
      </dgm:t>
    </dgm:pt>
    <dgm:pt modelId="{12AFD533-9D55-4243-AF82-355E65CCED7F}" type="parTrans" cxnId="{43A15457-C981-4C28-B20E-5D994664C299}">
      <dgm:prSet/>
      <dgm:spPr/>
      <dgm:t>
        <a:bodyPr/>
        <a:lstStyle/>
        <a:p>
          <a:endParaRPr lang="en-US"/>
        </a:p>
      </dgm:t>
    </dgm:pt>
    <dgm:pt modelId="{2B611C0B-1459-4B58-B0E1-7FC885CF15B2}" type="sibTrans" cxnId="{43A15457-C981-4C28-B20E-5D994664C299}">
      <dgm:prSet/>
      <dgm:spPr/>
      <dgm:t>
        <a:bodyPr/>
        <a:lstStyle/>
        <a:p>
          <a:endParaRPr lang="en-US"/>
        </a:p>
      </dgm:t>
    </dgm:pt>
    <dgm:pt modelId="{7CEFA37F-5529-409F-B2E8-26806DEB719C}">
      <dgm:prSet custT="1"/>
      <dgm:spPr/>
      <dgm:t>
        <a:bodyPr/>
        <a:lstStyle/>
        <a:p>
          <a:r>
            <a:rPr lang="en-US" sz="1600" b="1" dirty="0"/>
            <a:t>Typically involves the director or teacher in the live assessment and performance. </a:t>
          </a:r>
          <a:endParaRPr lang="en-US" sz="1600" dirty="0"/>
        </a:p>
      </dgm:t>
    </dgm:pt>
    <dgm:pt modelId="{78B3A1E6-7F59-4655-B310-B16154264916}" type="parTrans" cxnId="{8C6A2721-AA51-4325-A308-4602C49B64E6}">
      <dgm:prSet/>
      <dgm:spPr/>
      <dgm:t>
        <a:bodyPr/>
        <a:lstStyle/>
        <a:p>
          <a:endParaRPr lang="en-US"/>
        </a:p>
      </dgm:t>
    </dgm:pt>
    <dgm:pt modelId="{217F582F-AF3A-40E0-B95B-7CB39D1A027C}" type="sibTrans" cxnId="{8C6A2721-AA51-4325-A308-4602C49B64E6}">
      <dgm:prSet/>
      <dgm:spPr/>
      <dgm:t>
        <a:bodyPr/>
        <a:lstStyle/>
        <a:p>
          <a:endParaRPr lang="en-US"/>
        </a:p>
      </dgm:t>
    </dgm:pt>
    <dgm:pt modelId="{C6031413-B163-4061-A2CD-5DFF671C5B9B}" type="pres">
      <dgm:prSet presAssocID="{5AC553B2-C097-4998-BA1F-C1EA563170BC}" presName="Name0" presStyleCnt="0">
        <dgm:presLayoutVars>
          <dgm:dir/>
          <dgm:animLvl val="lvl"/>
          <dgm:resizeHandles val="exact"/>
        </dgm:presLayoutVars>
      </dgm:prSet>
      <dgm:spPr/>
    </dgm:pt>
    <dgm:pt modelId="{2864C55B-FDBC-4784-A4F6-A59969F8F9B8}" type="pres">
      <dgm:prSet presAssocID="{2A57E8DB-B1EB-42DE-B152-F19F2DEA0B07}" presName="linNode" presStyleCnt="0"/>
      <dgm:spPr/>
    </dgm:pt>
    <dgm:pt modelId="{54E81089-354C-4E88-8BE8-5D9B168302CC}" type="pres">
      <dgm:prSet presAssocID="{2A57E8DB-B1EB-42DE-B152-F19F2DEA0B07}" presName="parentText" presStyleLbl="node1" presStyleIdx="0" presStyleCnt="3">
        <dgm:presLayoutVars>
          <dgm:chMax val="1"/>
          <dgm:bulletEnabled val="1"/>
        </dgm:presLayoutVars>
      </dgm:prSet>
      <dgm:spPr/>
    </dgm:pt>
    <dgm:pt modelId="{B3343A5A-2D68-458A-B338-D7B4DCF27F13}" type="pres">
      <dgm:prSet presAssocID="{2A57E8DB-B1EB-42DE-B152-F19F2DEA0B07}" presName="descendantText" presStyleLbl="alignAccFollowNode1" presStyleIdx="0" presStyleCnt="3">
        <dgm:presLayoutVars>
          <dgm:bulletEnabled val="1"/>
        </dgm:presLayoutVars>
      </dgm:prSet>
      <dgm:spPr/>
    </dgm:pt>
    <dgm:pt modelId="{C16FB788-806B-4F19-BDD0-35CF0263A392}" type="pres">
      <dgm:prSet presAssocID="{BFEEC841-373A-4FF5-806E-92233F79C995}" presName="sp" presStyleCnt="0"/>
      <dgm:spPr/>
    </dgm:pt>
    <dgm:pt modelId="{ABE07368-6C46-40C3-9031-3461E2F06459}" type="pres">
      <dgm:prSet presAssocID="{068A2392-BFD3-4A5E-99F0-6359C6B89847}" presName="linNode" presStyleCnt="0"/>
      <dgm:spPr/>
    </dgm:pt>
    <dgm:pt modelId="{836DE631-8C6D-440D-974D-A0DEA1FF9B84}" type="pres">
      <dgm:prSet presAssocID="{068A2392-BFD3-4A5E-99F0-6359C6B89847}" presName="parentText" presStyleLbl="node1" presStyleIdx="1" presStyleCnt="3">
        <dgm:presLayoutVars>
          <dgm:chMax val="1"/>
          <dgm:bulletEnabled val="1"/>
        </dgm:presLayoutVars>
      </dgm:prSet>
      <dgm:spPr/>
    </dgm:pt>
    <dgm:pt modelId="{9596ECCE-B775-45D7-8C06-5BB93FE307D9}" type="pres">
      <dgm:prSet presAssocID="{068A2392-BFD3-4A5E-99F0-6359C6B89847}" presName="descendantText" presStyleLbl="alignAccFollowNode1" presStyleIdx="1" presStyleCnt="3">
        <dgm:presLayoutVars>
          <dgm:bulletEnabled val="1"/>
        </dgm:presLayoutVars>
      </dgm:prSet>
      <dgm:spPr/>
    </dgm:pt>
    <dgm:pt modelId="{5893FB95-BA9E-4410-9979-80D4E2C49062}" type="pres">
      <dgm:prSet presAssocID="{040F67F0-2B3B-4C44-93D6-4FD4A91F80B5}" presName="sp" presStyleCnt="0"/>
      <dgm:spPr/>
    </dgm:pt>
    <dgm:pt modelId="{F2A64765-4C3A-458F-AB87-D695B0E835EF}" type="pres">
      <dgm:prSet presAssocID="{BB0A76A2-2062-4885-BB5D-D0316CF6E513}" presName="linNode" presStyleCnt="0"/>
      <dgm:spPr/>
    </dgm:pt>
    <dgm:pt modelId="{6FA4FF45-7684-4121-9051-D0E063454FB8}" type="pres">
      <dgm:prSet presAssocID="{BB0A76A2-2062-4885-BB5D-D0316CF6E513}" presName="parentText" presStyleLbl="node1" presStyleIdx="2" presStyleCnt="3">
        <dgm:presLayoutVars>
          <dgm:chMax val="1"/>
          <dgm:bulletEnabled val="1"/>
        </dgm:presLayoutVars>
      </dgm:prSet>
      <dgm:spPr/>
    </dgm:pt>
    <dgm:pt modelId="{73042AD2-F3CD-4681-8F91-DCE34038A482}" type="pres">
      <dgm:prSet presAssocID="{BB0A76A2-2062-4885-BB5D-D0316CF6E513}" presName="descendantText" presStyleLbl="alignAccFollowNode1" presStyleIdx="2" presStyleCnt="3" custScaleY="112880">
        <dgm:presLayoutVars>
          <dgm:bulletEnabled val="1"/>
        </dgm:presLayoutVars>
      </dgm:prSet>
      <dgm:spPr/>
    </dgm:pt>
  </dgm:ptLst>
  <dgm:cxnLst>
    <dgm:cxn modelId="{AD11B218-7FBB-4362-B113-2718A5B33BD8}" type="presOf" srcId="{B96B1B97-83DD-479E-8AC7-021BB3171465}" destId="{73042AD2-F3CD-4681-8F91-DCE34038A482}" srcOrd="0" destOrd="0" presId="urn:microsoft.com/office/officeart/2005/8/layout/vList5"/>
    <dgm:cxn modelId="{A98C621B-FCD0-45DA-B4F6-1E3E022E5849}" srcId="{5AC553B2-C097-4998-BA1F-C1EA563170BC}" destId="{068A2392-BFD3-4A5E-99F0-6359C6B89847}" srcOrd="1" destOrd="0" parTransId="{42416993-DCDC-457B-9B73-EC57561CFFCF}" sibTransId="{040F67F0-2B3B-4C44-93D6-4FD4A91F80B5}"/>
    <dgm:cxn modelId="{8C6A2721-AA51-4325-A308-4602C49B64E6}" srcId="{BB0A76A2-2062-4885-BB5D-D0316CF6E513}" destId="{7CEFA37F-5529-409F-B2E8-26806DEB719C}" srcOrd="2" destOrd="0" parTransId="{78B3A1E6-7F59-4655-B310-B16154264916}" sibTransId="{217F582F-AF3A-40E0-B95B-7CB39D1A027C}"/>
    <dgm:cxn modelId="{9C66C724-B55A-4DD2-B718-4450C413575C}" type="presOf" srcId="{068A2392-BFD3-4A5E-99F0-6359C6B89847}" destId="{836DE631-8C6D-440D-974D-A0DEA1FF9B84}" srcOrd="0" destOrd="0" presId="urn:microsoft.com/office/officeart/2005/8/layout/vList5"/>
    <dgm:cxn modelId="{306B1F33-6C50-432B-8424-D8D196543844}" type="presOf" srcId="{4EB4EC10-1851-45CE-9F99-9AAE901429B5}" destId="{9596ECCE-B775-45D7-8C06-5BB93FE307D9}" srcOrd="0" destOrd="0" presId="urn:microsoft.com/office/officeart/2005/8/layout/vList5"/>
    <dgm:cxn modelId="{E3DA5036-6DD8-42DA-90C7-A67532974171}" srcId="{2A57E8DB-B1EB-42DE-B152-F19F2DEA0B07}" destId="{C6C9D7B2-F9E1-4C1A-BBCA-DA9216381BB2}" srcOrd="0" destOrd="0" parTransId="{AD21EF4C-53B9-41FC-A197-F06E7E874D34}" sibTransId="{FBA22255-F42E-4C37-9DE5-194CD2583EDE}"/>
    <dgm:cxn modelId="{32DE8D5B-029F-4A97-9ADA-4EC0C2942A0C}" type="presOf" srcId="{B94A7DCC-9DF1-43B8-B7C6-D6DC5E65A989}" destId="{73042AD2-F3CD-4681-8F91-DCE34038A482}" srcOrd="0" destOrd="1" presId="urn:microsoft.com/office/officeart/2005/8/layout/vList5"/>
    <dgm:cxn modelId="{092D2841-900F-4956-8544-D80BE4A0A291}" srcId="{068A2392-BFD3-4A5E-99F0-6359C6B89847}" destId="{F506D8B4-0899-4DA7-824B-A3E9F72F7390}" srcOrd="2" destOrd="0" parTransId="{E223992F-4DA9-492F-83C7-FCBC09BC7AA3}" sibTransId="{AE161227-56AD-4AFD-95C0-3C6A7E3E7C53}"/>
    <dgm:cxn modelId="{A34DE668-12FC-4801-ACAC-CA94A645AF4A}" type="presOf" srcId="{DE54ABF0-5F84-4B63-81E8-1793C498DB98}" destId="{9596ECCE-B775-45D7-8C06-5BB93FE307D9}" srcOrd="0" destOrd="1" presId="urn:microsoft.com/office/officeart/2005/8/layout/vList5"/>
    <dgm:cxn modelId="{0F999A4C-1470-4366-842E-D20D68FED0E2}" srcId="{068A2392-BFD3-4A5E-99F0-6359C6B89847}" destId="{4EB4EC10-1851-45CE-9F99-9AAE901429B5}" srcOrd="0" destOrd="0" parTransId="{99F0342D-341C-45BD-B066-54A6125ED305}" sibTransId="{DB7F85FA-7D95-4791-8E8D-28B7D9979E51}"/>
    <dgm:cxn modelId="{43A15457-C981-4C28-B20E-5D994664C299}" srcId="{BB0A76A2-2062-4885-BB5D-D0316CF6E513}" destId="{B94A7DCC-9DF1-43B8-B7C6-D6DC5E65A989}" srcOrd="1" destOrd="0" parTransId="{12AFD533-9D55-4243-AF82-355E65CCED7F}" sibTransId="{2B611C0B-1459-4B58-B0E1-7FC885CF15B2}"/>
    <dgm:cxn modelId="{10D72992-6494-4D97-AC65-7CAB3962B904}" type="presOf" srcId="{BB0A76A2-2062-4885-BB5D-D0316CF6E513}" destId="{6FA4FF45-7684-4121-9051-D0E063454FB8}" srcOrd="0" destOrd="0" presId="urn:microsoft.com/office/officeart/2005/8/layout/vList5"/>
    <dgm:cxn modelId="{F4DA7695-1AB2-4515-AFFD-A59F928094AF}" srcId="{BB0A76A2-2062-4885-BB5D-D0316CF6E513}" destId="{B96B1B97-83DD-479E-8AC7-021BB3171465}" srcOrd="0" destOrd="0" parTransId="{F2129151-602A-407F-8B72-E5D3D4BB4E8A}" sibTransId="{78576A2E-A1F2-4490-B848-524E1E8EF805}"/>
    <dgm:cxn modelId="{4108DBA0-9EA6-4A5F-AB40-C69B8BEF9B32}" srcId="{068A2392-BFD3-4A5E-99F0-6359C6B89847}" destId="{DE54ABF0-5F84-4B63-81E8-1793C498DB98}" srcOrd="1" destOrd="0" parTransId="{9EAFEB80-5A02-49C3-AC2F-E1CAE32CEB98}" sibTransId="{1724B7BC-3B08-4FF6-9566-83D1F2141CE7}"/>
    <dgm:cxn modelId="{476AE4B3-E773-4C2F-951B-E2DDDB265F56}" type="presOf" srcId="{7CEFA37F-5529-409F-B2E8-26806DEB719C}" destId="{73042AD2-F3CD-4681-8F91-DCE34038A482}" srcOrd="0" destOrd="2" presId="urn:microsoft.com/office/officeart/2005/8/layout/vList5"/>
    <dgm:cxn modelId="{29B0B3CA-18D2-494A-BB02-4F1C0DB11CAC}" srcId="{5AC553B2-C097-4998-BA1F-C1EA563170BC}" destId="{2A57E8DB-B1EB-42DE-B152-F19F2DEA0B07}" srcOrd="0" destOrd="0" parTransId="{78F3B548-2CF4-4A8A-8961-414BCB64489D}" sibTransId="{BFEEC841-373A-4FF5-806E-92233F79C995}"/>
    <dgm:cxn modelId="{717FD6CE-C792-4313-91D4-F23381D7B2CE}" type="presOf" srcId="{5AC553B2-C097-4998-BA1F-C1EA563170BC}" destId="{C6031413-B163-4061-A2CD-5DFF671C5B9B}" srcOrd="0" destOrd="0" presId="urn:microsoft.com/office/officeart/2005/8/layout/vList5"/>
    <dgm:cxn modelId="{E88ACBE4-B439-4AEE-99FB-286845FDDC9B}" srcId="{5AC553B2-C097-4998-BA1F-C1EA563170BC}" destId="{BB0A76A2-2062-4885-BB5D-D0316CF6E513}" srcOrd="2" destOrd="0" parTransId="{DCCB7653-C780-45EB-9401-AFC6E3CC8C6D}" sibTransId="{5168E681-B8E7-4E23-B742-9A1CE0BC78D0}"/>
    <dgm:cxn modelId="{254C9DF4-409C-46F7-B4B0-FAD32D2A3662}" type="presOf" srcId="{C6C9D7B2-F9E1-4C1A-BBCA-DA9216381BB2}" destId="{B3343A5A-2D68-458A-B338-D7B4DCF27F13}" srcOrd="0" destOrd="0" presId="urn:microsoft.com/office/officeart/2005/8/layout/vList5"/>
    <dgm:cxn modelId="{185331F9-FBF3-4AA5-A09D-55F0E8492E0E}" type="presOf" srcId="{2A57E8DB-B1EB-42DE-B152-F19F2DEA0B07}" destId="{54E81089-354C-4E88-8BE8-5D9B168302CC}" srcOrd="0" destOrd="0" presId="urn:microsoft.com/office/officeart/2005/8/layout/vList5"/>
    <dgm:cxn modelId="{9B153DFC-EF38-4677-8E47-85AD43B548BF}" type="presOf" srcId="{F506D8B4-0899-4DA7-824B-A3E9F72F7390}" destId="{9596ECCE-B775-45D7-8C06-5BB93FE307D9}" srcOrd="0" destOrd="2" presId="urn:microsoft.com/office/officeart/2005/8/layout/vList5"/>
    <dgm:cxn modelId="{8E011E75-8B72-4263-839D-4B8567933CEE}" type="presParOf" srcId="{C6031413-B163-4061-A2CD-5DFF671C5B9B}" destId="{2864C55B-FDBC-4784-A4F6-A59969F8F9B8}" srcOrd="0" destOrd="0" presId="urn:microsoft.com/office/officeart/2005/8/layout/vList5"/>
    <dgm:cxn modelId="{DFB10B52-5FE3-4EB2-AC4F-BBD42979BC8B}" type="presParOf" srcId="{2864C55B-FDBC-4784-A4F6-A59969F8F9B8}" destId="{54E81089-354C-4E88-8BE8-5D9B168302CC}" srcOrd="0" destOrd="0" presId="urn:microsoft.com/office/officeart/2005/8/layout/vList5"/>
    <dgm:cxn modelId="{04E9E5A7-6B41-48AB-B26E-6344932D5551}" type="presParOf" srcId="{2864C55B-FDBC-4784-A4F6-A59969F8F9B8}" destId="{B3343A5A-2D68-458A-B338-D7B4DCF27F13}" srcOrd="1" destOrd="0" presId="urn:microsoft.com/office/officeart/2005/8/layout/vList5"/>
    <dgm:cxn modelId="{60AFD873-2CEB-4AC0-A7EC-BDB73A51CDFF}" type="presParOf" srcId="{C6031413-B163-4061-A2CD-5DFF671C5B9B}" destId="{C16FB788-806B-4F19-BDD0-35CF0263A392}" srcOrd="1" destOrd="0" presId="urn:microsoft.com/office/officeart/2005/8/layout/vList5"/>
    <dgm:cxn modelId="{61730313-2BC7-4A1F-B348-606E992339F1}" type="presParOf" srcId="{C6031413-B163-4061-A2CD-5DFF671C5B9B}" destId="{ABE07368-6C46-40C3-9031-3461E2F06459}" srcOrd="2" destOrd="0" presId="urn:microsoft.com/office/officeart/2005/8/layout/vList5"/>
    <dgm:cxn modelId="{56D67896-91FC-4831-952F-AECEC65F8DDF}" type="presParOf" srcId="{ABE07368-6C46-40C3-9031-3461E2F06459}" destId="{836DE631-8C6D-440D-974D-A0DEA1FF9B84}" srcOrd="0" destOrd="0" presId="urn:microsoft.com/office/officeart/2005/8/layout/vList5"/>
    <dgm:cxn modelId="{B19A396D-5DF9-489D-B314-F8A8AB7C94AD}" type="presParOf" srcId="{ABE07368-6C46-40C3-9031-3461E2F06459}" destId="{9596ECCE-B775-45D7-8C06-5BB93FE307D9}" srcOrd="1" destOrd="0" presId="urn:microsoft.com/office/officeart/2005/8/layout/vList5"/>
    <dgm:cxn modelId="{88E0879A-307B-4200-8975-F04566616074}" type="presParOf" srcId="{C6031413-B163-4061-A2CD-5DFF671C5B9B}" destId="{5893FB95-BA9E-4410-9979-80D4E2C49062}" srcOrd="3" destOrd="0" presId="urn:microsoft.com/office/officeart/2005/8/layout/vList5"/>
    <dgm:cxn modelId="{943A081F-2AF4-455F-B4B9-8D52180DCFAB}" type="presParOf" srcId="{C6031413-B163-4061-A2CD-5DFF671C5B9B}" destId="{F2A64765-4C3A-458F-AB87-D695B0E835EF}" srcOrd="4" destOrd="0" presId="urn:microsoft.com/office/officeart/2005/8/layout/vList5"/>
    <dgm:cxn modelId="{4F886189-57F7-4588-8AE4-61964FC3FA5C}" type="presParOf" srcId="{F2A64765-4C3A-458F-AB87-D695B0E835EF}" destId="{6FA4FF45-7684-4121-9051-D0E063454FB8}" srcOrd="0" destOrd="0" presId="urn:microsoft.com/office/officeart/2005/8/layout/vList5"/>
    <dgm:cxn modelId="{3DC985DE-DF31-4027-889E-6E9B9EB9F7E4}" type="presParOf" srcId="{F2A64765-4C3A-458F-AB87-D695B0E835EF}" destId="{73042AD2-F3CD-4681-8F91-DCE34038A482}" srcOrd="1" destOrd="0" presId="urn:microsoft.com/office/officeart/2005/8/layout/vList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45A19D7-4762-4CB9-BC88-3438634463A1}">
      <dsp:nvSpPr>
        <dsp:cNvPr id="0" name=""/>
        <dsp:cNvSpPr/>
      </dsp:nvSpPr>
      <dsp:spPr>
        <a:xfrm>
          <a:off x="633692" y="286744"/>
          <a:ext cx="4676214" cy="4676214"/>
        </a:xfrm>
        <a:prstGeom prst="circularArrow">
          <a:avLst>
            <a:gd name="adj1" fmla="val 5544"/>
            <a:gd name="adj2" fmla="val 330680"/>
            <a:gd name="adj3" fmla="val 13820359"/>
            <a:gd name="adj4" fmla="val 17358981"/>
            <a:gd name="adj5" fmla="val 5757"/>
          </a:avLst>
        </a:prstGeom>
        <a:gradFill rotWithShape="0">
          <a:gsLst>
            <a:gs pos="0">
              <a:schemeClr val="accent4">
                <a:tint val="40000"/>
                <a:hueOff val="0"/>
                <a:satOff val="0"/>
                <a:lumOff val="0"/>
                <a:alphaOff val="0"/>
                <a:tint val="98000"/>
                <a:hueMod val="94000"/>
                <a:satMod val="130000"/>
                <a:lumMod val="128000"/>
              </a:schemeClr>
            </a:gs>
            <a:gs pos="100000">
              <a:schemeClr val="accent4">
                <a:tint val="40000"/>
                <a:hueOff val="0"/>
                <a:satOff val="0"/>
                <a:lumOff val="0"/>
                <a:alphaOff val="0"/>
                <a:shade val="94000"/>
                <a:lumMod val="88000"/>
              </a:schemeClr>
            </a:gs>
          </a:gsLst>
          <a:lin ang="5400000" scaled="0"/>
        </a:gradFill>
        <a:ln>
          <a:noFill/>
        </a:ln>
        <a:effectLst/>
        <a:scene3d>
          <a:camera prst="orthographicFront"/>
          <a:lightRig rig="threePt" dir="t">
            <a:rot lat="0" lon="0" rev="7500000"/>
          </a:lightRig>
        </a:scene3d>
        <a:sp3d z="-152400" extrusionH="63500" prstMaterial="matte">
          <a:bevelT w="144450" h="6350" prst="relaxedInset"/>
          <a:contourClr>
            <a:schemeClr val="bg1"/>
          </a:contourClr>
        </a:sp3d>
      </dsp:spPr>
      <dsp:style>
        <a:lnRef idx="0">
          <a:scrgbClr r="0" g="0" b="0"/>
        </a:lnRef>
        <a:fillRef idx="3">
          <a:scrgbClr r="0" g="0" b="0"/>
        </a:fillRef>
        <a:effectRef idx="0">
          <a:scrgbClr r="0" g="0" b="0"/>
        </a:effectRef>
        <a:fontRef idx="minor"/>
      </dsp:style>
    </dsp:sp>
    <dsp:sp modelId="{3AAD78F7-47E3-40D6-8C9D-092B0BD8F463}">
      <dsp:nvSpPr>
        <dsp:cNvPr id="0" name=""/>
        <dsp:cNvSpPr/>
      </dsp:nvSpPr>
      <dsp:spPr>
        <a:xfrm>
          <a:off x="1898005" y="313702"/>
          <a:ext cx="2147589" cy="1073794"/>
        </a:xfrm>
        <a:prstGeom prst="roundRect">
          <a:avLst/>
        </a:prstGeom>
        <a:gradFill rotWithShape="0">
          <a:gsLst>
            <a:gs pos="0">
              <a:schemeClr val="accent4">
                <a:hueOff val="0"/>
                <a:satOff val="0"/>
                <a:lumOff val="0"/>
                <a:alphaOff val="0"/>
                <a:tint val="98000"/>
                <a:hueMod val="94000"/>
                <a:satMod val="130000"/>
                <a:lumMod val="128000"/>
              </a:schemeClr>
            </a:gs>
            <a:gs pos="100000">
              <a:schemeClr val="accent4">
                <a:hueOff val="0"/>
                <a:satOff val="0"/>
                <a:lumOff val="0"/>
                <a:alphaOff val="0"/>
                <a:shade val="94000"/>
                <a:lumMod val="88000"/>
              </a:schemeClr>
            </a:gs>
          </a:gsLst>
          <a:lin ang="5400000" scaled="0"/>
        </a:gradFill>
        <a:ln>
          <a:noFill/>
        </a:ln>
        <a:effectLst>
          <a:innerShdw blurRad="25400" dist="12700" dir="13500000">
            <a:srgbClr val="000000">
              <a:alpha val="45000"/>
            </a:srgbClr>
          </a:inn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US" sz="1800" b="1" kern="1200" cap="none" spc="0" dirty="0">
              <a:ln w="0"/>
              <a:solidFill>
                <a:schemeClr val="tx1"/>
              </a:solidFill>
              <a:effectLst>
                <a:outerShdw blurRad="38100" dist="19050" dir="2700000" algn="tl" rotWithShape="0">
                  <a:schemeClr val="dk1">
                    <a:alpha val="40000"/>
                  </a:schemeClr>
                </a:outerShdw>
              </a:effectLst>
            </a:rPr>
            <a:t>Practice</a:t>
          </a:r>
        </a:p>
      </dsp:txBody>
      <dsp:txXfrm>
        <a:off x="1950423" y="366120"/>
        <a:ext cx="2042753" cy="968958"/>
      </dsp:txXfrm>
    </dsp:sp>
    <dsp:sp modelId="{25DD4265-CE00-4725-8AD8-F394EE70B8F8}">
      <dsp:nvSpPr>
        <dsp:cNvPr id="0" name=""/>
        <dsp:cNvSpPr/>
      </dsp:nvSpPr>
      <dsp:spPr>
        <a:xfrm>
          <a:off x="3794527" y="1691606"/>
          <a:ext cx="2147589" cy="1073794"/>
        </a:xfrm>
        <a:prstGeom prst="roundRect">
          <a:avLst/>
        </a:prstGeom>
        <a:gradFill rotWithShape="0">
          <a:gsLst>
            <a:gs pos="0">
              <a:schemeClr val="accent4">
                <a:hueOff val="0"/>
                <a:satOff val="0"/>
                <a:lumOff val="0"/>
                <a:alphaOff val="0"/>
                <a:tint val="98000"/>
                <a:hueMod val="94000"/>
                <a:satMod val="130000"/>
                <a:lumMod val="128000"/>
              </a:schemeClr>
            </a:gs>
            <a:gs pos="100000">
              <a:schemeClr val="accent4">
                <a:hueOff val="0"/>
                <a:satOff val="0"/>
                <a:lumOff val="0"/>
                <a:alphaOff val="0"/>
                <a:shade val="94000"/>
                <a:lumMod val="88000"/>
              </a:schemeClr>
            </a:gs>
          </a:gsLst>
          <a:lin ang="5400000" scaled="0"/>
        </a:gradFill>
        <a:ln>
          <a:noFill/>
        </a:ln>
        <a:effectLst>
          <a:innerShdw blurRad="25400" dist="12700" dir="13500000">
            <a:srgbClr val="000000">
              <a:alpha val="45000"/>
            </a:srgbClr>
          </a:inn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US" sz="1800" b="1" kern="1200" cap="none" spc="0">
              <a:ln w="0"/>
              <a:solidFill>
                <a:schemeClr val="tx1"/>
              </a:solidFill>
              <a:effectLst>
                <a:outerShdw blurRad="38100" dist="19050" dir="2700000" algn="tl" rotWithShape="0">
                  <a:schemeClr val="dk1">
                    <a:alpha val="40000"/>
                  </a:schemeClr>
                </a:outerShdw>
              </a:effectLst>
            </a:rPr>
            <a:t>Success/Growth</a:t>
          </a:r>
        </a:p>
      </dsp:txBody>
      <dsp:txXfrm>
        <a:off x="3846945" y="1744024"/>
        <a:ext cx="2042753" cy="968958"/>
      </dsp:txXfrm>
    </dsp:sp>
    <dsp:sp modelId="{112E6DDC-4F41-4EA4-AC51-42921E615D08}">
      <dsp:nvSpPr>
        <dsp:cNvPr id="0" name=""/>
        <dsp:cNvSpPr/>
      </dsp:nvSpPr>
      <dsp:spPr>
        <a:xfrm>
          <a:off x="3070120" y="3921102"/>
          <a:ext cx="2147589" cy="1073794"/>
        </a:xfrm>
        <a:prstGeom prst="roundRect">
          <a:avLst/>
        </a:prstGeom>
        <a:gradFill rotWithShape="0">
          <a:gsLst>
            <a:gs pos="0">
              <a:schemeClr val="accent4">
                <a:hueOff val="0"/>
                <a:satOff val="0"/>
                <a:lumOff val="0"/>
                <a:alphaOff val="0"/>
                <a:tint val="98000"/>
                <a:hueMod val="94000"/>
                <a:satMod val="130000"/>
                <a:lumMod val="128000"/>
              </a:schemeClr>
            </a:gs>
            <a:gs pos="100000">
              <a:schemeClr val="accent4">
                <a:hueOff val="0"/>
                <a:satOff val="0"/>
                <a:lumOff val="0"/>
                <a:alphaOff val="0"/>
                <a:shade val="94000"/>
                <a:lumMod val="88000"/>
              </a:schemeClr>
            </a:gs>
          </a:gsLst>
          <a:lin ang="5400000" scaled="0"/>
        </a:gradFill>
        <a:ln>
          <a:noFill/>
        </a:ln>
        <a:effectLst>
          <a:innerShdw blurRad="25400" dist="12700" dir="13500000">
            <a:srgbClr val="000000">
              <a:alpha val="45000"/>
            </a:srgbClr>
          </a:inn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US" sz="1800" b="1" kern="1200" cap="none" spc="0">
              <a:ln w="0"/>
              <a:solidFill>
                <a:schemeClr val="tx1"/>
              </a:solidFill>
              <a:effectLst>
                <a:outerShdw blurRad="38100" dist="19050" dir="2700000" algn="tl" rotWithShape="0">
                  <a:schemeClr val="dk1">
                    <a:alpha val="40000"/>
                  </a:schemeClr>
                </a:outerShdw>
              </a:effectLst>
            </a:rPr>
            <a:t>Enjoyment</a:t>
          </a:r>
        </a:p>
      </dsp:txBody>
      <dsp:txXfrm>
        <a:off x="3122538" y="3973520"/>
        <a:ext cx="2042753" cy="968958"/>
      </dsp:txXfrm>
    </dsp:sp>
    <dsp:sp modelId="{C822B653-5BF1-44C4-B3CC-4702FBBA98AF}">
      <dsp:nvSpPr>
        <dsp:cNvPr id="0" name=""/>
        <dsp:cNvSpPr/>
      </dsp:nvSpPr>
      <dsp:spPr>
        <a:xfrm>
          <a:off x="725889" y="3921102"/>
          <a:ext cx="2147589" cy="1073794"/>
        </a:xfrm>
        <a:prstGeom prst="roundRect">
          <a:avLst/>
        </a:prstGeom>
        <a:gradFill rotWithShape="0">
          <a:gsLst>
            <a:gs pos="0">
              <a:schemeClr val="accent4">
                <a:hueOff val="0"/>
                <a:satOff val="0"/>
                <a:lumOff val="0"/>
                <a:alphaOff val="0"/>
                <a:tint val="98000"/>
                <a:hueMod val="94000"/>
                <a:satMod val="130000"/>
                <a:lumMod val="128000"/>
              </a:schemeClr>
            </a:gs>
            <a:gs pos="100000">
              <a:schemeClr val="accent4">
                <a:hueOff val="0"/>
                <a:satOff val="0"/>
                <a:lumOff val="0"/>
                <a:alphaOff val="0"/>
                <a:shade val="94000"/>
                <a:lumMod val="88000"/>
              </a:schemeClr>
            </a:gs>
          </a:gsLst>
          <a:lin ang="5400000" scaled="0"/>
        </a:gradFill>
        <a:ln>
          <a:noFill/>
        </a:ln>
        <a:effectLst>
          <a:innerShdw blurRad="25400" dist="12700" dir="13500000">
            <a:srgbClr val="000000">
              <a:alpha val="45000"/>
            </a:srgbClr>
          </a:inn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US" sz="1800" b="1" kern="1200" cap="none" spc="0">
              <a:ln w="0"/>
              <a:solidFill>
                <a:schemeClr val="tx1"/>
              </a:solidFill>
              <a:effectLst>
                <a:outerShdw blurRad="38100" dist="19050" dir="2700000" algn="tl" rotWithShape="0">
                  <a:schemeClr val="dk1">
                    <a:alpha val="40000"/>
                  </a:schemeClr>
                </a:outerShdw>
              </a:effectLst>
            </a:rPr>
            <a:t>Confidence</a:t>
          </a:r>
        </a:p>
      </dsp:txBody>
      <dsp:txXfrm>
        <a:off x="778307" y="3973520"/>
        <a:ext cx="2042753" cy="968958"/>
      </dsp:txXfrm>
    </dsp:sp>
    <dsp:sp modelId="{17851A8E-1C9E-4276-92DA-355299679C01}">
      <dsp:nvSpPr>
        <dsp:cNvPr id="0" name=""/>
        <dsp:cNvSpPr/>
      </dsp:nvSpPr>
      <dsp:spPr>
        <a:xfrm>
          <a:off x="1482" y="1691606"/>
          <a:ext cx="2147589" cy="1073794"/>
        </a:xfrm>
        <a:prstGeom prst="roundRect">
          <a:avLst/>
        </a:prstGeom>
        <a:gradFill rotWithShape="0">
          <a:gsLst>
            <a:gs pos="0">
              <a:schemeClr val="accent4">
                <a:hueOff val="0"/>
                <a:satOff val="0"/>
                <a:lumOff val="0"/>
                <a:alphaOff val="0"/>
                <a:tint val="98000"/>
                <a:hueMod val="94000"/>
                <a:satMod val="130000"/>
                <a:lumMod val="128000"/>
              </a:schemeClr>
            </a:gs>
            <a:gs pos="100000">
              <a:schemeClr val="accent4">
                <a:hueOff val="0"/>
                <a:satOff val="0"/>
                <a:lumOff val="0"/>
                <a:alphaOff val="0"/>
                <a:shade val="94000"/>
                <a:lumMod val="88000"/>
              </a:schemeClr>
            </a:gs>
          </a:gsLst>
          <a:lin ang="5400000" scaled="0"/>
        </a:gradFill>
        <a:ln>
          <a:noFill/>
        </a:ln>
        <a:effectLst>
          <a:innerShdw blurRad="25400" dist="12700" dir="13500000">
            <a:srgbClr val="000000">
              <a:alpha val="45000"/>
            </a:srgbClr>
          </a:inn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US" sz="1800" b="1" kern="1200" cap="none" spc="0">
              <a:ln w="0"/>
              <a:solidFill>
                <a:schemeClr val="tx1"/>
              </a:solidFill>
              <a:effectLst>
                <a:outerShdw blurRad="38100" dist="19050" dir="2700000" algn="tl" rotWithShape="0">
                  <a:schemeClr val="dk1">
                    <a:alpha val="40000"/>
                  </a:schemeClr>
                </a:outerShdw>
              </a:effectLst>
            </a:rPr>
            <a:t>Motivation</a:t>
          </a:r>
        </a:p>
      </dsp:txBody>
      <dsp:txXfrm>
        <a:off x="53900" y="1744024"/>
        <a:ext cx="2042753" cy="968958"/>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3343A5A-2D68-458A-B338-D7B4DCF27F13}">
      <dsp:nvSpPr>
        <dsp:cNvPr id="0" name=""/>
        <dsp:cNvSpPr/>
      </dsp:nvSpPr>
      <dsp:spPr>
        <a:xfrm rot="5400000">
          <a:off x="6891908" y="-2878309"/>
          <a:ext cx="931924" cy="6925055"/>
        </a:xfrm>
        <a:prstGeom prst="round2SameRect">
          <a:avLst/>
        </a:prstGeom>
        <a:solidFill>
          <a:schemeClr val="accent2">
            <a:tint val="40000"/>
            <a:alpha val="90000"/>
            <a:hueOff val="0"/>
            <a:satOff val="0"/>
            <a:lumOff val="0"/>
            <a:alphaOff val="0"/>
          </a:schemeClr>
        </a:solidFill>
        <a:ln w="15875" cap="rnd" cmpd="sng" algn="ctr">
          <a:solidFill>
            <a:schemeClr val="accent2">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71450" lvl="1" indent="-171450" algn="l" defTabSz="800100">
            <a:lnSpc>
              <a:spcPct val="90000"/>
            </a:lnSpc>
            <a:spcBef>
              <a:spcPct val="0"/>
            </a:spcBef>
            <a:spcAft>
              <a:spcPct val="15000"/>
            </a:spcAft>
            <a:buChar char="•"/>
          </a:pPr>
          <a:r>
            <a:rPr lang="en-US" sz="1800" b="1" kern="1200" dirty="0"/>
            <a:t>To assess the mastery of fundamental musical skills.</a:t>
          </a:r>
          <a:endParaRPr lang="en-US" sz="1800" kern="1200" dirty="0"/>
        </a:p>
      </dsp:txBody>
      <dsp:txXfrm rot="-5400000">
        <a:off x="3895343" y="163749"/>
        <a:ext cx="6879562" cy="840938"/>
      </dsp:txXfrm>
    </dsp:sp>
    <dsp:sp modelId="{54E81089-354C-4E88-8BE8-5D9B168302CC}">
      <dsp:nvSpPr>
        <dsp:cNvPr id="0" name=""/>
        <dsp:cNvSpPr/>
      </dsp:nvSpPr>
      <dsp:spPr>
        <a:xfrm>
          <a:off x="0" y="1765"/>
          <a:ext cx="3895343" cy="1164905"/>
        </a:xfrm>
        <a:prstGeom prst="roundRect">
          <a:avLst/>
        </a:prstGeom>
        <a:solidFill>
          <a:schemeClr val="accent2">
            <a:hueOff val="0"/>
            <a:satOff val="0"/>
            <a:lumOff val="0"/>
            <a:alphaOff val="0"/>
          </a:schemeClr>
        </a:solidFill>
        <a:ln w="28575" cap="rnd"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125730" tIns="62865" rIns="125730" bIns="62865" numCol="1" spcCol="1270" anchor="ctr" anchorCtr="0">
          <a:noAutofit/>
        </a:bodyPr>
        <a:lstStyle/>
        <a:p>
          <a:pPr marL="0" lvl="0" indent="0" algn="ctr" defTabSz="1466850">
            <a:lnSpc>
              <a:spcPct val="90000"/>
            </a:lnSpc>
            <a:spcBef>
              <a:spcPct val="0"/>
            </a:spcBef>
            <a:spcAft>
              <a:spcPct val="35000"/>
            </a:spcAft>
            <a:buNone/>
          </a:pPr>
          <a:r>
            <a:rPr lang="en-US" sz="3300" b="1" kern="1200"/>
            <a:t>PURPOSE: </a:t>
          </a:r>
          <a:endParaRPr lang="en-US" sz="3300" kern="1200"/>
        </a:p>
      </dsp:txBody>
      <dsp:txXfrm>
        <a:off x="56866" y="58631"/>
        <a:ext cx="3781611" cy="1051173"/>
      </dsp:txXfrm>
    </dsp:sp>
    <dsp:sp modelId="{9596ECCE-B775-45D7-8C06-5BB93FE307D9}">
      <dsp:nvSpPr>
        <dsp:cNvPr id="0" name=""/>
        <dsp:cNvSpPr/>
      </dsp:nvSpPr>
      <dsp:spPr>
        <a:xfrm rot="5400000">
          <a:off x="6891908" y="-1655158"/>
          <a:ext cx="931924" cy="6925055"/>
        </a:xfrm>
        <a:prstGeom prst="round2SameRect">
          <a:avLst/>
        </a:prstGeom>
        <a:solidFill>
          <a:schemeClr val="accent2">
            <a:tint val="40000"/>
            <a:alpha val="90000"/>
            <a:hueOff val="-4916723"/>
            <a:satOff val="-2883"/>
            <a:lumOff val="-359"/>
            <a:alphaOff val="0"/>
          </a:schemeClr>
        </a:solidFill>
        <a:ln w="15875" cap="rnd" cmpd="sng" algn="ctr">
          <a:solidFill>
            <a:schemeClr val="accent2">
              <a:tint val="40000"/>
              <a:alpha val="90000"/>
              <a:hueOff val="-4916723"/>
              <a:satOff val="-2883"/>
              <a:lumOff val="-359"/>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71450" lvl="1" indent="-171450" algn="l" defTabSz="800100">
            <a:lnSpc>
              <a:spcPct val="90000"/>
            </a:lnSpc>
            <a:spcBef>
              <a:spcPct val="0"/>
            </a:spcBef>
            <a:spcAft>
              <a:spcPct val="15000"/>
            </a:spcAft>
            <a:buChar char="•"/>
          </a:pPr>
          <a:r>
            <a:rPr lang="en-US" sz="1800" b="1" kern="1200" dirty="0"/>
            <a:t>Assesses mastery of fundamentals</a:t>
          </a:r>
          <a:endParaRPr lang="en-US" sz="1800" kern="1200" dirty="0"/>
        </a:p>
        <a:p>
          <a:pPr marL="171450" lvl="1" indent="-171450" algn="l" defTabSz="800100">
            <a:lnSpc>
              <a:spcPct val="90000"/>
            </a:lnSpc>
            <a:spcBef>
              <a:spcPct val="0"/>
            </a:spcBef>
            <a:spcAft>
              <a:spcPct val="15000"/>
            </a:spcAft>
            <a:buChar char="•"/>
          </a:pPr>
          <a:r>
            <a:rPr lang="en-US" sz="1800" b="1" kern="1200"/>
            <a:t>Used to compare or rank performers.</a:t>
          </a:r>
          <a:endParaRPr lang="en-US" sz="1800" kern="1200"/>
        </a:p>
        <a:p>
          <a:pPr marL="171450" lvl="1" indent="-171450" algn="l" defTabSz="800100">
            <a:lnSpc>
              <a:spcPct val="90000"/>
            </a:lnSpc>
            <a:spcBef>
              <a:spcPct val="0"/>
            </a:spcBef>
            <a:spcAft>
              <a:spcPct val="15000"/>
            </a:spcAft>
            <a:buChar char="•"/>
          </a:pPr>
          <a:r>
            <a:rPr lang="en-US" sz="1800" b="1" kern="1200" dirty="0"/>
            <a:t>Honor Ensembles, Scholarships, Etc.</a:t>
          </a:r>
          <a:endParaRPr lang="en-US" sz="1800" kern="1200" dirty="0"/>
        </a:p>
      </dsp:txBody>
      <dsp:txXfrm rot="-5400000">
        <a:off x="3895343" y="1386900"/>
        <a:ext cx="6879562" cy="840938"/>
      </dsp:txXfrm>
    </dsp:sp>
    <dsp:sp modelId="{836DE631-8C6D-440D-974D-A0DEA1FF9B84}">
      <dsp:nvSpPr>
        <dsp:cNvPr id="0" name=""/>
        <dsp:cNvSpPr/>
      </dsp:nvSpPr>
      <dsp:spPr>
        <a:xfrm>
          <a:off x="0" y="1224916"/>
          <a:ext cx="3895343" cy="1164905"/>
        </a:xfrm>
        <a:prstGeom prst="roundRect">
          <a:avLst/>
        </a:prstGeom>
        <a:solidFill>
          <a:schemeClr val="accent2">
            <a:hueOff val="-4377215"/>
            <a:satOff val="-3950"/>
            <a:lumOff val="-881"/>
            <a:alphaOff val="0"/>
          </a:schemeClr>
        </a:solidFill>
        <a:ln w="28575" cap="rnd"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125730" tIns="62865" rIns="125730" bIns="62865" numCol="1" spcCol="1270" anchor="ctr" anchorCtr="0">
          <a:noAutofit/>
        </a:bodyPr>
        <a:lstStyle/>
        <a:p>
          <a:pPr marL="0" lvl="0" indent="0" algn="ctr" defTabSz="1466850">
            <a:lnSpc>
              <a:spcPct val="90000"/>
            </a:lnSpc>
            <a:spcBef>
              <a:spcPct val="0"/>
            </a:spcBef>
            <a:spcAft>
              <a:spcPct val="35000"/>
            </a:spcAft>
            <a:buNone/>
          </a:pPr>
          <a:r>
            <a:rPr lang="en-US" sz="3300" b="1" kern="1200"/>
            <a:t>Individual Sightreading:</a:t>
          </a:r>
          <a:endParaRPr lang="en-US" sz="3300" kern="1200"/>
        </a:p>
      </dsp:txBody>
      <dsp:txXfrm>
        <a:off x="56866" y="1281782"/>
        <a:ext cx="3781611" cy="1051173"/>
      </dsp:txXfrm>
    </dsp:sp>
    <dsp:sp modelId="{73042AD2-F3CD-4681-8F91-DCE34038A482}">
      <dsp:nvSpPr>
        <dsp:cNvPr id="0" name=""/>
        <dsp:cNvSpPr/>
      </dsp:nvSpPr>
      <dsp:spPr>
        <a:xfrm rot="5400000">
          <a:off x="6831893" y="-432007"/>
          <a:ext cx="1051956" cy="6925055"/>
        </a:xfrm>
        <a:prstGeom prst="round2SameRect">
          <a:avLst/>
        </a:prstGeom>
        <a:solidFill>
          <a:schemeClr val="accent2">
            <a:tint val="40000"/>
            <a:alpha val="90000"/>
            <a:hueOff val="-9833447"/>
            <a:satOff val="-5766"/>
            <a:lumOff val="-718"/>
            <a:alphaOff val="0"/>
          </a:schemeClr>
        </a:solidFill>
        <a:ln w="15875" cap="rnd" cmpd="sng" algn="ctr">
          <a:solidFill>
            <a:schemeClr val="accent2">
              <a:tint val="40000"/>
              <a:alpha val="90000"/>
              <a:hueOff val="-9833447"/>
              <a:satOff val="-5766"/>
              <a:lumOff val="-718"/>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71450" lvl="1" indent="-171450" algn="l" defTabSz="711200">
            <a:lnSpc>
              <a:spcPct val="90000"/>
            </a:lnSpc>
            <a:spcBef>
              <a:spcPct val="0"/>
            </a:spcBef>
            <a:spcAft>
              <a:spcPct val="15000"/>
            </a:spcAft>
            <a:buChar char="•"/>
          </a:pPr>
          <a:r>
            <a:rPr lang="en-US" sz="1600" b="1" kern="1200" dirty="0"/>
            <a:t>Assesses Mastery of fundamentals.</a:t>
          </a:r>
          <a:endParaRPr lang="en-US" sz="1600" kern="1200" dirty="0"/>
        </a:p>
        <a:p>
          <a:pPr marL="171450" lvl="1" indent="-171450" algn="l" defTabSz="711200">
            <a:lnSpc>
              <a:spcPct val="90000"/>
            </a:lnSpc>
            <a:spcBef>
              <a:spcPct val="0"/>
            </a:spcBef>
            <a:spcAft>
              <a:spcPct val="15000"/>
            </a:spcAft>
            <a:buChar char="•"/>
          </a:pPr>
          <a:r>
            <a:rPr lang="en-US" sz="1600" b="1" kern="1200" dirty="0"/>
            <a:t>Provides feedback in regards to ensemble ability level. </a:t>
          </a:r>
          <a:endParaRPr lang="en-US" sz="1600" kern="1200" dirty="0"/>
        </a:p>
        <a:p>
          <a:pPr marL="171450" lvl="1" indent="-171450" algn="l" defTabSz="711200">
            <a:lnSpc>
              <a:spcPct val="90000"/>
            </a:lnSpc>
            <a:spcBef>
              <a:spcPct val="0"/>
            </a:spcBef>
            <a:spcAft>
              <a:spcPct val="15000"/>
            </a:spcAft>
            <a:buChar char="•"/>
          </a:pPr>
          <a:r>
            <a:rPr lang="en-US" sz="1600" b="1" kern="1200" dirty="0"/>
            <a:t>Typically involves the director or teacher in the live assessment and performance. </a:t>
          </a:r>
          <a:endParaRPr lang="en-US" sz="1600" kern="1200" dirty="0"/>
        </a:p>
      </dsp:txBody>
      <dsp:txXfrm rot="-5400000">
        <a:off x="3895344" y="2555894"/>
        <a:ext cx="6873703" cy="949252"/>
      </dsp:txXfrm>
    </dsp:sp>
    <dsp:sp modelId="{6FA4FF45-7684-4121-9051-D0E063454FB8}">
      <dsp:nvSpPr>
        <dsp:cNvPr id="0" name=""/>
        <dsp:cNvSpPr/>
      </dsp:nvSpPr>
      <dsp:spPr>
        <a:xfrm>
          <a:off x="0" y="2448067"/>
          <a:ext cx="3895343" cy="1164905"/>
        </a:xfrm>
        <a:prstGeom prst="roundRect">
          <a:avLst/>
        </a:prstGeom>
        <a:solidFill>
          <a:schemeClr val="accent2">
            <a:hueOff val="-8754431"/>
            <a:satOff val="-7900"/>
            <a:lumOff val="-1762"/>
            <a:alphaOff val="0"/>
          </a:schemeClr>
        </a:solidFill>
        <a:ln w="28575" cap="rnd"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125730" tIns="62865" rIns="125730" bIns="62865" numCol="1" spcCol="1270" anchor="ctr" anchorCtr="0">
          <a:noAutofit/>
        </a:bodyPr>
        <a:lstStyle/>
        <a:p>
          <a:pPr marL="0" lvl="0" indent="0" algn="ctr" defTabSz="1466850">
            <a:lnSpc>
              <a:spcPct val="90000"/>
            </a:lnSpc>
            <a:spcBef>
              <a:spcPct val="0"/>
            </a:spcBef>
            <a:spcAft>
              <a:spcPct val="35000"/>
            </a:spcAft>
            <a:buNone/>
          </a:pPr>
          <a:r>
            <a:rPr lang="en-US" sz="3300" b="1" kern="1200"/>
            <a:t>Ensemble Sightreading:</a:t>
          </a:r>
          <a:endParaRPr lang="en-US" sz="3300" kern="1200"/>
        </a:p>
      </dsp:txBody>
      <dsp:txXfrm>
        <a:off x="56866" y="2504933"/>
        <a:ext cx="3781611" cy="1051173"/>
      </dsp:txXfrm>
    </dsp:sp>
  </dsp:spTree>
</dsp:drawing>
</file>

<file path=ppt/diagrams/layout1.xml><?xml version="1.0" encoding="utf-8"?>
<dgm:layoutDef xmlns:dgm="http://schemas.openxmlformats.org/drawingml/2006/diagram" xmlns:a="http://schemas.openxmlformats.org/drawingml/2006/main" uniqueId="urn:microsoft.com/office/officeart/2005/8/layout/cycle3">
  <dgm:title val=""/>
  <dgm:desc val=""/>
  <dgm:catLst>
    <dgm:cat type="cycle" pri="5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Name0">
    <dgm:varLst>
      <dgm:dir/>
      <dgm:resizeHandles val="exact"/>
    </dgm:varLst>
    <dgm:choose name="Name1">
      <dgm:if name="Name2" axis="ch" ptType="node" func="cnt" op="equ" val="2">
        <dgm:alg type="composite">
          <dgm:param type="ar" val="0.9"/>
        </dgm:alg>
        <dgm:shape xmlns:r="http://schemas.openxmlformats.org/officeDocument/2006/relationships" r:blip="">
          <dgm:adjLst/>
        </dgm:shape>
        <dgm:presOf/>
        <dgm:constrLst>
          <dgm:constr type="primFontSz" for="ch" ptType="node" op="equ" val="65"/>
          <dgm:constr type="ctrX" for="ch" forName="node1" refType="w" fact="0.5"/>
          <dgm:constr type="t" for="ch" forName="node1"/>
          <dgm:constr type="w" for="ch" forName="node1" refType="w" fact="0.8"/>
          <dgm:constr type="h" for="ch" forName="node1" refType="w" refFor="ch" refForName="node1" fact="0.5"/>
          <dgm:constr type="ctrX" for="ch" forName="sibTrans" refType="w" fact="0.5"/>
          <dgm:constr type="t" for="ch" forName="sibTrans"/>
          <dgm:constr type="w" for="ch" forName="sibTrans" refType="w" fact="0.8"/>
          <dgm:constr type="h" for="ch" forName="sibTrans" refType="w" refFor="ch" refForName="node1" fact="0.5"/>
          <dgm:constr type="userA" for="ch" forName="sibTrans" refType="w" fact="1.07"/>
          <dgm:constr type="ctrX" for="ch" forName="node2" refType="w" fact="0.5"/>
          <dgm:constr type="b" for="ch" forName="node2" refType="h"/>
          <dgm:constr type="w" for="ch" forName="node2" refType="w" fact="0.8"/>
          <dgm:constr type="h" for="ch" forName="node2" refType="w" refFor="ch" refForName="node1" fact="0.5"/>
          <dgm:constr type="l" for="ch" forName="sp1"/>
          <dgm:constr type="t" for="ch" forName="sp1" refType="h" fact="0.5"/>
          <dgm:constr type="w" for="ch" forName="sp1" val="1"/>
          <dgm:constr type="h" for="ch" forName="sp1" val="1"/>
          <dgm:constr type="r" for="ch" forName="sp2" refType="w"/>
          <dgm:constr type="t" for="ch" forName="sp2" refType="h" fact="0.5"/>
          <dgm:constr type="w" for="ch" forName="sp2" val="1"/>
          <dgm:constr type="h" for="ch" forName="sp2" val="1"/>
        </dgm:constrLst>
        <dgm:ruleLst/>
      </dgm:if>
      <dgm:else name="Name3">
        <dgm:alg type="composite"/>
        <dgm:shape xmlns:r="http://schemas.openxmlformats.org/officeDocument/2006/relationships" r:blip="">
          <dgm:adjLst/>
        </dgm:shape>
        <dgm:presOf/>
        <dgm:constrLst>
          <dgm:constr type="primFontSz" for="ch" ptType="node" op="equ" val="65"/>
        </dgm:constrLst>
        <dgm:ruleLst/>
      </dgm:else>
    </dgm:choose>
    <dgm:choose name="Name4">
      <dgm:if name="Name5" axis="ch" ptType="node" func="cnt" op="equ" val="2">
        <dgm:layoutNode name="node1">
          <dgm:varLst>
            <dgm:bulletEnabled val="1"/>
          </dgm:varLst>
          <dgm:alg type="tx"/>
          <dgm:shape xmlns:r="http://schemas.openxmlformats.org/officeDocument/2006/relationships" type="roundRect" r:blip="">
            <dgm:adjLst/>
          </dgm:shape>
          <dgm:presOf axis="ch desOrSelf" ptType="node node" st="1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sibTrans" styleLbl="bgShp">
          <dgm:choose name="Name6">
            <dgm:if name="Name7" func="var" arg="dir" op="equ" val="norm">
              <dgm:alg type="conn">
                <dgm:param type="connRout" val="longCurve"/>
                <dgm:param type="begPts" val="midR"/>
                <dgm:param type="endPts" val="midL"/>
                <dgm:param type="dstNode" val="node1"/>
              </dgm:alg>
              <dgm:shape xmlns:r="http://schemas.openxmlformats.org/officeDocument/2006/relationships" type="conn" r:blip="" zOrderOff="-2">
                <dgm:adjLst/>
              </dgm:shape>
              <dgm:presOf axis="ch" ptType="sibTrans"/>
              <dgm:constrLst>
                <dgm:constr type="userA"/>
                <dgm:constr type="diam" refType="userA" fact="-1"/>
                <dgm:constr type="wArH" refType="userA" fact="0.05"/>
                <dgm:constr type="hArH" refType="userA" fact="0.1"/>
                <dgm:constr type="stemThick" refType="userA" fact="0.06"/>
                <dgm:constr type="begPad" refType="connDist" fact="-0.2"/>
                <dgm:constr type="endPad" refType="connDist" fact="0.05"/>
              </dgm:constrLst>
            </dgm:if>
            <dgm:else name="Name8">
              <dgm:alg type="conn">
                <dgm:param type="connRout" val="longCurve"/>
                <dgm:param type="begPts" val="midL"/>
                <dgm:param type="endPts" val="midR"/>
                <dgm:param type="dstNode" val="node1"/>
              </dgm:alg>
              <dgm:shape xmlns:r="http://schemas.openxmlformats.org/officeDocument/2006/relationships" type="conn" r:blip="" zOrderOff="-2">
                <dgm:adjLst/>
              </dgm:shape>
              <dgm:presOf axis="ch" ptType="sibTrans"/>
              <dgm:constrLst>
                <dgm:constr type="userA"/>
                <dgm:constr type="diam" refType="userA"/>
                <dgm:constr type="wArH" refType="userA" fact="0.05"/>
                <dgm:constr type="hArH" refType="userA" fact="0.1"/>
                <dgm:constr type="stemThick" refType="userA" fact="0.06"/>
                <dgm:constr type="begPad" refType="connDist" fact="-0.2"/>
                <dgm:constr type="endPad" refType="connDist" fact="0.05"/>
              </dgm:constrLst>
            </dgm:else>
          </dgm:choose>
          <dgm:ruleLst/>
        </dgm:layoutNode>
        <dgm:layoutNode name="node2">
          <dgm:varLst>
            <dgm:bulletEnabled val="1"/>
          </dgm:varLst>
          <dgm:alg type="tx"/>
          <dgm:shape xmlns:r="http://schemas.openxmlformats.org/officeDocument/2006/relationships" type="roundRect" r:blip="">
            <dgm:adjLst/>
          </dgm:shape>
          <dgm:presOf axis="ch desOrSelf" ptType="node node" st="2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sp1">
          <dgm:alg type="sp"/>
          <dgm:shape xmlns:r="http://schemas.openxmlformats.org/officeDocument/2006/relationships" r:blip="">
            <dgm:adjLst/>
          </dgm:shape>
          <dgm:presOf/>
          <dgm:constrLst/>
          <dgm:ruleLst/>
        </dgm:layoutNode>
        <dgm:layoutNode name="sp2">
          <dgm:alg type="sp"/>
          <dgm:shape xmlns:r="http://schemas.openxmlformats.org/officeDocument/2006/relationships" r:blip="">
            <dgm:adjLst/>
          </dgm:shape>
          <dgm:presOf/>
          <dgm:constrLst/>
          <dgm:ruleLst/>
        </dgm:layoutNode>
      </dgm:if>
      <dgm:else name="Name9">
        <dgm:layoutNode name="cycle">
          <dgm:choose name="Name10">
            <dgm:if name="Name11" func="var" arg="dir" op="equ" val="norm">
              <dgm:alg type="cycle">
                <dgm:param type="stAng" val="0"/>
                <dgm:param type="spanAng" val="360"/>
              </dgm:alg>
              <dgm:shape xmlns:r="http://schemas.openxmlformats.org/officeDocument/2006/relationships" r:blip="">
                <dgm:adjLst/>
              </dgm:shape>
              <dgm:presOf/>
              <dgm:constrLst>
                <dgm:constr type="diam" refType="w"/>
                <dgm:constr type="w" for="ch" ptType="node" refType="w"/>
                <dgm:constr type="sibSp" val="15"/>
                <dgm:constr type="userA" for="ch" ptType="sibTrans" refType="diam" op="equ" fact="-1"/>
                <dgm:constr type="wArH" for="ch" ptType="sibTrans" refType="diam" op="equ" fact="0.05"/>
                <dgm:constr type="hArH" for="ch" ptType="sibTrans" refType="diam" op="equ" fact="0.1"/>
                <dgm:constr type="stemThick" for="ch" ptType="sibTrans" refType="diam" op="equ" fact="0.065"/>
                <dgm:constr type="primFontSz" for="ch" ptType="node" op="equ"/>
              </dgm:constrLst>
            </dgm:if>
            <dgm:else name="Name12">
              <dgm:alg type="cycle">
                <dgm:param type="stAng" val="0"/>
                <dgm:param type="spanAng" val="-360"/>
              </dgm:alg>
              <dgm:shape xmlns:r="http://schemas.openxmlformats.org/officeDocument/2006/relationships" r:blip="">
                <dgm:adjLst/>
              </dgm:shape>
              <dgm:presOf/>
              <dgm:constrLst>
                <dgm:constr type="diam" refType="w"/>
                <dgm:constr type="w" for="ch" ptType="node" refType="w"/>
                <dgm:constr type="sibSp" val="15"/>
                <dgm:constr type="userA" for="ch" ptType="sibTrans" refType="diam" op="equ"/>
                <dgm:constr type="wArH" for="ch" ptType="sibTrans" refType="diam" op="equ" fact="0.05"/>
                <dgm:constr type="hArH" for="ch" ptType="sibTrans" refType="diam" op="equ" fact="0.1"/>
                <dgm:constr type="stemThick" for="ch" ptType="sibTrans" refType="diam" op="equ" fact="0.065"/>
                <dgm:constr type="primFontSz" for="ch" ptType="node" op="equ"/>
              </dgm:constrLst>
            </dgm:else>
          </dgm:choose>
          <dgm:ruleLst/>
          <dgm:forEach name="nodesFirstNodeForEach" axis="ch" ptType="node" cnt="1">
            <dgm:layoutNode name="nodeFirstNode">
              <dgm:varLst>
                <dgm:bulletEnabled val="1"/>
              </dgm:varLst>
              <dgm:alg type="tx"/>
              <dgm:shape xmlns:r="http://schemas.openxmlformats.org/officeDocument/2006/relationships" type="roundRect" r:blip="">
                <dgm:adjLst/>
              </dgm:shape>
              <dgm:presOf axis="desOrSelf" ptType="node"/>
              <dgm:constrLst>
                <dgm:constr type="h" refType="w" fact="0.5"/>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sibTransForEach" axis="followSib" ptType="sibTrans" cnt="1">
              <dgm:layoutNode name="sibTransFirstNode" styleLbl="bgShp">
                <dgm:choose name="Name13">
                  <dgm:if name="Name14" func="var" arg="dir" op="equ" val="norm">
                    <dgm:alg type="conn">
                      <dgm:param type="connRout" val="longCurve"/>
                      <dgm:param type="begPts" val="midR"/>
                      <dgm:param type="endPts" val="midL"/>
                      <dgm:param type="dstNode" val="nodeFirstNode"/>
                    </dgm:alg>
                  </dgm:if>
                  <dgm:else name="Name15">
                    <dgm:alg type="conn">
                      <dgm:param type="connRout" val="longCurve"/>
                      <dgm:param type="begPts" val="midL"/>
                      <dgm:param type="endPts" val="midR"/>
                      <dgm:param type="dstNode" val="nodeFirstNode"/>
                    </dgm:alg>
                  </dgm:else>
                </dgm:choose>
                <dgm:shape xmlns:r="http://schemas.openxmlformats.org/officeDocument/2006/relationships" type="conn" r:blip="" zOrderOff="-2">
                  <dgm:adjLst/>
                </dgm:shape>
                <dgm:presOf axis="self"/>
                <dgm:choose name="Name16">
                  <dgm:if name="Name17" axis="par ch" ptType="doc node" func="cnt" op="equ" val="3">
                    <dgm:constrLst>
                      <dgm:constr type="userA"/>
                      <dgm:constr type="diam" refType="userA" fact="1.01"/>
                      <dgm:constr type="begPad" refType="connDist" fact="-0.2"/>
                      <dgm:constr type="endPad" refType="connDist" fact="0.05"/>
                    </dgm:constrLst>
                  </dgm:if>
                  <dgm:if name="Name18" axis="par ch" ptType="doc node" func="cnt" op="equ" val="4">
                    <dgm:constrLst>
                      <dgm:constr type="userA"/>
                      <dgm:constr type="diam" refType="userA" fact="1.26"/>
                      <dgm:constr type="begPad" refType="connDist" fact="-0.2"/>
                      <dgm:constr type="endPad" refType="connDist" fact="0.05"/>
                    </dgm:constrLst>
                  </dgm:if>
                  <dgm:if name="Name19" axis="par ch" ptType="doc node" func="cnt" op="equ" val="5">
                    <dgm:constrLst>
                      <dgm:constr type="userA"/>
                      <dgm:constr type="diam" refType="userA" fact="1.04"/>
                      <dgm:constr type="begPad" refType="connDist" fact="-0.2"/>
                      <dgm:constr type="endPad" refType="connDist" fact="0.05"/>
                    </dgm:constrLst>
                  </dgm:if>
                  <dgm:if name="Name20" axis="par ch" ptType="doc node" func="cnt" op="equ" val="6">
                    <dgm:constrLst>
                      <dgm:constr type="userA"/>
                      <dgm:constr type="diam" refType="userA" fact="1.1"/>
                      <dgm:constr type="begPad" refType="connDist" fact="-0.2"/>
                      <dgm:constr type="endPad" refType="connDist" fact="0.05"/>
                    </dgm:constrLst>
                  </dgm:if>
                  <dgm:else name="Name21">
                    <dgm:constrLst>
                      <dgm:constr type="userA"/>
                      <dgm:constr type="diam" refType="userA" fact="1.04"/>
                      <dgm:constr type="begPad" refType="connDist" fact="-0.2"/>
                      <dgm:constr type="endPad" refType="connDist" fact="0.05"/>
                    </dgm:constrLst>
                  </dgm:else>
                </dgm:choose>
                <dgm:ruleLst/>
              </dgm:layoutNode>
            </dgm:forEach>
          </dgm:forEach>
          <dgm:forEach name="followingNodesForEach" axis="ch" ptType="node" st="2">
            <dgm:layoutNode name="nodeFollowingNodes">
              <dgm:varLst>
                <dgm:bulletEnabled val="1"/>
              </dgm:varLst>
              <dgm:alg type="tx"/>
              <dgm:shape xmlns:r="http://schemas.openxmlformats.org/officeDocument/2006/relationships" type="roundRect" r:blip="">
                <dgm:adjLst/>
              </dgm:shape>
              <dgm:presOf axis="desOrSelf" ptType="node"/>
              <dgm:constrLst>
                <dgm:constr type="h" refType="w" fact="0.5"/>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dgm:layoutNode>
      </dgm:else>
    </dgm:choose>
  </dgm:layoutNode>
</dgm:layoutDef>
</file>

<file path=ppt/diagrams/layout2.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4212" y="685799"/>
            <a:ext cx="8001000" cy="2971801"/>
          </a:xfrm>
        </p:spPr>
        <p:txBody>
          <a:bodyPr anchor="b">
            <a:normAutofit/>
          </a:bodyPr>
          <a:lstStyle>
            <a:lvl1pPr algn="l">
              <a:defRPr sz="4800">
                <a:effectLst/>
              </a:defRPr>
            </a:lvl1pPr>
          </a:lstStyle>
          <a:p>
            <a:r>
              <a:rPr lang="en-US"/>
              <a:t>Click to edit Master title style</a:t>
            </a:r>
            <a:endParaRPr lang="en-US" dirty="0"/>
          </a:p>
        </p:txBody>
      </p:sp>
      <p:sp>
        <p:nvSpPr>
          <p:cNvPr id="3" name="Subtitle 2"/>
          <p:cNvSpPr>
            <a:spLocks noGrp="1"/>
          </p:cNvSpPr>
          <p:nvPr>
            <p:ph type="subTitle" idx="1"/>
          </p:nvPr>
        </p:nvSpPr>
        <p:spPr>
          <a:xfrm>
            <a:off x="684212" y="3843867"/>
            <a:ext cx="6400800" cy="1947333"/>
          </a:xfrm>
        </p:spPr>
        <p:txBody>
          <a:bodyPr anchor="t">
            <a:normAutofit/>
          </a:bodyPr>
          <a:lstStyle>
            <a:lvl1pPr marL="0" indent="0" algn="l">
              <a:buNone/>
              <a:defRPr sz="2100">
                <a:solidFill>
                  <a:schemeClr val="bg2">
                    <a:lumMod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9/15/2019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cxnSp>
        <p:nvCxnSpPr>
          <p:cNvPr id="16" name="Straight Connector 15"/>
          <p:cNvCxnSpPr/>
          <p:nvPr/>
        </p:nvCxnSpPr>
        <p:spPr>
          <a:xfrm flipH="1">
            <a:off x="8228012" y="8467"/>
            <a:ext cx="3810000" cy="3810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flipH="1">
            <a:off x="6108170" y="91545"/>
            <a:ext cx="6080655" cy="608065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flipH="1">
            <a:off x="7235825" y="228600"/>
            <a:ext cx="4953000" cy="4953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335837" y="32278"/>
            <a:ext cx="4852989" cy="485298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flipH="1">
            <a:off x="7845426" y="609601"/>
            <a:ext cx="4343399" cy="434339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17" name="Picture Placeholder 2"/>
          <p:cNvSpPr>
            <a:spLocks noGrp="1" noChangeAspect="1"/>
          </p:cNvSpPr>
          <p:nvPr>
            <p:ph type="pic" idx="13"/>
          </p:nvPr>
        </p:nvSpPr>
        <p:spPr>
          <a:xfrm>
            <a:off x="685800" y="533400"/>
            <a:ext cx="10818812" cy="31242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16" name="Text Placeholder 9"/>
          <p:cNvSpPr>
            <a:spLocks noGrp="1"/>
          </p:cNvSpPr>
          <p:nvPr>
            <p:ph type="body" sz="quarter" idx="14"/>
          </p:nvPr>
        </p:nvSpPr>
        <p:spPr>
          <a:xfrm>
            <a:off x="914402" y="3843867"/>
            <a:ext cx="8304210" cy="457200"/>
          </a:xfrm>
        </p:spPr>
        <p:txBody>
          <a:bodyPr anchor="t">
            <a:normAutofit/>
          </a:bodyPr>
          <a:lstStyle>
            <a:lvl1pPr marL="0" indent="0">
              <a:buFontTx/>
              <a:buNone/>
              <a:defRPr sz="16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Date Placeholder 2"/>
          <p:cNvSpPr>
            <a:spLocks noGrp="1"/>
          </p:cNvSpPr>
          <p:nvPr>
            <p:ph type="dt" sz="half" idx="10"/>
          </p:nvPr>
        </p:nvSpPr>
        <p:spPr/>
        <p:txBody>
          <a:bodyPr/>
          <a:lstStyle/>
          <a:p>
            <a:fld id="{B61BEF0D-F0BB-DE4B-95CE-6DB70DBA9567}" type="datetimeFigureOut">
              <a:rPr lang="en-US" dirty="0"/>
              <a:pPr/>
              <a:t>9/15/2019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anchor="ctr">
            <a:normAutofit/>
          </a:bodyPr>
          <a:lstStyle>
            <a:lvl1pPr algn="l">
              <a:defRPr sz="3200" b="0" cap="all"/>
            </a:lvl1pPr>
          </a:lstStyle>
          <a:p>
            <a:r>
              <a:rPr lang="en-US"/>
              <a:t>Click to edit Master title style</a:t>
            </a:r>
            <a:endParaRPr lang="en-US" dirty="0"/>
          </a:p>
        </p:txBody>
      </p:sp>
      <p:sp>
        <p:nvSpPr>
          <p:cNvPr id="3" name="Text Placeholder 2"/>
          <p:cNvSpPr>
            <a:spLocks noGrp="1"/>
          </p:cNvSpPr>
          <p:nvPr>
            <p:ph type="body" idx="1"/>
          </p:nvPr>
        </p:nvSpPr>
        <p:spPr>
          <a:xfrm>
            <a:off x="684212" y="4114800"/>
            <a:ext cx="8535988" cy="1879600"/>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9/15/2019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1411" y="685800"/>
            <a:ext cx="9144001" cy="2743200"/>
          </a:xfrm>
        </p:spPr>
        <p:txBody>
          <a:bodyPr anchor="ctr">
            <a:normAutofit/>
          </a:bodyPr>
          <a:lstStyle>
            <a:lvl1pPr algn="l">
              <a:defRPr sz="3200" b="0" cap="all">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1446212" y="3429000"/>
            <a:ext cx="8534400" cy="3810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84213" y="4301067"/>
            <a:ext cx="8534400" cy="1684865"/>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9/15/2019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14" name="TextBox 13"/>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84212" y="3429000"/>
            <a:ext cx="8534400" cy="1697400"/>
          </a:xfrm>
        </p:spPr>
        <p:txBody>
          <a:bodyPr anchor="b">
            <a:normAutofit/>
          </a:bodyPr>
          <a:lstStyle>
            <a:lvl1pPr algn="l">
              <a:defRPr sz="3200" b="0" cap="all"/>
            </a:lvl1pPr>
          </a:lstStyle>
          <a:p>
            <a:r>
              <a:rPr lang="en-US"/>
              <a:t>Click to edit Master title style</a:t>
            </a:r>
            <a:endParaRPr lang="en-US" dirty="0"/>
          </a:p>
        </p:txBody>
      </p:sp>
      <p:sp>
        <p:nvSpPr>
          <p:cNvPr id="3" name="Text Placeholder 2"/>
          <p:cNvSpPr>
            <a:spLocks noGrp="1"/>
          </p:cNvSpPr>
          <p:nvPr>
            <p:ph type="body" idx="1"/>
          </p:nvPr>
        </p:nvSpPr>
        <p:spPr>
          <a:xfrm>
            <a:off x="684211" y="5132981"/>
            <a:ext cx="8535990" cy="860400"/>
          </a:xfrm>
        </p:spPr>
        <p:txBody>
          <a:bodyPr anchor="t">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9/15/2019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1141413" y="685800"/>
            <a:ext cx="9144000" cy="2743200"/>
          </a:xfrm>
        </p:spPr>
        <p:txBody>
          <a:bodyPr anchor="ctr">
            <a:normAutofit/>
          </a:bodyPr>
          <a:lstStyle>
            <a:lvl1pPr algn="l">
              <a:defRPr sz="3200" b="0" cap="all">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684212" y="3928534"/>
            <a:ext cx="8534401" cy="1049866"/>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en-US"/>
              <a:t>Edit Master text styles</a:t>
            </a:r>
          </a:p>
        </p:txBody>
      </p:sp>
      <p:sp>
        <p:nvSpPr>
          <p:cNvPr id="3" name="Text Placeholder 2"/>
          <p:cNvSpPr>
            <a:spLocks noGrp="1"/>
          </p:cNvSpPr>
          <p:nvPr>
            <p:ph type="body" idx="1"/>
          </p:nvPr>
        </p:nvSpPr>
        <p:spPr>
          <a:xfrm>
            <a:off x="684211" y="4978400"/>
            <a:ext cx="8534401" cy="10160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9/15/2019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11" name="TextBox 10"/>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2" name="TextBox 11"/>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vert="horz" lIns="91440" tIns="45720" rIns="91440" bIns="45720" rtlCol="0" anchor="ctr">
            <a:normAutofit/>
          </a:bodyPr>
          <a:lstStyle>
            <a:lvl1pPr>
              <a:defRPr lang="en-US" b="0" dirty="0"/>
            </a:lvl1pPr>
          </a:lstStyle>
          <a:p>
            <a:pPr marL="0" lvl="0"/>
            <a:r>
              <a:rPr lang="en-US"/>
              <a:t>Click to edit Master title style</a:t>
            </a:r>
            <a:endParaRPr lang="en-US" dirty="0"/>
          </a:p>
        </p:txBody>
      </p:sp>
      <p:sp>
        <p:nvSpPr>
          <p:cNvPr id="10" name="Text Placeholder 9"/>
          <p:cNvSpPr>
            <a:spLocks noGrp="1"/>
          </p:cNvSpPr>
          <p:nvPr>
            <p:ph type="body" sz="quarter" idx="13"/>
          </p:nvPr>
        </p:nvSpPr>
        <p:spPr>
          <a:xfrm>
            <a:off x="684212" y="3928534"/>
            <a:ext cx="8534400" cy="838200"/>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en-US"/>
              <a:t>Edit Master text styles</a:t>
            </a:r>
          </a:p>
        </p:txBody>
      </p:sp>
      <p:sp>
        <p:nvSpPr>
          <p:cNvPr id="3" name="Text Placeholder 2"/>
          <p:cNvSpPr>
            <a:spLocks noGrp="1"/>
          </p:cNvSpPr>
          <p:nvPr>
            <p:ph type="body" idx="1"/>
          </p:nvPr>
        </p:nvSpPr>
        <p:spPr>
          <a:xfrm>
            <a:off x="684211" y="4766732"/>
            <a:ext cx="8534401" cy="1227667"/>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9/15/2019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9/15/2019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85212" y="685800"/>
            <a:ext cx="2057400" cy="45720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85800" y="685800"/>
            <a:ext cx="7823200" cy="5308600"/>
          </a:xfrm>
        </p:spPr>
        <p:txBody>
          <a:bodyPr vert="eaVert"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9/15/2019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ct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9/15/2019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84211" y="2006600"/>
            <a:ext cx="8534401" cy="2281600"/>
          </a:xfrm>
        </p:spPr>
        <p:txBody>
          <a:bodyPr anchor="b">
            <a:normAutofit/>
          </a:bodyPr>
          <a:lstStyle>
            <a:lvl1pPr algn="l">
              <a:defRPr sz="3600" b="0" cap="all"/>
            </a:lvl1pPr>
          </a:lstStyle>
          <a:p>
            <a:r>
              <a:rPr lang="en-US"/>
              <a:t>Click to edit Master title style</a:t>
            </a:r>
            <a:endParaRPr lang="en-US" dirty="0"/>
          </a:p>
        </p:txBody>
      </p:sp>
      <p:sp>
        <p:nvSpPr>
          <p:cNvPr id="3" name="Text Placeholder 2"/>
          <p:cNvSpPr>
            <a:spLocks noGrp="1"/>
          </p:cNvSpPr>
          <p:nvPr>
            <p:ph type="body" idx="1"/>
          </p:nvPr>
        </p:nvSpPr>
        <p:spPr>
          <a:xfrm>
            <a:off x="684213" y="4495800"/>
            <a:ext cx="8534400" cy="14986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9/15/2019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84211" y="685800"/>
            <a:ext cx="4937655" cy="361526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808133" y="685801"/>
            <a:ext cx="4934479" cy="3615266"/>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9/15/2019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972080" y="685800"/>
            <a:ext cx="4649787"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84211" y="1270529"/>
            <a:ext cx="4937655" cy="3030538"/>
          </a:xfrm>
        </p:spPr>
        <p:txBody>
          <a:bodyPr anchor="t">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079066" y="685800"/>
            <a:ext cx="4665134"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5806545" y="1262062"/>
            <a:ext cx="4929188" cy="3030538"/>
          </a:xfrm>
        </p:spPr>
        <p:txBody>
          <a:bodyPr anchor="t">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9/15/2019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9/15/2019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9/15/2019</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085012" y="685800"/>
            <a:ext cx="3657600" cy="1371600"/>
          </a:xfrm>
        </p:spPr>
        <p:txBody>
          <a:bodyPr anchor="b">
            <a:normAutofit/>
          </a:bodyPr>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684212" y="685800"/>
            <a:ext cx="5943601" cy="5308600"/>
          </a:xfrm>
        </p:spPr>
        <p:txBody>
          <a:bodyPr anchor="ct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7085012" y="2209799"/>
            <a:ext cx="3657600" cy="2091267"/>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9/15/2019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2812" y="1447800"/>
            <a:ext cx="6019800" cy="1143000"/>
          </a:xfrm>
        </p:spPr>
        <p:txBody>
          <a:bodyPr anchor="b">
            <a:normAutofit/>
          </a:bodyPr>
          <a:lstStyle>
            <a:lvl1pPr algn="l">
              <a:defRPr sz="2800" b="0"/>
            </a:lvl1pPr>
          </a:lstStyle>
          <a:p>
            <a:r>
              <a:rPr lang="en-US"/>
              <a:t>Click to edit Master title style</a:t>
            </a:r>
            <a:endParaRPr lang="en-US" dirty="0"/>
          </a:p>
        </p:txBody>
      </p:sp>
      <p:sp>
        <p:nvSpPr>
          <p:cNvPr id="14" name="Picture Placeholder 2"/>
          <p:cNvSpPr>
            <a:spLocks noGrp="1" noChangeAspect="1"/>
          </p:cNvSpPr>
          <p:nvPr>
            <p:ph type="pic" idx="1"/>
          </p:nvPr>
        </p:nvSpPr>
        <p:spPr>
          <a:xfrm>
            <a:off x="989012" y="914400"/>
            <a:ext cx="3280974" cy="45720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4722812" y="2777066"/>
            <a:ext cx="6021388" cy="2048933"/>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9/15/2019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7" name="Group 6"/>
          <p:cNvGrpSpPr/>
          <p:nvPr/>
        </p:nvGrpSpPr>
        <p:grpSpPr>
          <a:xfrm>
            <a:off x="9206969" y="2963333"/>
            <a:ext cx="2981858" cy="3208867"/>
            <a:chOff x="9206969" y="2963333"/>
            <a:chExt cx="2981858" cy="3208867"/>
          </a:xfrm>
        </p:grpSpPr>
        <p:cxnSp>
          <p:nvCxnSpPr>
            <p:cNvPr id="8" name="Straight Connector 7"/>
            <p:cNvCxnSpPr/>
            <p:nvPr/>
          </p:nvCxnSpPr>
          <p:spPr>
            <a:xfrm flipH="1">
              <a:off x="11276012" y="2963333"/>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H="1">
              <a:off x="9206969" y="3190344"/>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H="1">
              <a:off x="10292292" y="3285067"/>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flipH="1">
              <a:off x="10443103" y="3131080"/>
              <a:ext cx="1745722" cy="174572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H="1">
              <a:off x="10918826" y="3683001"/>
              <a:ext cx="1270001" cy="1269999"/>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Placeholder 1"/>
          <p:cNvSpPr>
            <a:spLocks noGrp="1"/>
          </p:cNvSpPr>
          <p:nvPr>
            <p:ph type="title"/>
          </p:nvPr>
        </p:nvSpPr>
        <p:spPr>
          <a:xfrm>
            <a:off x="684212" y="4487332"/>
            <a:ext cx="8534400" cy="1507067"/>
          </a:xfrm>
          <a:prstGeom prst="rect">
            <a:avLst/>
          </a:prstGeom>
          <a:effectLst/>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84212" y="685800"/>
            <a:ext cx="8534400" cy="3615267"/>
          </a:xfrm>
          <a:prstGeom prst="rect">
            <a:avLst/>
          </a:prstGeom>
        </p:spPr>
        <p:txBody>
          <a:bodyPr vert="horz" lIns="91440" tIns="45720" rIns="91440" bIns="45720" rtlCol="0" anchor="ct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9904412" y="6172200"/>
            <a:ext cx="1600200" cy="365125"/>
          </a:xfrm>
          <a:prstGeom prst="rect">
            <a:avLst/>
          </a:prstGeom>
        </p:spPr>
        <p:txBody>
          <a:bodyPr vert="horz" lIns="91440" tIns="45720" rIns="91440" bIns="45720" rtlCol="0" anchor="t"/>
          <a:lstStyle>
            <a:lvl1pPr algn="r">
              <a:defRPr sz="1000" b="0" i="0">
                <a:solidFill>
                  <a:schemeClr val="bg2">
                    <a:lumMod val="50000"/>
                  </a:schemeClr>
                </a:solidFill>
                <a:effectLst/>
                <a:latin typeface="+mn-lt"/>
              </a:defRPr>
            </a:lvl1pPr>
          </a:lstStyle>
          <a:p>
            <a:fld id="{B61BEF0D-F0BB-DE4B-95CE-6DB70DBA9567}" type="datetimeFigureOut">
              <a:rPr lang="en-US" dirty="0"/>
              <a:pPr/>
              <a:t>9/15/2019</a:t>
            </a:fld>
            <a:endParaRPr lang="en-US" dirty="0"/>
          </a:p>
        </p:txBody>
      </p:sp>
      <p:sp>
        <p:nvSpPr>
          <p:cNvPr id="5" name="Footer Placeholder 4"/>
          <p:cNvSpPr>
            <a:spLocks noGrp="1"/>
          </p:cNvSpPr>
          <p:nvPr>
            <p:ph type="ftr" sz="quarter" idx="3"/>
          </p:nvPr>
        </p:nvSpPr>
        <p:spPr>
          <a:xfrm>
            <a:off x="684212" y="6172200"/>
            <a:ext cx="7543800" cy="365125"/>
          </a:xfrm>
          <a:prstGeom prst="rect">
            <a:avLst/>
          </a:prstGeom>
        </p:spPr>
        <p:txBody>
          <a:bodyPr vert="horz" lIns="91440" tIns="45720" rIns="91440" bIns="45720" rtlCol="0" anchor="t"/>
          <a:lstStyle>
            <a:lvl1pPr algn="l">
              <a:defRPr sz="1000" b="0" i="0">
                <a:solidFill>
                  <a:schemeClr val="bg2">
                    <a:lumMod val="50000"/>
                  </a:schemeClr>
                </a:solidFill>
                <a:effectLst/>
                <a:latin typeface="+mn-lt"/>
              </a:defRPr>
            </a:lvl1pPr>
          </a:lstStyle>
          <a:p>
            <a:endParaRPr lang="en-US" dirty="0"/>
          </a:p>
        </p:txBody>
      </p:sp>
      <p:sp>
        <p:nvSpPr>
          <p:cNvPr id="6" name="Slide Number Placeholder 5"/>
          <p:cNvSpPr>
            <a:spLocks noGrp="1"/>
          </p:cNvSpPr>
          <p:nvPr>
            <p:ph type="sldNum" sz="quarter" idx="4"/>
          </p:nvPr>
        </p:nvSpPr>
        <p:spPr>
          <a:xfrm>
            <a:off x="10363200" y="5578475"/>
            <a:ext cx="1142245" cy="669925"/>
          </a:xfrm>
          <a:prstGeom prst="rect">
            <a:avLst/>
          </a:prstGeom>
        </p:spPr>
        <p:txBody>
          <a:bodyPr vert="horz" lIns="91440" tIns="45720" rIns="91440" bIns="45720" rtlCol="0" anchor="b"/>
          <a:lstStyle>
            <a:lvl1pPr algn="r">
              <a:defRPr sz="3200" b="0" i="0">
                <a:solidFill>
                  <a:schemeClr val="bg2">
                    <a:lumMod val="50000"/>
                  </a:schemeClr>
                </a:solidFill>
                <a:effectLst/>
                <a:latin typeface="+mn-lt"/>
              </a:defRPr>
            </a:lvl1pPr>
          </a:lstStyle>
          <a:p>
            <a:fld id="{D57F1E4F-1CFF-5643-939E-217C01CDF565}"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0" r:id="rId9"/>
    <p:sldLayoutId id="2147483668" r:id="rId10"/>
    <p:sldLayoutId id="2147483663" r:id="rId11"/>
    <p:sldLayoutId id="2147483664" r:id="rId12"/>
    <p:sldLayoutId id="2147483665" r:id="rId13"/>
    <p:sldLayoutId id="2147483666" r:id="rId14"/>
    <p:sldLayoutId id="2147483667" r:id="rId15"/>
    <p:sldLayoutId id="2147483658" r:id="rId16"/>
    <p:sldLayoutId id="2147483659" r:id="rId17"/>
  </p:sldLayoutIdLst>
  <p:txStyles>
    <p:title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8.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1.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8.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22.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Layout" Target="../slideLayouts/slideLayout8.xml"/></Relationships>
</file>

<file path=ppt/slides/_rels/slide23.xml.rels><?xml version="1.0" encoding="UTF-8" standalone="yes"?>
<Relationships xmlns="http://schemas.openxmlformats.org/package/2006/relationships"><Relationship Id="rId3" Type="http://schemas.openxmlformats.org/officeDocument/2006/relationships/hyperlink" Target="http://www.smartmusic.com/" TargetMode="External"/><Relationship Id="rId2" Type="http://schemas.openxmlformats.org/officeDocument/2006/relationships/hyperlink" Target="http://www.sightreadingfactory.com/" TargetMode="External"/><Relationship Id="rId1" Type="http://schemas.openxmlformats.org/officeDocument/2006/relationships/slideLayout" Target="../slideLayouts/slideLayout8.xml"/></Relationships>
</file>

<file path=ppt/slides/_rels/slide24.xml.rels><?xml version="1.0" encoding="UTF-8" standalone="yes"?>
<Relationships xmlns="http://schemas.openxmlformats.org/package/2006/relationships"><Relationship Id="rId3" Type="http://schemas.openxmlformats.org/officeDocument/2006/relationships/image" Target="../media/image10.svg"/><Relationship Id="rId2" Type="http://schemas.openxmlformats.org/officeDocument/2006/relationships/image" Target="../media/image9.png"/><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slideLayout" Target="../slideLayouts/slideLayout8.xml"/><Relationship Id="rId1" Type="http://schemas.openxmlformats.org/officeDocument/2006/relationships/video" Target="https://www.youtube.com/embed/P4J1zveCRjk?start=6" TargetMode="External"/><Relationship Id="rId4" Type="http://schemas.openxmlformats.org/officeDocument/2006/relationships/hyperlink" Target="https://youtu.be/P4J1zveCRjk" TargetMode="Externa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slideLayout" Target="../slideLayouts/slideLayout2.xml"/><Relationship Id="rId1" Type="http://schemas.openxmlformats.org/officeDocument/2006/relationships/video" Target="https://www.youtube.com/embed/X3zfP14pLxc" TargetMode="External"/><Relationship Id="rId4" Type="http://schemas.openxmlformats.org/officeDocument/2006/relationships/hyperlink" Target="https://youtu.be/X3zfP14pLxc" TargetMode="Externa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image" Target="../media/image3.jpg"/><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9.xml.rels><?xml version="1.0" encoding="UTF-8" standalone="yes"?>
<Relationships xmlns="http://schemas.openxmlformats.org/package/2006/relationships"><Relationship Id="rId3" Type="http://schemas.openxmlformats.org/officeDocument/2006/relationships/image" Target="../media/image7.jpg"/><Relationship Id="rId2" Type="http://schemas.openxmlformats.org/officeDocument/2006/relationships/image" Target="../media/image6.gif"/><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42895" y="390699"/>
            <a:ext cx="11130296" cy="2219498"/>
          </a:xfrm>
        </p:spPr>
        <p:txBody>
          <a:bodyPr>
            <a:normAutofit/>
          </a:bodyPr>
          <a:lstStyle/>
          <a:p>
            <a:r>
              <a:rPr lang="en-US" sz="4000" b="1" dirty="0"/>
              <a:t>SIGHTREADING: </a:t>
            </a:r>
            <a:br>
              <a:rPr lang="en-US" sz="4000" b="1" dirty="0"/>
            </a:br>
            <a:br>
              <a:rPr lang="en-US" sz="4000" b="1" dirty="0"/>
            </a:br>
            <a:r>
              <a:rPr lang="en-US" sz="4000" b="1" dirty="0"/>
              <a:t>Do you see the importance?</a:t>
            </a:r>
          </a:p>
        </p:txBody>
      </p:sp>
      <p:sp>
        <p:nvSpPr>
          <p:cNvPr id="3" name="Subtitle 2"/>
          <p:cNvSpPr>
            <a:spLocks noGrp="1"/>
          </p:cNvSpPr>
          <p:nvPr>
            <p:ph type="subTitle" idx="1"/>
          </p:nvPr>
        </p:nvSpPr>
        <p:spPr/>
        <p:txBody>
          <a:bodyPr>
            <a:normAutofit/>
          </a:bodyPr>
          <a:lstStyle/>
          <a:p>
            <a:r>
              <a:rPr lang="en-US" sz="2800" b="1" dirty="0">
                <a:solidFill>
                  <a:srgbClr val="FFFF00"/>
                </a:solidFill>
              </a:rPr>
              <a:t>Matthew Rowan</a:t>
            </a:r>
          </a:p>
          <a:p>
            <a:r>
              <a:rPr lang="en-US" sz="2800" b="1" dirty="0">
                <a:solidFill>
                  <a:srgbClr val="FFFF00"/>
                </a:solidFill>
              </a:rPr>
              <a:t>NFHS Performing Arts Conference</a:t>
            </a:r>
          </a:p>
          <a:p>
            <a:r>
              <a:rPr lang="en-US" sz="2800" b="1" dirty="0">
                <a:solidFill>
                  <a:srgbClr val="FFFF00"/>
                </a:solidFill>
              </a:rPr>
              <a:t>September 2019</a:t>
            </a:r>
          </a:p>
        </p:txBody>
      </p:sp>
    </p:spTree>
    <p:extLst>
      <p:ext uri="{BB962C8B-B14F-4D97-AF65-F5344CB8AC3E}">
        <p14:creationId xmlns:p14="http://schemas.microsoft.com/office/powerpoint/2010/main" val="209393252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itle 12"/>
          <p:cNvSpPr>
            <a:spLocks noGrp="1"/>
          </p:cNvSpPr>
          <p:nvPr>
            <p:ph type="title"/>
          </p:nvPr>
        </p:nvSpPr>
        <p:spPr>
          <a:xfrm>
            <a:off x="684212" y="245226"/>
            <a:ext cx="6057409" cy="1625138"/>
          </a:xfrm>
        </p:spPr>
        <p:txBody>
          <a:bodyPr/>
          <a:lstStyle/>
          <a:p>
            <a:r>
              <a:rPr lang="en-US" b="1" dirty="0" err="1"/>
              <a:t>Sightreading</a:t>
            </a:r>
            <a:r>
              <a:rPr lang="en-US" b="1" dirty="0"/>
              <a:t>: What is it?</a:t>
            </a:r>
          </a:p>
        </p:txBody>
      </p:sp>
      <p:sp>
        <p:nvSpPr>
          <p:cNvPr id="14" name="Text Placeholder 13"/>
          <p:cNvSpPr>
            <a:spLocks noGrp="1"/>
          </p:cNvSpPr>
          <p:nvPr>
            <p:ph type="body" idx="1"/>
          </p:nvPr>
        </p:nvSpPr>
        <p:spPr>
          <a:xfrm>
            <a:off x="783964" y="1596044"/>
            <a:ext cx="9249497" cy="4863122"/>
          </a:xfrm>
        </p:spPr>
        <p:txBody>
          <a:bodyPr>
            <a:normAutofit/>
          </a:bodyPr>
          <a:lstStyle/>
          <a:p>
            <a:pPr marL="342900" indent="-342900">
              <a:buFont typeface="Arial" panose="020B0604020202020204" pitchFamily="34" charset="0"/>
              <a:buChar char="•"/>
            </a:pPr>
            <a:r>
              <a:rPr lang="en-US" sz="2800" b="1" dirty="0">
                <a:solidFill>
                  <a:srgbClr val="FFFF00"/>
                </a:solidFill>
              </a:rPr>
              <a:t>The ability to read music at sight.</a:t>
            </a:r>
          </a:p>
          <a:p>
            <a:pPr marL="800100" lvl="1" indent="-342900">
              <a:buFont typeface="Arial" panose="020B0604020202020204" pitchFamily="34" charset="0"/>
              <a:buChar char="•"/>
            </a:pPr>
            <a:r>
              <a:rPr lang="en-US" sz="2400" dirty="0"/>
              <a:t>Understanding of Rhythmic Notation, Note and Rest Values, Time Signatures, and Pulse.</a:t>
            </a:r>
          </a:p>
          <a:p>
            <a:pPr marL="800100" lvl="1" indent="-342900">
              <a:buFont typeface="Arial" panose="020B0604020202020204" pitchFamily="34" charset="0"/>
              <a:buChar char="•"/>
            </a:pPr>
            <a:r>
              <a:rPr lang="en-US" sz="2400" dirty="0"/>
              <a:t>Understanding of Pitch, Note Names, and Musical Notation.</a:t>
            </a:r>
          </a:p>
          <a:p>
            <a:pPr marL="800100" lvl="1" indent="-342900">
              <a:buFont typeface="Arial" panose="020B0604020202020204" pitchFamily="34" charset="0"/>
              <a:buChar char="•"/>
            </a:pPr>
            <a:r>
              <a:rPr lang="en-US" sz="2400" dirty="0">
                <a:solidFill>
                  <a:schemeClr val="tx1"/>
                </a:solidFill>
              </a:rPr>
              <a:t>The combination of these allow for basic </a:t>
            </a:r>
            <a:r>
              <a:rPr lang="en-US" sz="2400" dirty="0" err="1">
                <a:solidFill>
                  <a:schemeClr val="tx1"/>
                </a:solidFill>
              </a:rPr>
              <a:t>sightreading</a:t>
            </a:r>
            <a:r>
              <a:rPr lang="en-US" sz="2400" dirty="0">
                <a:solidFill>
                  <a:schemeClr val="tx1"/>
                </a:solidFill>
              </a:rPr>
              <a:t> skills.</a:t>
            </a:r>
          </a:p>
          <a:p>
            <a:pPr marL="342900" indent="-342900">
              <a:buFont typeface="Arial" panose="020B0604020202020204" pitchFamily="34" charset="0"/>
              <a:buChar char="•"/>
            </a:pPr>
            <a:r>
              <a:rPr lang="en-US" sz="2800" b="1" dirty="0">
                <a:solidFill>
                  <a:srgbClr val="FFFF00"/>
                </a:solidFill>
              </a:rPr>
              <a:t>Ultimately, </a:t>
            </a:r>
            <a:r>
              <a:rPr lang="en-US" sz="2800" b="1" dirty="0" err="1">
                <a:solidFill>
                  <a:srgbClr val="FFFF00"/>
                </a:solidFill>
              </a:rPr>
              <a:t>sightreading</a:t>
            </a:r>
            <a:r>
              <a:rPr lang="en-US" sz="2800" b="1" dirty="0">
                <a:solidFill>
                  <a:srgbClr val="FFFF00"/>
                </a:solidFill>
              </a:rPr>
              <a:t> should be a </a:t>
            </a:r>
            <a:r>
              <a:rPr lang="en-US" sz="2800" b="1" dirty="0">
                <a:solidFill>
                  <a:schemeClr val="accent6">
                    <a:lumMod val="40000"/>
                    <a:lumOff val="60000"/>
                  </a:schemeClr>
                </a:solidFill>
              </a:rPr>
              <a:t>TOOL</a:t>
            </a:r>
            <a:r>
              <a:rPr lang="en-US" sz="2800" b="1" dirty="0">
                <a:solidFill>
                  <a:srgbClr val="FFFF00"/>
                </a:solidFill>
              </a:rPr>
              <a:t> used to assess </a:t>
            </a:r>
            <a:r>
              <a:rPr lang="en-US" sz="2800" b="1" u="sng" dirty="0">
                <a:solidFill>
                  <a:schemeClr val="accent6">
                    <a:lumMod val="40000"/>
                    <a:lumOff val="60000"/>
                  </a:schemeClr>
                </a:solidFill>
              </a:rPr>
              <a:t>FUNDAMENTAL MUSICAL SKILLS.</a:t>
            </a:r>
          </a:p>
          <a:p>
            <a:endParaRPr lang="en-US" sz="2800" dirty="0"/>
          </a:p>
        </p:txBody>
      </p:sp>
    </p:spTree>
    <p:extLst>
      <p:ext uri="{BB962C8B-B14F-4D97-AF65-F5344CB8AC3E}">
        <p14:creationId xmlns:p14="http://schemas.microsoft.com/office/powerpoint/2010/main" val="41837753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4">
                                            <p:txEl>
                                              <p:pRg st="0" end="0"/>
                                            </p:txEl>
                                          </p:spTgt>
                                        </p:tgtEl>
                                        <p:attrNameLst>
                                          <p:attrName>style.visibility</p:attrName>
                                        </p:attrNameLst>
                                      </p:cBhvr>
                                      <p:to>
                                        <p:strVal val="visible"/>
                                      </p:to>
                                    </p:set>
                                    <p:anim calcmode="lin" valueType="num">
                                      <p:cBhvr additive="base">
                                        <p:cTn id="7" dur="500" fill="hold"/>
                                        <p:tgtEl>
                                          <p:spTgt spid="14">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4">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14">
                                            <p:txEl>
                                              <p:pRg st="1" end="1"/>
                                            </p:txEl>
                                          </p:spTgt>
                                        </p:tgtEl>
                                        <p:attrNameLst>
                                          <p:attrName>style.visibility</p:attrName>
                                        </p:attrNameLst>
                                      </p:cBhvr>
                                      <p:to>
                                        <p:strVal val="visible"/>
                                      </p:to>
                                    </p:set>
                                    <p:anim calcmode="lin" valueType="num">
                                      <p:cBhvr additive="base">
                                        <p:cTn id="11" dur="500" fill="hold"/>
                                        <p:tgtEl>
                                          <p:spTgt spid="14">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14">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14">
                                            <p:txEl>
                                              <p:pRg st="2" end="2"/>
                                            </p:txEl>
                                          </p:spTgt>
                                        </p:tgtEl>
                                        <p:attrNameLst>
                                          <p:attrName>style.visibility</p:attrName>
                                        </p:attrNameLst>
                                      </p:cBhvr>
                                      <p:to>
                                        <p:strVal val="visible"/>
                                      </p:to>
                                    </p:set>
                                    <p:anim calcmode="lin" valueType="num">
                                      <p:cBhvr additive="base">
                                        <p:cTn id="15" dur="500" fill="hold"/>
                                        <p:tgtEl>
                                          <p:spTgt spid="14">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14">
                                            <p:txEl>
                                              <p:pRg st="2" end="2"/>
                                            </p:txEl>
                                          </p:spTgt>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14">
                                            <p:txEl>
                                              <p:pRg st="3" end="3"/>
                                            </p:txEl>
                                          </p:spTgt>
                                        </p:tgtEl>
                                        <p:attrNameLst>
                                          <p:attrName>style.visibility</p:attrName>
                                        </p:attrNameLst>
                                      </p:cBhvr>
                                      <p:to>
                                        <p:strVal val="visible"/>
                                      </p:to>
                                    </p:set>
                                    <p:anim calcmode="lin" valueType="num">
                                      <p:cBhvr additive="base">
                                        <p:cTn id="19" dur="500" fill="hold"/>
                                        <p:tgtEl>
                                          <p:spTgt spid="14">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14">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14">
                                            <p:txEl>
                                              <p:pRg st="4" end="4"/>
                                            </p:txEl>
                                          </p:spTgt>
                                        </p:tgtEl>
                                        <p:attrNameLst>
                                          <p:attrName>style.visibility</p:attrName>
                                        </p:attrNameLst>
                                      </p:cBhvr>
                                      <p:to>
                                        <p:strVal val="visible"/>
                                      </p:to>
                                    </p:set>
                                    <p:anim calcmode="lin" valueType="num">
                                      <p:cBhvr additive="base">
                                        <p:cTn id="25" dur="500" fill="hold"/>
                                        <p:tgtEl>
                                          <p:spTgt spid="14">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14">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bg>
      <p:bgPr>
        <a:gradFill rotWithShape="1">
          <a:gsLst>
            <a:gs pos="10000">
              <a:schemeClr val="bg2">
                <a:tint val="97000"/>
                <a:hueMod val="92000"/>
                <a:satMod val="169000"/>
                <a:lumMod val="164000"/>
              </a:schemeClr>
            </a:gs>
            <a:gs pos="100000">
              <a:schemeClr val="bg2">
                <a:shade val="96000"/>
                <a:satMod val="120000"/>
                <a:lumMod val="90000"/>
              </a:schemeClr>
            </a:gs>
          </a:gsLst>
          <a:lin ang="6120000" scaled="1"/>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1188304" y="501486"/>
            <a:ext cx="8534400" cy="1507067"/>
          </a:xfrm>
        </p:spPr>
        <p:txBody>
          <a:bodyPr>
            <a:normAutofit/>
          </a:bodyPr>
          <a:lstStyle/>
          <a:p>
            <a:pPr algn="r"/>
            <a:r>
              <a:rPr lang="en-US" b="1" dirty="0" err="1"/>
              <a:t>Sightreading</a:t>
            </a:r>
            <a:r>
              <a:rPr lang="en-US" b="1" dirty="0"/>
              <a:t>: the Importance</a:t>
            </a:r>
          </a:p>
        </p:txBody>
      </p:sp>
      <p:sp>
        <p:nvSpPr>
          <p:cNvPr id="3" name="Content Placeholder 2">
            <a:extLst>
              <a:ext uri="{FF2B5EF4-FFF2-40B4-BE49-F238E27FC236}">
                <a16:creationId xmlns:a16="http://schemas.microsoft.com/office/drawing/2014/main" id="{CD74F8E2-7145-4BCD-AFDA-BD91B5BC79F9}"/>
              </a:ext>
            </a:extLst>
          </p:cNvPr>
          <p:cNvSpPr>
            <a:spLocks noGrp="1"/>
          </p:cNvSpPr>
          <p:nvPr>
            <p:ph idx="1"/>
          </p:nvPr>
        </p:nvSpPr>
        <p:spPr>
          <a:xfrm>
            <a:off x="1188304" y="1234181"/>
            <a:ext cx="8534400" cy="3615267"/>
          </a:xfrm>
        </p:spPr>
        <p:txBody>
          <a:bodyPr>
            <a:normAutofit/>
          </a:bodyPr>
          <a:lstStyle/>
          <a:p>
            <a:r>
              <a:rPr lang="en-US" sz="3600" b="1" dirty="0">
                <a:solidFill>
                  <a:srgbClr val="FFFF00"/>
                </a:solidFill>
              </a:rPr>
              <a:t>Informal Text to Colleagues: </a:t>
            </a:r>
            <a:br>
              <a:rPr lang="en-US" sz="3600" b="1" dirty="0">
                <a:solidFill>
                  <a:srgbClr val="FFFF00"/>
                </a:solidFill>
              </a:rPr>
            </a:br>
            <a:br>
              <a:rPr lang="en-US" sz="3600" b="1" dirty="0">
                <a:solidFill>
                  <a:srgbClr val="FFFF00"/>
                </a:solidFill>
              </a:rPr>
            </a:br>
            <a:r>
              <a:rPr lang="en-US" sz="3600" b="1" dirty="0">
                <a:solidFill>
                  <a:srgbClr val="FFFF00"/>
                </a:solidFill>
              </a:rPr>
              <a:t>“Why is </a:t>
            </a:r>
            <a:r>
              <a:rPr lang="en-US" sz="3600" b="1" dirty="0" err="1">
                <a:solidFill>
                  <a:srgbClr val="FFFF00"/>
                </a:solidFill>
              </a:rPr>
              <a:t>Sightreading</a:t>
            </a:r>
            <a:r>
              <a:rPr lang="en-US" sz="3600" b="1" dirty="0">
                <a:solidFill>
                  <a:srgbClr val="FFFF00"/>
                </a:solidFill>
              </a:rPr>
              <a:t> Important?”</a:t>
            </a:r>
          </a:p>
        </p:txBody>
      </p:sp>
    </p:spTree>
    <p:extLst>
      <p:ext uri="{BB962C8B-B14F-4D97-AF65-F5344CB8AC3E}">
        <p14:creationId xmlns:p14="http://schemas.microsoft.com/office/powerpoint/2010/main" val="251258488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1242753"/>
          </a:xfrm>
        </p:spPr>
        <p:txBody>
          <a:bodyPr/>
          <a:lstStyle/>
          <a:p>
            <a:r>
              <a:rPr lang="en-US" b="1" dirty="0"/>
              <a:t>Colleague Responses: </a:t>
            </a:r>
            <a:br>
              <a:rPr lang="en-US" b="1" dirty="0"/>
            </a:br>
            <a:r>
              <a:rPr lang="en-US" dirty="0"/>
              <a:t>Why is </a:t>
            </a:r>
            <a:r>
              <a:rPr lang="en-US" dirty="0" err="1"/>
              <a:t>sightreading</a:t>
            </a:r>
            <a:r>
              <a:rPr lang="en-US" dirty="0"/>
              <a:t> important?</a:t>
            </a:r>
          </a:p>
        </p:txBody>
      </p:sp>
      <p:sp>
        <p:nvSpPr>
          <p:cNvPr id="3" name="Text Placeholder 2"/>
          <p:cNvSpPr>
            <a:spLocks noGrp="1"/>
          </p:cNvSpPr>
          <p:nvPr>
            <p:ph type="body" idx="1"/>
          </p:nvPr>
        </p:nvSpPr>
        <p:spPr>
          <a:xfrm>
            <a:off x="684212" y="2086495"/>
            <a:ext cx="11269490" cy="2394065"/>
          </a:xfrm>
        </p:spPr>
        <p:txBody>
          <a:bodyPr>
            <a:normAutofit/>
          </a:bodyPr>
          <a:lstStyle/>
          <a:p>
            <a:r>
              <a:rPr lang="en-US" sz="2800" b="1" dirty="0">
                <a:solidFill>
                  <a:srgbClr val="FFFF00"/>
                </a:solidFill>
                <a:latin typeface="Century Gothic" panose="020B0502020202020204" pitchFamily="34" charset="0"/>
              </a:rPr>
              <a:t>“The same reason I am able to read this text and laugh at it…..Literacy.”</a:t>
            </a:r>
          </a:p>
          <a:p>
            <a:endParaRPr lang="en-US" sz="2800" dirty="0">
              <a:solidFill>
                <a:srgbClr val="FFFF00"/>
              </a:solidFill>
            </a:endParaRPr>
          </a:p>
        </p:txBody>
      </p:sp>
    </p:spTree>
    <p:extLst>
      <p:ext uri="{BB962C8B-B14F-4D97-AF65-F5344CB8AC3E}">
        <p14:creationId xmlns:p14="http://schemas.microsoft.com/office/powerpoint/2010/main" val="358561389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1242753"/>
          </a:xfrm>
        </p:spPr>
        <p:txBody>
          <a:bodyPr/>
          <a:lstStyle/>
          <a:p>
            <a:r>
              <a:rPr lang="en-US" b="1" dirty="0"/>
              <a:t>Colleague Responses: </a:t>
            </a:r>
            <a:br>
              <a:rPr lang="en-US" b="1" dirty="0"/>
            </a:br>
            <a:r>
              <a:rPr lang="en-US" dirty="0"/>
              <a:t>Why is </a:t>
            </a:r>
            <a:r>
              <a:rPr lang="en-US" dirty="0" err="1"/>
              <a:t>sightreading</a:t>
            </a:r>
            <a:r>
              <a:rPr lang="en-US" dirty="0"/>
              <a:t> important?</a:t>
            </a:r>
          </a:p>
        </p:txBody>
      </p:sp>
      <p:sp>
        <p:nvSpPr>
          <p:cNvPr id="3" name="Text Placeholder 2"/>
          <p:cNvSpPr>
            <a:spLocks noGrp="1"/>
          </p:cNvSpPr>
          <p:nvPr>
            <p:ph type="body" idx="1"/>
          </p:nvPr>
        </p:nvSpPr>
        <p:spPr>
          <a:xfrm>
            <a:off x="684212" y="2086495"/>
            <a:ext cx="11269490" cy="2394065"/>
          </a:xfrm>
        </p:spPr>
        <p:txBody>
          <a:bodyPr>
            <a:normAutofit/>
          </a:bodyPr>
          <a:lstStyle/>
          <a:p>
            <a:r>
              <a:rPr lang="en-US" b="1" dirty="0">
                <a:solidFill>
                  <a:srgbClr val="FFFF00"/>
                </a:solidFill>
              </a:rPr>
              <a:t>“To show that we are teaching our kids the fundamentals of music so they can be </a:t>
            </a:r>
            <a:r>
              <a:rPr lang="en-US" b="1" u="sng" dirty="0">
                <a:solidFill>
                  <a:srgbClr val="FFFF00"/>
                </a:solidFill>
              </a:rPr>
              <a:t>independent players</a:t>
            </a:r>
            <a:r>
              <a:rPr lang="en-US" b="1" dirty="0">
                <a:solidFill>
                  <a:srgbClr val="FFFF00"/>
                </a:solidFill>
              </a:rPr>
              <a:t>. Also, to show that we aren’t </a:t>
            </a:r>
            <a:r>
              <a:rPr lang="en-US" b="1" u="sng" dirty="0">
                <a:solidFill>
                  <a:srgbClr val="FFFF00"/>
                </a:solidFill>
              </a:rPr>
              <a:t>rote teaching</a:t>
            </a:r>
            <a:r>
              <a:rPr lang="en-US" b="1" dirty="0">
                <a:solidFill>
                  <a:srgbClr val="FFFF00"/>
                </a:solidFill>
              </a:rPr>
              <a:t> and only working on the music for a festival or contest.”</a:t>
            </a:r>
          </a:p>
          <a:p>
            <a:endParaRPr lang="en-US" sz="2800" dirty="0">
              <a:solidFill>
                <a:srgbClr val="FFFF00"/>
              </a:solidFill>
            </a:endParaRPr>
          </a:p>
        </p:txBody>
      </p:sp>
    </p:spTree>
    <p:extLst>
      <p:ext uri="{BB962C8B-B14F-4D97-AF65-F5344CB8AC3E}">
        <p14:creationId xmlns:p14="http://schemas.microsoft.com/office/powerpoint/2010/main" val="165283524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1242753"/>
          </a:xfrm>
        </p:spPr>
        <p:txBody>
          <a:bodyPr/>
          <a:lstStyle/>
          <a:p>
            <a:r>
              <a:rPr lang="en-US" b="1" dirty="0"/>
              <a:t>Colleague Responses: </a:t>
            </a:r>
            <a:br>
              <a:rPr lang="en-US" b="1" dirty="0"/>
            </a:br>
            <a:r>
              <a:rPr lang="en-US" dirty="0"/>
              <a:t>Why is </a:t>
            </a:r>
            <a:r>
              <a:rPr lang="en-US" dirty="0" err="1"/>
              <a:t>sightreading</a:t>
            </a:r>
            <a:r>
              <a:rPr lang="en-US" dirty="0"/>
              <a:t> important?</a:t>
            </a:r>
          </a:p>
        </p:txBody>
      </p:sp>
      <p:sp>
        <p:nvSpPr>
          <p:cNvPr id="3" name="Text Placeholder 2"/>
          <p:cNvSpPr>
            <a:spLocks noGrp="1"/>
          </p:cNvSpPr>
          <p:nvPr>
            <p:ph type="body" idx="1"/>
          </p:nvPr>
        </p:nvSpPr>
        <p:spPr>
          <a:xfrm>
            <a:off x="684212" y="2086495"/>
            <a:ext cx="11269490" cy="2394065"/>
          </a:xfrm>
        </p:spPr>
        <p:txBody>
          <a:bodyPr>
            <a:normAutofit/>
          </a:bodyPr>
          <a:lstStyle/>
          <a:p>
            <a:r>
              <a:rPr lang="en-US" b="1" dirty="0">
                <a:solidFill>
                  <a:srgbClr val="FFFF00"/>
                </a:solidFill>
              </a:rPr>
              <a:t>“I think </a:t>
            </a:r>
            <a:r>
              <a:rPr lang="en-US" b="1" dirty="0" err="1">
                <a:solidFill>
                  <a:srgbClr val="FFFF00"/>
                </a:solidFill>
              </a:rPr>
              <a:t>sightreading</a:t>
            </a:r>
            <a:r>
              <a:rPr lang="en-US" b="1" dirty="0">
                <a:solidFill>
                  <a:srgbClr val="FFFF00"/>
                </a:solidFill>
              </a:rPr>
              <a:t> is an important benchmark on teaching effectiveness and aligned curriculum throughout a program. You can tell a lot about what students can and cannot do based on their sight reading recognition.” </a:t>
            </a:r>
          </a:p>
          <a:p>
            <a:endParaRPr lang="en-US" sz="2800" dirty="0">
              <a:solidFill>
                <a:srgbClr val="FFFF00"/>
              </a:solidFill>
            </a:endParaRPr>
          </a:p>
        </p:txBody>
      </p:sp>
    </p:spTree>
    <p:extLst>
      <p:ext uri="{BB962C8B-B14F-4D97-AF65-F5344CB8AC3E}">
        <p14:creationId xmlns:p14="http://schemas.microsoft.com/office/powerpoint/2010/main" val="361116008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1242753"/>
          </a:xfrm>
        </p:spPr>
        <p:txBody>
          <a:bodyPr/>
          <a:lstStyle/>
          <a:p>
            <a:r>
              <a:rPr lang="en-US" b="1" dirty="0"/>
              <a:t>Colleague Responses: </a:t>
            </a:r>
            <a:br>
              <a:rPr lang="en-US" b="1" dirty="0"/>
            </a:br>
            <a:r>
              <a:rPr lang="en-US" dirty="0"/>
              <a:t>Why is </a:t>
            </a:r>
            <a:r>
              <a:rPr lang="en-US" dirty="0" err="1"/>
              <a:t>sightreading</a:t>
            </a:r>
            <a:r>
              <a:rPr lang="en-US" dirty="0"/>
              <a:t> important?</a:t>
            </a:r>
          </a:p>
        </p:txBody>
      </p:sp>
      <p:sp>
        <p:nvSpPr>
          <p:cNvPr id="3" name="Text Placeholder 2"/>
          <p:cNvSpPr>
            <a:spLocks noGrp="1"/>
          </p:cNvSpPr>
          <p:nvPr>
            <p:ph type="body" idx="1"/>
          </p:nvPr>
        </p:nvSpPr>
        <p:spPr>
          <a:xfrm>
            <a:off x="684212" y="2086495"/>
            <a:ext cx="11269490" cy="2394065"/>
          </a:xfrm>
        </p:spPr>
        <p:txBody>
          <a:bodyPr>
            <a:normAutofit/>
          </a:bodyPr>
          <a:lstStyle/>
          <a:p>
            <a:r>
              <a:rPr lang="en-US" b="1" dirty="0">
                <a:solidFill>
                  <a:srgbClr val="FFFF00"/>
                </a:solidFill>
              </a:rPr>
              <a:t>“It has its place in the classroom. If fundamentals are being taught as they should, then the </a:t>
            </a:r>
            <a:r>
              <a:rPr lang="en-US" b="1" dirty="0" err="1">
                <a:solidFill>
                  <a:srgbClr val="FFFF00"/>
                </a:solidFill>
              </a:rPr>
              <a:t>sightreading</a:t>
            </a:r>
            <a:r>
              <a:rPr lang="en-US" b="1" dirty="0">
                <a:solidFill>
                  <a:srgbClr val="FFFF00"/>
                </a:solidFill>
              </a:rPr>
              <a:t> process can be beneficial to the learning environment. It becomes a TOOL to evaluate if fundamentals and musicianship are being taught. If rote teaching is occurring, then </a:t>
            </a:r>
            <a:r>
              <a:rPr lang="en-US" b="1" dirty="0" err="1">
                <a:solidFill>
                  <a:srgbClr val="FFFF00"/>
                </a:solidFill>
              </a:rPr>
              <a:t>sightreading</a:t>
            </a:r>
            <a:r>
              <a:rPr lang="en-US" b="1" dirty="0">
                <a:solidFill>
                  <a:srgbClr val="FFFF00"/>
                </a:solidFill>
              </a:rPr>
              <a:t> is useless.”</a:t>
            </a:r>
          </a:p>
          <a:p>
            <a:endParaRPr lang="en-US" sz="2800" dirty="0">
              <a:solidFill>
                <a:srgbClr val="FFFF00"/>
              </a:solidFill>
            </a:endParaRPr>
          </a:p>
        </p:txBody>
      </p:sp>
    </p:spTree>
    <p:extLst>
      <p:ext uri="{BB962C8B-B14F-4D97-AF65-F5344CB8AC3E}">
        <p14:creationId xmlns:p14="http://schemas.microsoft.com/office/powerpoint/2010/main" val="101658284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1242753"/>
          </a:xfrm>
        </p:spPr>
        <p:txBody>
          <a:bodyPr/>
          <a:lstStyle/>
          <a:p>
            <a:r>
              <a:rPr lang="en-US" b="1" dirty="0"/>
              <a:t>Colleague Responses: </a:t>
            </a:r>
            <a:br>
              <a:rPr lang="en-US" b="1" dirty="0"/>
            </a:br>
            <a:r>
              <a:rPr lang="en-US" dirty="0"/>
              <a:t>Why is </a:t>
            </a:r>
            <a:r>
              <a:rPr lang="en-US" dirty="0" err="1"/>
              <a:t>sightreading</a:t>
            </a:r>
            <a:r>
              <a:rPr lang="en-US" dirty="0"/>
              <a:t> important?</a:t>
            </a:r>
          </a:p>
        </p:txBody>
      </p:sp>
      <p:sp>
        <p:nvSpPr>
          <p:cNvPr id="3" name="Text Placeholder 2"/>
          <p:cNvSpPr>
            <a:spLocks noGrp="1"/>
          </p:cNvSpPr>
          <p:nvPr>
            <p:ph type="body" idx="1"/>
          </p:nvPr>
        </p:nvSpPr>
        <p:spPr>
          <a:xfrm>
            <a:off x="684212" y="2086495"/>
            <a:ext cx="11269490" cy="2842953"/>
          </a:xfrm>
        </p:spPr>
        <p:txBody>
          <a:bodyPr>
            <a:normAutofit fontScale="77500" lnSpcReduction="20000"/>
          </a:bodyPr>
          <a:lstStyle/>
          <a:p>
            <a:endParaRPr lang="en-US" b="1" dirty="0">
              <a:solidFill>
                <a:srgbClr val="FFFF00"/>
              </a:solidFill>
            </a:endParaRPr>
          </a:p>
          <a:p>
            <a:endParaRPr lang="en-US" b="1" dirty="0">
              <a:solidFill>
                <a:srgbClr val="FFFF00"/>
              </a:solidFill>
            </a:endParaRPr>
          </a:p>
          <a:p>
            <a:r>
              <a:rPr lang="en-US" sz="2600" b="1" dirty="0">
                <a:solidFill>
                  <a:srgbClr val="FFFF00"/>
                </a:solidFill>
              </a:rPr>
              <a:t>“Without the ability to recognize, play and understand music at sight, everything we do is simply a mechanical action of repeating sounds over and over until it sounds good.”</a:t>
            </a:r>
          </a:p>
          <a:p>
            <a:endParaRPr lang="en-US" sz="3600" b="1" dirty="0">
              <a:solidFill>
                <a:srgbClr val="FFFF00"/>
              </a:solidFill>
            </a:endParaRPr>
          </a:p>
          <a:p>
            <a:r>
              <a:rPr lang="en-US" sz="2600" b="1" dirty="0">
                <a:solidFill>
                  <a:srgbClr val="FFFF00"/>
                </a:solidFill>
              </a:rPr>
              <a:t>“Music is a language and, as purveyors of this language we must insist that our students can read it, write it, and speak it. Just as we expect that from our ELA teachers.”</a:t>
            </a:r>
          </a:p>
          <a:p>
            <a:endParaRPr lang="en-US" sz="2800" b="1" dirty="0">
              <a:solidFill>
                <a:srgbClr val="FFFF00"/>
              </a:solidFill>
            </a:endParaRPr>
          </a:p>
          <a:p>
            <a:endParaRPr lang="en-US" b="1" dirty="0">
              <a:solidFill>
                <a:srgbClr val="FFFF00"/>
              </a:solidFill>
            </a:endParaRPr>
          </a:p>
          <a:p>
            <a:endParaRPr lang="en-US" sz="2800" b="1" dirty="0">
              <a:solidFill>
                <a:srgbClr val="FFFF00"/>
              </a:solidFill>
            </a:endParaRPr>
          </a:p>
        </p:txBody>
      </p:sp>
    </p:spTree>
    <p:extLst>
      <p:ext uri="{BB962C8B-B14F-4D97-AF65-F5344CB8AC3E}">
        <p14:creationId xmlns:p14="http://schemas.microsoft.com/office/powerpoint/2010/main" val="337663967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1242753"/>
          </a:xfrm>
        </p:spPr>
        <p:txBody>
          <a:bodyPr/>
          <a:lstStyle/>
          <a:p>
            <a:r>
              <a:rPr lang="en-US" b="1" dirty="0"/>
              <a:t>Colleague Responses: </a:t>
            </a:r>
            <a:br>
              <a:rPr lang="en-US" b="1" dirty="0"/>
            </a:br>
            <a:r>
              <a:rPr lang="en-US" dirty="0"/>
              <a:t>Why is </a:t>
            </a:r>
            <a:r>
              <a:rPr lang="en-US" dirty="0" err="1"/>
              <a:t>sightreading</a:t>
            </a:r>
            <a:r>
              <a:rPr lang="en-US" dirty="0"/>
              <a:t> important?</a:t>
            </a:r>
          </a:p>
        </p:txBody>
      </p:sp>
      <p:sp>
        <p:nvSpPr>
          <p:cNvPr id="3" name="Text Placeholder 2"/>
          <p:cNvSpPr>
            <a:spLocks noGrp="1"/>
          </p:cNvSpPr>
          <p:nvPr>
            <p:ph type="body" idx="1"/>
          </p:nvPr>
        </p:nvSpPr>
        <p:spPr>
          <a:xfrm>
            <a:off x="559521" y="2161309"/>
            <a:ext cx="11061672" cy="3117273"/>
          </a:xfrm>
        </p:spPr>
        <p:txBody>
          <a:bodyPr>
            <a:normAutofit/>
          </a:bodyPr>
          <a:lstStyle/>
          <a:p>
            <a:pPr algn="ctr"/>
            <a:r>
              <a:rPr lang="en-US" sz="2400" b="1" i="1" u="sng" dirty="0">
                <a:solidFill>
                  <a:srgbClr val="FFFF00"/>
                </a:solidFill>
              </a:rPr>
              <a:t>“Because anyone can fluently speak a language and still be illiterate.”</a:t>
            </a:r>
          </a:p>
          <a:p>
            <a:endParaRPr lang="en-US" b="1" dirty="0">
              <a:solidFill>
                <a:srgbClr val="FFFF00"/>
              </a:solidFill>
            </a:endParaRPr>
          </a:p>
          <a:p>
            <a:r>
              <a:rPr lang="en-US" sz="2400" b="1" dirty="0">
                <a:solidFill>
                  <a:srgbClr val="FFFF00"/>
                </a:solidFill>
              </a:rPr>
              <a:t>“It accurately measures the music literacy levels of performers. Humans can fluently speak numerous languages without knowing how to read and or write those languages. One of the primary purposes of music education should be to teach people how to read, comprehend, and speak (perform) the language of music.”</a:t>
            </a:r>
          </a:p>
          <a:p>
            <a:endParaRPr lang="en-US" sz="2800" b="1" dirty="0">
              <a:solidFill>
                <a:srgbClr val="FFFF00"/>
              </a:solidFill>
            </a:endParaRPr>
          </a:p>
        </p:txBody>
      </p:sp>
    </p:spTree>
    <p:extLst>
      <p:ext uri="{BB962C8B-B14F-4D97-AF65-F5344CB8AC3E}">
        <p14:creationId xmlns:p14="http://schemas.microsoft.com/office/powerpoint/2010/main" val="104333225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F5B84A-8F20-4C3B-9909-098297F83FC0}"/>
              </a:ext>
            </a:extLst>
          </p:cNvPr>
          <p:cNvSpPr>
            <a:spLocks noGrp="1"/>
          </p:cNvSpPr>
          <p:nvPr>
            <p:ph type="title"/>
          </p:nvPr>
        </p:nvSpPr>
        <p:spPr>
          <a:xfrm>
            <a:off x="684213" y="685800"/>
            <a:ext cx="10058400" cy="1726660"/>
          </a:xfrm>
        </p:spPr>
        <p:txBody>
          <a:bodyPr/>
          <a:lstStyle/>
          <a:p>
            <a:pPr algn="ctr"/>
            <a:r>
              <a:rPr lang="en-US" b="1" dirty="0"/>
              <a:t>LITERACY AND MUSICAL LITERACY</a:t>
            </a:r>
          </a:p>
        </p:txBody>
      </p:sp>
      <p:sp>
        <p:nvSpPr>
          <p:cNvPr id="3" name="Text Placeholder 2">
            <a:extLst>
              <a:ext uri="{FF2B5EF4-FFF2-40B4-BE49-F238E27FC236}">
                <a16:creationId xmlns:a16="http://schemas.microsoft.com/office/drawing/2014/main" id="{9EF3DD35-5B89-491A-B7F4-07FC9BEA8D34}"/>
              </a:ext>
            </a:extLst>
          </p:cNvPr>
          <p:cNvSpPr>
            <a:spLocks noGrp="1"/>
          </p:cNvSpPr>
          <p:nvPr>
            <p:ph type="body" idx="1"/>
          </p:nvPr>
        </p:nvSpPr>
        <p:spPr>
          <a:xfrm>
            <a:off x="684211" y="2178996"/>
            <a:ext cx="10385865" cy="3815404"/>
          </a:xfrm>
        </p:spPr>
        <p:txBody>
          <a:bodyPr>
            <a:normAutofit/>
          </a:bodyPr>
          <a:lstStyle/>
          <a:p>
            <a:r>
              <a:rPr lang="en-US" sz="2400" b="1" dirty="0">
                <a:solidFill>
                  <a:srgbClr val="FFFF00"/>
                </a:solidFill>
              </a:rPr>
              <a:t>“There is a direct correlation between poverty and illiteracy. Per the Literacy Project Foundation, three out of four people on welfare cannot read. </a:t>
            </a:r>
            <a:r>
              <a:rPr lang="en-US" sz="2400" b="1" u="sng" dirty="0">
                <a:solidFill>
                  <a:schemeClr val="accent6">
                    <a:lumMod val="20000"/>
                    <a:lumOff val="80000"/>
                  </a:schemeClr>
                </a:solidFill>
              </a:rPr>
              <a:t>Fifty percent of unemployed individuals between 16 and 21 years of age are not considered literate.</a:t>
            </a:r>
            <a:r>
              <a:rPr lang="en-US" sz="2400" b="1" dirty="0">
                <a:solidFill>
                  <a:srgbClr val="FFFF00"/>
                </a:solidFill>
              </a:rPr>
              <a:t> On the flip side, as the literacy rate doubles, so doubles the per capita income.” </a:t>
            </a:r>
            <a:br>
              <a:rPr lang="en-US" sz="2400" b="1" dirty="0">
                <a:solidFill>
                  <a:srgbClr val="FFFF00"/>
                </a:solidFill>
              </a:rPr>
            </a:br>
            <a:br>
              <a:rPr lang="en-US" sz="2400" b="1" dirty="0">
                <a:solidFill>
                  <a:srgbClr val="FFFF00"/>
                </a:solidFill>
              </a:rPr>
            </a:br>
            <a:r>
              <a:rPr lang="en-US" sz="2400" b="1" dirty="0">
                <a:solidFill>
                  <a:srgbClr val="FFFF00"/>
                </a:solidFill>
              </a:rPr>
              <a:t>-</a:t>
            </a:r>
            <a:r>
              <a:rPr lang="en-US" sz="2400" b="1" i="1" dirty="0">
                <a:solidFill>
                  <a:srgbClr val="FFFF00"/>
                </a:solidFill>
              </a:rPr>
              <a:t>Success for Every Student </a:t>
            </a:r>
            <a:r>
              <a:rPr lang="en-US" sz="2400" b="1" dirty="0">
                <a:solidFill>
                  <a:srgbClr val="FFFF00"/>
                </a:solidFill>
              </a:rPr>
              <a:t>by Shelly </a:t>
            </a:r>
            <a:r>
              <a:rPr lang="en-US" sz="2400" b="1" dirty="0" err="1">
                <a:solidFill>
                  <a:srgbClr val="FFFF00"/>
                </a:solidFill>
              </a:rPr>
              <a:t>Pollnow</a:t>
            </a:r>
            <a:r>
              <a:rPr lang="en-US" sz="2400" b="1" dirty="0">
                <a:solidFill>
                  <a:srgbClr val="FFFF00"/>
                </a:solidFill>
              </a:rPr>
              <a:t> and Oran </a:t>
            </a:r>
            <a:r>
              <a:rPr lang="en-US" sz="2400" b="1" dirty="0" err="1">
                <a:solidFill>
                  <a:srgbClr val="FFFF00"/>
                </a:solidFill>
              </a:rPr>
              <a:t>Tkatchov</a:t>
            </a:r>
            <a:br>
              <a:rPr lang="en-US" sz="2400" b="1" dirty="0">
                <a:solidFill>
                  <a:srgbClr val="FFFF00"/>
                </a:solidFill>
              </a:rPr>
            </a:br>
            <a:endParaRPr lang="en-US" sz="2400" b="1" dirty="0">
              <a:solidFill>
                <a:srgbClr val="FFFF00"/>
              </a:solidFill>
            </a:endParaRPr>
          </a:p>
        </p:txBody>
      </p:sp>
    </p:spTree>
    <p:extLst>
      <p:ext uri="{BB962C8B-B14F-4D97-AF65-F5344CB8AC3E}">
        <p14:creationId xmlns:p14="http://schemas.microsoft.com/office/powerpoint/2010/main" val="101941066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AACCB5-E24F-4952-B8CA-F3CD1C61FCE3}"/>
              </a:ext>
            </a:extLst>
          </p:cNvPr>
          <p:cNvSpPr>
            <a:spLocks noGrp="1"/>
          </p:cNvSpPr>
          <p:nvPr>
            <p:ph type="title"/>
          </p:nvPr>
        </p:nvSpPr>
        <p:spPr>
          <a:xfrm>
            <a:off x="684213" y="685800"/>
            <a:ext cx="10058400" cy="1473740"/>
          </a:xfrm>
        </p:spPr>
        <p:txBody>
          <a:bodyPr>
            <a:normAutofit/>
          </a:bodyPr>
          <a:lstStyle/>
          <a:p>
            <a:r>
              <a:rPr lang="en-US" sz="4000" b="1" dirty="0"/>
              <a:t>Benefits of musical literacy:</a:t>
            </a:r>
          </a:p>
        </p:txBody>
      </p:sp>
      <p:sp>
        <p:nvSpPr>
          <p:cNvPr id="3" name="Text Placeholder 2">
            <a:extLst>
              <a:ext uri="{FF2B5EF4-FFF2-40B4-BE49-F238E27FC236}">
                <a16:creationId xmlns:a16="http://schemas.microsoft.com/office/drawing/2014/main" id="{C3A356FA-1284-40FC-A83A-67AF6514BA23}"/>
              </a:ext>
            </a:extLst>
          </p:cNvPr>
          <p:cNvSpPr>
            <a:spLocks noGrp="1"/>
          </p:cNvSpPr>
          <p:nvPr>
            <p:ph type="body" idx="1"/>
          </p:nvPr>
        </p:nvSpPr>
        <p:spPr>
          <a:xfrm>
            <a:off x="684211" y="2159540"/>
            <a:ext cx="10823575" cy="3834860"/>
          </a:xfrm>
        </p:spPr>
        <p:txBody>
          <a:bodyPr/>
          <a:lstStyle/>
          <a:p>
            <a:pPr marL="342900" indent="-342900">
              <a:buFont typeface="Wingdings" panose="05000000000000000000" pitchFamily="2" charset="2"/>
              <a:buChar char="Ø"/>
            </a:pPr>
            <a:r>
              <a:rPr lang="en-US" sz="2400" b="1" dirty="0">
                <a:solidFill>
                  <a:srgbClr val="FFFF00"/>
                </a:solidFill>
              </a:rPr>
              <a:t>Independent Musicians</a:t>
            </a:r>
          </a:p>
          <a:p>
            <a:pPr marL="342900" indent="-342900">
              <a:buFont typeface="Wingdings" panose="05000000000000000000" pitchFamily="2" charset="2"/>
              <a:buChar char="Ø"/>
            </a:pPr>
            <a:r>
              <a:rPr lang="en-US" sz="2400" b="1" dirty="0">
                <a:solidFill>
                  <a:srgbClr val="FFFF00"/>
                </a:solidFill>
              </a:rPr>
              <a:t>Increased Achievement and Ability Levels of Individuals and Ensembles</a:t>
            </a:r>
          </a:p>
          <a:p>
            <a:pPr marL="342900" indent="-342900">
              <a:buFont typeface="Wingdings" panose="05000000000000000000" pitchFamily="2" charset="2"/>
              <a:buChar char="Ø"/>
            </a:pPr>
            <a:r>
              <a:rPr lang="en-US" sz="2400" b="1" dirty="0">
                <a:solidFill>
                  <a:srgbClr val="FFFF00"/>
                </a:solidFill>
              </a:rPr>
              <a:t>Increased Teaching Efficiency and Enjoyment</a:t>
            </a:r>
          </a:p>
          <a:p>
            <a:pPr marL="342900" indent="-342900">
              <a:buFont typeface="Wingdings" panose="05000000000000000000" pitchFamily="2" charset="2"/>
              <a:buChar char="Ø"/>
            </a:pPr>
            <a:r>
              <a:rPr lang="en-US" sz="2400" b="1" dirty="0">
                <a:solidFill>
                  <a:srgbClr val="FFFF00"/>
                </a:solidFill>
              </a:rPr>
              <a:t>Increased Enjoyment for all: Performers, Teachers, Audience Members</a:t>
            </a:r>
          </a:p>
          <a:p>
            <a:pPr marL="342900" indent="-342900">
              <a:buFont typeface="Wingdings" panose="05000000000000000000" pitchFamily="2" charset="2"/>
              <a:buChar char="Ø"/>
            </a:pPr>
            <a:r>
              <a:rPr lang="en-US" sz="2400" b="1" dirty="0">
                <a:solidFill>
                  <a:srgbClr val="FFFF00"/>
                </a:solidFill>
              </a:rPr>
              <a:t>Provides the ability to create MOMENTS and MEMORIES that can last a lifetime. </a:t>
            </a:r>
          </a:p>
          <a:p>
            <a:pPr marL="342900" indent="-342900">
              <a:buFont typeface="Wingdings" panose="05000000000000000000" pitchFamily="2" charset="2"/>
              <a:buChar char="Ø"/>
            </a:pPr>
            <a:endParaRPr lang="en-US" dirty="0"/>
          </a:p>
        </p:txBody>
      </p:sp>
    </p:spTree>
    <p:extLst>
      <p:ext uri="{BB962C8B-B14F-4D97-AF65-F5344CB8AC3E}">
        <p14:creationId xmlns:p14="http://schemas.microsoft.com/office/powerpoint/2010/main" val="37349169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73921" y="572038"/>
            <a:ext cx="8534400" cy="1507067"/>
          </a:xfrm>
        </p:spPr>
        <p:txBody>
          <a:bodyPr>
            <a:normAutofit/>
          </a:bodyPr>
          <a:lstStyle/>
          <a:p>
            <a:pPr algn="ctr"/>
            <a:r>
              <a:rPr lang="en-US" sz="6000" b="1" dirty="0"/>
              <a:t>See spot run.</a:t>
            </a:r>
          </a:p>
        </p:txBody>
      </p:sp>
      <p:pic>
        <p:nvPicPr>
          <p:cNvPr id="6" name="Picture 5"/>
          <p:cNvPicPr>
            <a:picLocks noChangeAspect="1"/>
          </p:cNvPicPr>
          <p:nvPr/>
        </p:nvPicPr>
        <p:blipFill rotWithShape="1">
          <a:blip r:embed="rId2">
            <a:extLst>
              <a:ext uri="{28A0092B-C50C-407E-A947-70E740481C1C}">
                <a14:useLocalDpi xmlns:a14="http://schemas.microsoft.com/office/drawing/2010/main" val="0"/>
              </a:ext>
            </a:extLst>
          </a:blip>
          <a:srcRect r="12424"/>
          <a:stretch/>
        </p:blipFill>
        <p:spPr>
          <a:xfrm>
            <a:off x="3138544" y="2079105"/>
            <a:ext cx="5205153" cy="3810000"/>
          </a:xfrm>
          <a:prstGeom prst="rect">
            <a:avLst/>
          </a:prstGeom>
        </p:spPr>
      </p:pic>
    </p:spTree>
    <p:extLst>
      <p:ext uri="{BB962C8B-B14F-4D97-AF65-F5344CB8AC3E}">
        <p14:creationId xmlns:p14="http://schemas.microsoft.com/office/powerpoint/2010/main" val="150850714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DA46B0AC-D8F6-4596-AFF4-B416BCD0EFB3}"/>
              </a:ext>
            </a:extLst>
          </p:cNvPr>
          <p:cNvSpPr>
            <a:spLocks noGrp="1"/>
          </p:cNvSpPr>
          <p:nvPr>
            <p:ph type="title"/>
          </p:nvPr>
        </p:nvSpPr>
        <p:spPr>
          <a:xfrm>
            <a:off x="3663008" y="579475"/>
            <a:ext cx="4865983" cy="994144"/>
          </a:xfrm>
        </p:spPr>
        <p:txBody>
          <a:bodyPr>
            <a:normAutofit/>
          </a:bodyPr>
          <a:lstStyle/>
          <a:p>
            <a:r>
              <a:rPr lang="en-US" sz="3600" b="1" dirty="0"/>
              <a:t>THE VIRTUOUS CYCLE	</a:t>
            </a:r>
          </a:p>
        </p:txBody>
      </p:sp>
      <p:graphicFrame>
        <p:nvGraphicFramePr>
          <p:cNvPr id="7" name="Content Placeholder 6">
            <a:extLst>
              <a:ext uri="{FF2B5EF4-FFF2-40B4-BE49-F238E27FC236}">
                <a16:creationId xmlns:a16="http://schemas.microsoft.com/office/drawing/2014/main" id="{325D9E06-1A3C-4F6F-98DA-F5A4594BCB42}"/>
              </a:ext>
            </a:extLst>
          </p:cNvPr>
          <p:cNvGraphicFramePr>
            <a:graphicFrameLocks noGrp="1"/>
          </p:cNvGraphicFramePr>
          <p:nvPr>
            <p:ph idx="1"/>
            <p:extLst>
              <p:ext uri="{D42A27DB-BD31-4B8C-83A1-F6EECF244321}">
                <p14:modId xmlns:p14="http://schemas.microsoft.com/office/powerpoint/2010/main" val="3120200283"/>
              </p:ext>
            </p:extLst>
          </p:nvPr>
        </p:nvGraphicFramePr>
        <p:xfrm>
          <a:off x="3124199" y="1419446"/>
          <a:ext cx="5943600" cy="53086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43055753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gradFill rotWithShape="1">
          <a:gsLst>
            <a:gs pos="10000">
              <a:schemeClr val="bg2">
                <a:tint val="97000"/>
                <a:hueMod val="92000"/>
                <a:satMod val="169000"/>
                <a:lumMod val="164000"/>
              </a:schemeClr>
            </a:gs>
            <a:gs pos="100000">
              <a:schemeClr val="bg2">
                <a:shade val="96000"/>
                <a:satMod val="120000"/>
                <a:lumMod val="90000"/>
              </a:schemeClr>
            </a:gs>
          </a:gsLst>
          <a:lin ang="6120000" scaled="1"/>
        </a:gradFill>
        <a:effectLst/>
      </p:bgPr>
    </p:bg>
    <p:spTree>
      <p:nvGrpSpPr>
        <p:cNvPr id="1" name=""/>
        <p:cNvGrpSpPr/>
        <p:nvPr/>
      </p:nvGrpSpPr>
      <p:grpSpPr>
        <a:xfrm>
          <a:off x="0" y="0"/>
          <a:ext cx="0" cy="0"/>
          <a:chOff x="0" y="0"/>
          <a:chExt cx="0" cy="0"/>
        </a:xfrm>
      </p:grpSpPr>
      <p:grpSp>
        <p:nvGrpSpPr>
          <p:cNvPr id="26" name="Group 25">
            <a:extLst>
              <a:ext uri="{FF2B5EF4-FFF2-40B4-BE49-F238E27FC236}">
                <a16:creationId xmlns:a16="http://schemas.microsoft.com/office/drawing/2014/main" id="{B455B88A-C127-47B3-B317-724BD4EAAD0E}"/>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9206969" y="2963333"/>
            <a:ext cx="2981858" cy="3208867"/>
            <a:chOff x="9206969" y="2963333"/>
            <a:chExt cx="2981858" cy="3208867"/>
          </a:xfrm>
        </p:grpSpPr>
        <p:cxnSp>
          <p:nvCxnSpPr>
            <p:cNvPr id="27" name="Straight Connector 26">
              <a:extLst>
                <a:ext uri="{FF2B5EF4-FFF2-40B4-BE49-F238E27FC236}">
                  <a16:creationId xmlns:a16="http://schemas.microsoft.com/office/drawing/2014/main" id="{3F07A923-368D-45E6-AACC-9ECE4057AAC4}"/>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1276012" y="2963333"/>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8" name="Straight Connector 27">
              <a:extLst>
                <a:ext uri="{FF2B5EF4-FFF2-40B4-BE49-F238E27FC236}">
                  <a16:creationId xmlns:a16="http://schemas.microsoft.com/office/drawing/2014/main" id="{3FE16B44-FE3C-4330-AF20-E869FC7B78A2}"/>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9206969" y="3190344"/>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9" name="Straight Connector 28">
              <a:extLst>
                <a:ext uri="{FF2B5EF4-FFF2-40B4-BE49-F238E27FC236}">
                  <a16:creationId xmlns:a16="http://schemas.microsoft.com/office/drawing/2014/main" id="{81CB6733-6A12-4A1C-87C3-B676FB381DBA}"/>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292292" y="3285067"/>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30" name="Straight Connector 29">
              <a:extLst>
                <a:ext uri="{FF2B5EF4-FFF2-40B4-BE49-F238E27FC236}">
                  <a16:creationId xmlns:a16="http://schemas.microsoft.com/office/drawing/2014/main" id="{A754CCFD-DC5E-453F-B95A-F045ED9B290B}"/>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443103" y="3131080"/>
              <a:ext cx="1745722" cy="174572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31" name="Straight Connector 30">
              <a:extLst>
                <a:ext uri="{FF2B5EF4-FFF2-40B4-BE49-F238E27FC236}">
                  <a16:creationId xmlns:a16="http://schemas.microsoft.com/office/drawing/2014/main" id="{AE826A39-89EA-44EA-ABC5-F44693492176}"/>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918826" y="3683001"/>
              <a:ext cx="1270001" cy="1269999"/>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1">
            <a:extLst>
              <a:ext uri="{FF2B5EF4-FFF2-40B4-BE49-F238E27FC236}">
                <a16:creationId xmlns:a16="http://schemas.microsoft.com/office/drawing/2014/main" id="{514A51DF-FD90-4933-8B1D-B7B7509A58FD}"/>
              </a:ext>
            </a:extLst>
          </p:cNvPr>
          <p:cNvSpPr>
            <a:spLocks noGrp="1"/>
          </p:cNvSpPr>
          <p:nvPr>
            <p:ph type="title"/>
          </p:nvPr>
        </p:nvSpPr>
        <p:spPr>
          <a:xfrm>
            <a:off x="448507" y="4527549"/>
            <a:ext cx="10394914" cy="1507067"/>
          </a:xfrm>
        </p:spPr>
        <p:txBody>
          <a:bodyPr vert="horz" lIns="91440" tIns="45720" rIns="91440" bIns="45720" rtlCol="0" anchor="ctr">
            <a:normAutofit/>
          </a:bodyPr>
          <a:lstStyle/>
          <a:p>
            <a:r>
              <a:rPr lang="en-US" sz="3600" b="1" kern="1200" cap="all" dirty="0">
                <a:ln w="3175" cmpd="sng">
                  <a:noFill/>
                </a:ln>
                <a:solidFill>
                  <a:schemeClr val="tx1"/>
                </a:solidFill>
                <a:effectLst/>
                <a:latin typeface="+mj-lt"/>
                <a:ea typeface="+mj-ea"/>
                <a:cs typeface="+mj-cs"/>
              </a:rPr>
              <a:t>Individual and ensemble sightreading</a:t>
            </a:r>
          </a:p>
        </p:txBody>
      </p:sp>
      <p:graphicFrame>
        <p:nvGraphicFramePr>
          <p:cNvPr id="21" name="Content Placeholder 2">
            <a:extLst>
              <a:ext uri="{FF2B5EF4-FFF2-40B4-BE49-F238E27FC236}">
                <a16:creationId xmlns:a16="http://schemas.microsoft.com/office/drawing/2014/main" id="{BB68CA85-E19E-4B30-A2AB-3F14181BAB29}"/>
              </a:ext>
            </a:extLst>
          </p:cNvPr>
          <p:cNvGraphicFramePr>
            <a:graphicFrameLocks noGrp="1"/>
          </p:cNvGraphicFramePr>
          <p:nvPr>
            <p:ph idx="1"/>
            <p:extLst>
              <p:ext uri="{D42A27DB-BD31-4B8C-83A1-F6EECF244321}">
                <p14:modId xmlns:p14="http://schemas.microsoft.com/office/powerpoint/2010/main" val="2974986189"/>
              </p:ext>
            </p:extLst>
          </p:nvPr>
        </p:nvGraphicFramePr>
        <p:xfrm>
          <a:off x="684212" y="685800"/>
          <a:ext cx="10820399" cy="36147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94380972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1C8141-86D2-4D3A-AAB1-9CA30A7C092E}"/>
              </a:ext>
            </a:extLst>
          </p:cNvPr>
          <p:cNvSpPr>
            <a:spLocks noGrp="1"/>
          </p:cNvSpPr>
          <p:nvPr>
            <p:ph type="title"/>
          </p:nvPr>
        </p:nvSpPr>
        <p:spPr>
          <a:xfrm>
            <a:off x="2211664" y="404036"/>
            <a:ext cx="7768671" cy="802757"/>
          </a:xfrm>
        </p:spPr>
        <p:txBody>
          <a:bodyPr>
            <a:normAutofit/>
          </a:bodyPr>
          <a:lstStyle/>
          <a:p>
            <a:pPr algn="ctr"/>
            <a:r>
              <a:rPr lang="en-US" sz="3200" b="1" dirty="0"/>
              <a:t>SIGHTREADING INCORPORATION</a:t>
            </a:r>
          </a:p>
        </p:txBody>
      </p:sp>
      <p:pic>
        <p:nvPicPr>
          <p:cNvPr id="6" name="Content Placeholder 5" descr="Description automatically generated">
            <a:extLst>
              <a:ext uri="{FF2B5EF4-FFF2-40B4-BE49-F238E27FC236}">
                <a16:creationId xmlns:a16="http://schemas.microsoft.com/office/drawing/2014/main" id="{535D7046-0900-4106-A175-A5D23471427F}"/>
              </a:ext>
            </a:extLst>
          </p:cNvPr>
          <p:cNvPicPr>
            <a:picLocks noGrp="1" noChangeAspect="1"/>
          </p:cNvPicPr>
          <p:nvPr>
            <p:ph idx="1"/>
          </p:nvPr>
        </p:nvPicPr>
        <p:blipFill>
          <a:blip r:embed="rId2"/>
          <a:stretch>
            <a:fillRect/>
          </a:stretch>
        </p:blipFill>
        <p:spPr>
          <a:xfrm>
            <a:off x="6556439" y="1518137"/>
            <a:ext cx="5435800" cy="3713081"/>
          </a:xfrm>
        </p:spPr>
      </p:pic>
      <p:sp>
        <p:nvSpPr>
          <p:cNvPr id="4" name="Text Placeholder 3">
            <a:extLst>
              <a:ext uri="{FF2B5EF4-FFF2-40B4-BE49-F238E27FC236}">
                <a16:creationId xmlns:a16="http://schemas.microsoft.com/office/drawing/2014/main" id="{2CBACDC4-4D41-4226-97D5-12CA303E3C14}"/>
              </a:ext>
            </a:extLst>
          </p:cNvPr>
          <p:cNvSpPr>
            <a:spLocks noGrp="1"/>
          </p:cNvSpPr>
          <p:nvPr>
            <p:ph type="body" sz="half" idx="2"/>
          </p:nvPr>
        </p:nvSpPr>
        <p:spPr>
          <a:xfrm>
            <a:off x="684212" y="1518138"/>
            <a:ext cx="6008417" cy="4648200"/>
          </a:xfrm>
        </p:spPr>
        <p:txBody>
          <a:bodyPr>
            <a:normAutofit/>
          </a:bodyPr>
          <a:lstStyle/>
          <a:p>
            <a:pPr marL="285750" indent="-285750">
              <a:buFont typeface="Wingdings" panose="05000000000000000000" pitchFamily="2" charset="2"/>
              <a:buChar char="Ø"/>
            </a:pPr>
            <a:r>
              <a:rPr lang="en-US" sz="1800" b="1" dirty="0">
                <a:solidFill>
                  <a:srgbClr val="FFFF00"/>
                </a:solidFill>
              </a:rPr>
              <a:t>Teach Fundamentals at ALL levels.</a:t>
            </a:r>
          </a:p>
          <a:p>
            <a:pPr marL="285750" indent="-285750">
              <a:buFont typeface="Wingdings" panose="05000000000000000000" pitchFamily="2" charset="2"/>
              <a:buChar char="Ø"/>
            </a:pPr>
            <a:r>
              <a:rPr lang="en-US" sz="1800" b="1" dirty="0">
                <a:solidFill>
                  <a:srgbClr val="FFFF00"/>
                </a:solidFill>
              </a:rPr>
              <a:t>Build Into the ensemble warm-up process.</a:t>
            </a:r>
          </a:p>
          <a:p>
            <a:pPr marL="285750" indent="-285750">
              <a:buFont typeface="Wingdings" panose="05000000000000000000" pitchFamily="2" charset="2"/>
              <a:buChar char="Ø"/>
            </a:pPr>
            <a:r>
              <a:rPr lang="en-US" sz="1800" b="1" dirty="0">
                <a:solidFill>
                  <a:srgbClr val="FFFF00"/>
                </a:solidFill>
              </a:rPr>
              <a:t>Teach a PROCESS for individuals and ensembles. </a:t>
            </a:r>
          </a:p>
          <a:p>
            <a:pPr marL="285750" indent="-285750">
              <a:buFont typeface="Wingdings" panose="05000000000000000000" pitchFamily="2" charset="2"/>
              <a:buChar char="Ø"/>
            </a:pPr>
            <a:r>
              <a:rPr lang="en-US" sz="1800" b="1" dirty="0" err="1">
                <a:solidFill>
                  <a:srgbClr val="FFFF00"/>
                </a:solidFill>
              </a:rPr>
              <a:t>Sightread</a:t>
            </a:r>
            <a:r>
              <a:rPr lang="en-US" sz="1800" b="1" dirty="0">
                <a:solidFill>
                  <a:srgbClr val="FFFF00"/>
                </a:solidFill>
              </a:rPr>
              <a:t> Daily</a:t>
            </a:r>
          </a:p>
          <a:p>
            <a:pPr marL="742950" lvl="1" indent="-285750">
              <a:buFont typeface="Wingdings" panose="05000000000000000000" pitchFamily="2" charset="2"/>
              <a:buChar char="Ø"/>
            </a:pPr>
            <a:r>
              <a:rPr lang="en-US" sz="1400" b="1" dirty="0">
                <a:solidFill>
                  <a:srgbClr val="FFFF00"/>
                </a:solidFill>
              </a:rPr>
              <a:t>Ensure it is aligned with what is being taught.</a:t>
            </a:r>
          </a:p>
          <a:p>
            <a:pPr marL="742950" lvl="1" indent="-285750">
              <a:buFont typeface="Wingdings" panose="05000000000000000000" pitchFamily="2" charset="2"/>
              <a:buChar char="Ø"/>
            </a:pPr>
            <a:r>
              <a:rPr lang="en-US" sz="1400" b="1" dirty="0">
                <a:solidFill>
                  <a:srgbClr val="FFFF00"/>
                </a:solidFill>
              </a:rPr>
              <a:t>Start Small and increase length as students progress.</a:t>
            </a:r>
          </a:p>
          <a:p>
            <a:pPr marL="742950" lvl="1" indent="-285750">
              <a:buFont typeface="Wingdings" panose="05000000000000000000" pitchFamily="2" charset="2"/>
              <a:buChar char="Ø"/>
            </a:pPr>
            <a:r>
              <a:rPr lang="en-US" sz="1400" b="1" dirty="0">
                <a:solidFill>
                  <a:srgbClr val="FFFF00"/>
                </a:solidFill>
              </a:rPr>
              <a:t>Work Simple to Complex</a:t>
            </a:r>
          </a:p>
          <a:p>
            <a:pPr marL="742950" lvl="1" indent="-285750">
              <a:buFont typeface="Wingdings" panose="05000000000000000000" pitchFamily="2" charset="2"/>
              <a:buChar char="Ø"/>
            </a:pPr>
            <a:r>
              <a:rPr lang="en-US" sz="1400" b="1" dirty="0">
                <a:solidFill>
                  <a:srgbClr val="FFFF00"/>
                </a:solidFill>
              </a:rPr>
              <a:t>Don’t move on until the skill is mastered.</a:t>
            </a:r>
          </a:p>
          <a:p>
            <a:pPr marL="285750" indent="-285750">
              <a:buFont typeface="Wingdings" panose="05000000000000000000" pitchFamily="2" charset="2"/>
              <a:buChar char="Ø"/>
            </a:pPr>
            <a:r>
              <a:rPr lang="en-US" sz="1800" b="1" dirty="0">
                <a:solidFill>
                  <a:srgbClr val="FFFF00"/>
                </a:solidFill>
              </a:rPr>
              <a:t>Understand Adjudication Requirements/Allowances</a:t>
            </a:r>
          </a:p>
          <a:p>
            <a:pPr marL="285750" indent="-285750">
              <a:buFont typeface="Wingdings" panose="05000000000000000000" pitchFamily="2" charset="2"/>
              <a:buChar char="Ø"/>
            </a:pPr>
            <a:endParaRPr lang="en-US" sz="1800" b="1" dirty="0">
              <a:solidFill>
                <a:srgbClr val="FFFF00"/>
              </a:solidFill>
            </a:endParaRPr>
          </a:p>
        </p:txBody>
      </p:sp>
    </p:spTree>
    <p:extLst>
      <p:ext uri="{BB962C8B-B14F-4D97-AF65-F5344CB8AC3E}">
        <p14:creationId xmlns:p14="http://schemas.microsoft.com/office/powerpoint/2010/main" val="20165224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additive="base">
                                        <p:cTn id="7"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4">
                                            <p:txEl>
                                              <p:pRg st="1" end="1"/>
                                            </p:txEl>
                                          </p:spTgt>
                                        </p:tgtEl>
                                        <p:attrNameLst>
                                          <p:attrName>style.visibility</p:attrName>
                                        </p:attrNameLst>
                                      </p:cBhvr>
                                      <p:to>
                                        <p:strVal val="visible"/>
                                      </p:to>
                                    </p:set>
                                    <p:anim calcmode="lin" valueType="num">
                                      <p:cBhvr additive="base">
                                        <p:cTn id="13" dur="500" fill="hold"/>
                                        <p:tgtEl>
                                          <p:spTgt spid="4">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4">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4">
                                            <p:txEl>
                                              <p:pRg st="2" end="2"/>
                                            </p:txEl>
                                          </p:spTgt>
                                        </p:tgtEl>
                                        <p:attrNameLst>
                                          <p:attrName>style.visibility</p:attrName>
                                        </p:attrNameLst>
                                      </p:cBhvr>
                                      <p:to>
                                        <p:strVal val="visible"/>
                                      </p:to>
                                    </p:set>
                                    <p:anim calcmode="lin" valueType="num">
                                      <p:cBhvr additive="base">
                                        <p:cTn id="19" dur="500" fill="hold"/>
                                        <p:tgtEl>
                                          <p:spTgt spid="4">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4">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4">
                                            <p:txEl>
                                              <p:pRg st="3" end="3"/>
                                            </p:txEl>
                                          </p:spTgt>
                                        </p:tgtEl>
                                        <p:attrNameLst>
                                          <p:attrName>style.visibility</p:attrName>
                                        </p:attrNameLst>
                                      </p:cBhvr>
                                      <p:to>
                                        <p:strVal val="visible"/>
                                      </p:to>
                                    </p:set>
                                    <p:anim calcmode="lin" valueType="num">
                                      <p:cBhvr additive="base">
                                        <p:cTn id="25" dur="500" fill="hold"/>
                                        <p:tgtEl>
                                          <p:spTgt spid="4">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4">
                                            <p:txEl>
                                              <p:pRg st="3" end="3"/>
                                            </p:txEl>
                                          </p:spTgt>
                                        </p:tgtEl>
                                        <p:attrNameLst>
                                          <p:attrName>ppt_y</p:attrName>
                                        </p:attrNameLst>
                                      </p:cBhvr>
                                      <p:tavLst>
                                        <p:tav tm="0">
                                          <p:val>
                                            <p:strVal val="1+#ppt_h/2"/>
                                          </p:val>
                                        </p:tav>
                                        <p:tav tm="100000">
                                          <p:val>
                                            <p:strVal val="#ppt_y"/>
                                          </p:val>
                                        </p:tav>
                                      </p:tavLst>
                                    </p:anim>
                                  </p:childTnLst>
                                </p:cTn>
                              </p:par>
                              <p:par>
                                <p:cTn id="27" presetID="2" presetClass="entr" presetSubtype="4" fill="hold" grpId="0" nodeType="withEffect">
                                  <p:stCondLst>
                                    <p:cond delay="0"/>
                                  </p:stCondLst>
                                  <p:childTnLst>
                                    <p:set>
                                      <p:cBhvr>
                                        <p:cTn id="28" dur="1" fill="hold">
                                          <p:stCondLst>
                                            <p:cond delay="0"/>
                                          </p:stCondLst>
                                        </p:cTn>
                                        <p:tgtEl>
                                          <p:spTgt spid="4">
                                            <p:txEl>
                                              <p:pRg st="4" end="4"/>
                                            </p:txEl>
                                          </p:spTgt>
                                        </p:tgtEl>
                                        <p:attrNameLst>
                                          <p:attrName>style.visibility</p:attrName>
                                        </p:attrNameLst>
                                      </p:cBhvr>
                                      <p:to>
                                        <p:strVal val="visible"/>
                                      </p:to>
                                    </p:set>
                                    <p:anim calcmode="lin" valueType="num">
                                      <p:cBhvr additive="base">
                                        <p:cTn id="29" dur="500" fill="hold"/>
                                        <p:tgtEl>
                                          <p:spTgt spid="4">
                                            <p:txEl>
                                              <p:pRg st="4" end="4"/>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4">
                                            <p:txEl>
                                              <p:pRg st="4" end="4"/>
                                            </p:txEl>
                                          </p:spTgt>
                                        </p:tgtEl>
                                        <p:attrNameLst>
                                          <p:attrName>ppt_y</p:attrName>
                                        </p:attrNameLst>
                                      </p:cBhvr>
                                      <p:tavLst>
                                        <p:tav tm="0">
                                          <p:val>
                                            <p:strVal val="1+#ppt_h/2"/>
                                          </p:val>
                                        </p:tav>
                                        <p:tav tm="100000">
                                          <p:val>
                                            <p:strVal val="#ppt_y"/>
                                          </p:val>
                                        </p:tav>
                                      </p:tavLst>
                                    </p:anim>
                                  </p:childTnLst>
                                </p:cTn>
                              </p:par>
                              <p:par>
                                <p:cTn id="31" presetID="2" presetClass="entr" presetSubtype="4" fill="hold" grpId="0" nodeType="withEffect">
                                  <p:stCondLst>
                                    <p:cond delay="0"/>
                                  </p:stCondLst>
                                  <p:childTnLst>
                                    <p:set>
                                      <p:cBhvr>
                                        <p:cTn id="32" dur="1" fill="hold">
                                          <p:stCondLst>
                                            <p:cond delay="0"/>
                                          </p:stCondLst>
                                        </p:cTn>
                                        <p:tgtEl>
                                          <p:spTgt spid="4">
                                            <p:txEl>
                                              <p:pRg st="5" end="5"/>
                                            </p:txEl>
                                          </p:spTgt>
                                        </p:tgtEl>
                                        <p:attrNameLst>
                                          <p:attrName>style.visibility</p:attrName>
                                        </p:attrNameLst>
                                      </p:cBhvr>
                                      <p:to>
                                        <p:strVal val="visible"/>
                                      </p:to>
                                    </p:set>
                                    <p:anim calcmode="lin" valueType="num">
                                      <p:cBhvr additive="base">
                                        <p:cTn id="33" dur="500" fill="hold"/>
                                        <p:tgtEl>
                                          <p:spTgt spid="4">
                                            <p:txEl>
                                              <p:pRg st="5" end="5"/>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4">
                                            <p:txEl>
                                              <p:pRg st="5" end="5"/>
                                            </p:txEl>
                                          </p:spTgt>
                                        </p:tgtEl>
                                        <p:attrNameLst>
                                          <p:attrName>ppt_y</p:attrName>
                                        </p:attrNameLst>
                                      </p:cBhvr>
                                      <p:tavLst>
                                        <p:tav tm="0">
                                          <p:val>
                                            <p:strVal val="1+#ppt_h/2"/>
                                          </p:val>
                                        </p:tav>
                                        <p:tav tm="100000">
                                          <p:val>
                                            <p:strVal val="#ppt_y"/>
                                          </p:val>
                                        </p:tav>
                                      </p:tavLst>
                                    </p:anim>
                                  </p:childTnLst>
                                </p:cTn>
                              </p:par>
                              <p:par>
                                <p:cTn id="35" presetID="2" presetClass="entr" presetSubtype="4" fill="hold" grpId="0" nodeType="withEffect">
                                  <p:stCondLst>
                                    <p:cond delay="0"/>
                                  </p:stCondLst>
                                  <p:childTnLst>
                                    <p:set>
                                      <p:cBhvr>
                                        <p:cTn id="36" dur="1" fill="hold">
                                          <p:stCondLst>
                                            <p:cond delay="0"/>
                                          </p:stCondLst>
                                        </p:cTn>
                                        <p:tgtEl>
                                          <p:spTgt spid="4">
                                            <p:txEl>
                                              <p:pRg st="6" end="6"/>
                                            </p:txEl>
                                          </p:spTgt>
                                        </p:tgtEl>
                                        <p:attrNameLst>
                                          <p:attrName>style.visibility</p:attrName>
                                        </p:attrNameLst>
                                      </p:cBhvr>
                                      <p:to>
                                        <p:strVal val="visible"/>
                                      </p:to>
                                    </p:set>
                                    <p:anim calcmode="lin" valueType="num">
                                      <p:cBhvr additive="base">
                                        <p:cTn id="37" dur="500" fill="hold"/>
                                        <p:tgtEl>
                                          <p:spTgt spid="4">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4">
                                            <p:txEl>
                                              <p:pRg st="6" end="6"/>
                                            </p:txEl>
                                          </p:spTgt>
                                        </p:tgtEl>
                                        <p:attrNameLst>
                                          <p:attrName>ppt_y</p:attrName>
                                        </p:attrNameLst>
                                      </p:cBhvr>
                                      <p:tavLst>
                                        <p:tav tm="0">
                                          <p:val>
                                            <p:strVal val="1+#ppt_h/2"/>
                                          </p:val>
                                        </p:tav>
                                        <p:tav tm="100000">
                                          <p:val>
                                            <p:strVal val="#ppt_y"/>
                                          </p:val>
                                        </p:tav>
                                      </p:tavLst>
                                    </p:anim>
                                  </p:childTnLst>
                                </p:cTn>
                              </p:par>
                              <p:par>
                                <p:cTn id="39" presetID="2" presetClass="entr" presetSubtype="4" fill="hold" grpId="0" nodeType="withEffect">
                                  <p:stCondLst>
                                    <p:cond delay="0"/>
                                  </p:stCondLst>
                                  <p:childTnLst>
                                    <p:set>
                                      <p:cBhvr>
                                        <p:cTn id="40" dur="1" fill="hold">
                                          <p:stCondLst>
                                            <p:cond delay="0"/>
                                          </p:stCondLst>
                                        </p:cTn>
                                        <p:tgtEl>
                                          <p:spTgt spid="4">
                                            <p:txEl>
                                              <p:pRg st="7" end="7"/>
                                            </p:txEl>
                                          </p:spTgt>
                                        </p:tgtEl>
                                        <p:attrNameLst>
                                          <p:attrName>style.visibility</p:attrName>
                                        </p:attrNameLst>
                                      </p:cBhvr>
                                      <p:to>
                                        <p:strVal val="visible"/>
                                      </p:to>
                                    </p:set>
                                    <p:anim calcmode="lin" valueType="num">
                                      <p:cBhvr additive="base">
                                        <p:cTn id="41" dur="500" fill="hold"/>
                                        <p:tgtEl>
                                          <p:spTgt spid="4">
                                            <p:txEl>
                                              <p:pRg st="7" end="7"/>
                                            </p:txEl>
                                          </p:spTgt>
                                        </p:tgtEl>
                                        <p:attrNameLst>
                                          <p:attrName>ppt_x</p:attrName>
                                        </p:attrNameLst>
                                      </p:cBhvr>
                                      <p:tavLst>
                                        <p:tav tm="0">
                                          <p:val>
                                            <p:strVal val="#ppt_x"/>
                                          </p:val>
                                        </p:tav>
                                        <p:tav tm="100000">
                                          <p:val>
                                            <p:strVal val="#ppt_x"/>
                                          </p:val>
                                        </p:tav>
                                      </p:tavLst>
                                    </p:anim>
                                    <p:anim calcmode="lin" valueType="num">
                                      <p:cBhvr additive="base">
                                        <p:cTn id="42" dur="500" fill="hold"/>
                                        <p:tgtEl>
                                          <p:spTgt spid="4">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2" presetClass="entr" presetSubtype="4" fill="hold" grpId="0" nodeType="clickEffect">
                                  <p:stCondLst>
                                    <p:cond delay="0"/>
                                  </p:stCondLst>
                                  <p:childTnLst>
                                    <p:set>
                                      <p:cBhvr>
                                        <p:cTn id="46" dur="1" fill="hold">
                                          <p:stCondLst>
                                            <p:cond delay="0"/>
                                          </p:stCondLst>
                                        </p:cTn>
                                        <p:tgtEl>
                                          <p:spTgt spid="4">
                                            <p:txEl>
                                              <p:pRg st="8" end="8"/>
                                            </p:txEl>
                                          </p:spTgt>
                                        </p:tgtEl>
                                        <p:attrNameLst>
                                          <p:attrName>style.visibility</p:attrName>
                                        </p:attrNameLst>
                                      </p:cBhvr>
                                      <p:to>
                                        <p:strVal val="visible"/>
                                      </p:to>
                                    </p:set>
                                    <p:anim calcmode="lin" valueType="num">
                                      <p:cBhvr additive="base">
                                        <p:cTn id="47" dur="500" fill="hold"/>
                                        <p:tgtEl>
                                          <p:spTgt spid="4">
                                            <p:txEl>
                                              <p:pRg st="8" end="8"/>
                                            </p:txEl>
                                          </p:spTgt>
                                        </p:tgtEl>
                                        <p:attrNameLst>
                                          <p:attrName>ppt_x</p:attrName>
                                        </p:attrNameLst>
                                      </p:cBhvr>
                                      <p:tavLst>
                                        <p:tav tm="0">
                                          <p:val>
                                            <p:strVal val="#ppt_x"/>
                                          </p:val>
                                        </p:tav>
                                        <p:tav tm="100000">
                                          <p:val>
                                            <p:strVal val="#ppt_x"/>
                                          </p:val>
                                        </p:tav>
                                      </p:tavLst>
                                    </p:anim>
                                    <p:anim calcmode="lin" valueType="num">
                                      <p:cBhvr additive="base">
                                        <p:cTn id="48" dur="500" fill="hold"/>
                                        <p:tgtEl>
                                          <p:spTgt spid="4">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A37C72-8FAE-419E-A33F-E2A366AB747A}"/>
              </a:ext>
            </a:extLst>
          </p:cNvPr>
          <p:cNvSpPr>
            <a:spLocks noGrp="1"/>
          </p:cNvSpPr>
          <p:nvPr>
            <p:ph type="title"/>
          </p:nvPr>
        </p:nvSpPr>
        <p:spPr>
          <a:xfrm>
            <a:off x="684212" y="685800"/>
            <a:ext cx="10058400" cy="867923"/>
          </a:xfrm>
        </p:spPr>
        <p:txBody>
          <a:bodyPr>
            <a:normAutofit/>
          </a:bodyPr>
          <a:lstStyle/>
          <a:p>
            <a:pPr algn="ctr"/>
            <a:r>
              <a:rPr lang="en-US" sz="3600" b="1" dirty="0" err="1"/>
              <a:t>Sightreading</a:t>
            </a:r>
            <a:r>
              <a:rPr lang="en-US" sz="3600" b="1" dirty="0"/>
              <a:t> resources</a:t>
            </a:r>
          </a:p>
        </p:txBody>
      </p:sp>
      <p:sp>
        <p:nvSpPr>
          <p:cNvPr id="3" name="Content Placeholder 2">
            <a:extLst>
              <a:ext uri="{FF2B5EF4-FFF2-40B4-BE49-F238E27FC236}">
                <a16:creationId xmlns:a16="http://schemas.microsoft.com/office/drawing/2014/main" id="{40823EFB-8B6B-4A80-A842-A0E69E1D00E6}"/>
              </a:ext>
            </a:extLst>
          </p:cNvPr>
          <p:cNvSpPr>
            <a:spLocks noGrp="1"/>
          </p:cNvSpPr>
          <p:nvPr>
            <p:ph idx="1"/>
          </p:nvPr>
        </p:nvSpPr>
        <p:spPr>
          <a:xfrm>
            <a:off x="684212" y="1553722"/>
            <a:ext cx="10405320" cy="4282873"/>
          </a:xfrm>
        </p:spPr>
        <p:txBody>
          <a:bodyPr>
            <a:normAutofit/>
          </a:bodyPr>
          <a:lstStyle/>
          <a:p>
            <a:r>
              <a:rPr lang="en-US" sz="2400" b="1" i="1" dirty="0">
                <a:solidFill>
                  <a:srgbClr val="FFFF00"/>
                </a:solidFill>
              </a:rPr>
              <a:t>Habits of a Successful Musician</a:t>
            </a:r>
            <a:r>
              <a:rPr lang="en-US" sz="2400" b="1" dirty="0">
                <a:solidFill>
                  <a:srgbClr val="FFFF00"/>
                </a:solidFill>
              </a:rPr>
              <a:t> Method Book Series</a:t>
            </a:r>
          </a:p>
          <a:p>
            <a:r>
              <a:rPr lang="en-US" sz="2400" b="1" dirty="0">
                <a:solidFill>
                  <a:srgbClr val="FFFF00"/>
                </a:solidFill>
              </a:rPr>
              <a:t>Ensemble </a:t>
            </a:r>
            <a:r>
              <a:rPr lang="en-US" sz="2400" b="1" dirty="0" err="1">
                <a:solidFill>
                  <a:srgbClr val="FFFF00"/>
                </a:solidFill>
              </a:rPr>
              <a:t>Sightreading</a:t>
            </a:r>
            <a:r>
              <a:rPr lang="en-US" sz="2400" b="1" dirty="0">
                <a:solidFill>
                  <a:srgbClr val="FFFF00"/>
                </a:solidFill>
              </a:rPr>
              <a:t> Methods</a:t>
            </a:r>
          </a:p>
          <a:p>
            <a:r>
              <a:rPr lang="en-US" sz="2400" b="1" dirty="0">
                <a:solidFill>
                  <a:srgbClr val="FFFF00"/>
                </a:solidFill>
              </a:rPr>
              <a:t>Individual </a:t>
            </a:r>
            <a:r>
              <a:rPr lang="en-US" sz="2400" b="1" dirty="0" err="1">
                <a:solidFill>
                  <a:srgbClr val="FFFF00"/>
                </a:solidFill>
              </a:rPr>
              <a:t>Sightreading</a:t>
            </a:r>
            <a:r>
              <a:rPr lang="en-US" sz="2400" b="1" dirty="0">
                <a:solidFill>
                  <a:srgbClr val="FFFF00"/>
                </a:solidFill>
              </a:rPr>
              <a:t> Methods</a:t>
            </a:r>
          </a:p>
          <a:p>
            <a:r>
              <a:rPr lang="en-US" sz="2400" b="1" dirty="0">
                <a:solidFill>
                  <a:srgbClr val="FFFF00"/>
                </a:solidFill>
              </a:rPr>
              <a:t>UIL </a:t>
            </a:r>
            <a:r>
              <a:rPr lang="en-US" sz="2400" b="1" dirty="0" err="1">
                <a:solidFill>
                  <a:srgbClr val="FFFF00"/>
                </a:solidFill>
              </a:rPr>
              <a:t>Sightreading</a:t>
            </a:r>
            <a:r>
              <a:rPr lang="en-US" sz="2400" b="1" dirty="0">
                <a:solidFill>
                  <a:srgbClr val="FFFF00"/>
                </a:solidFill>
              </a:rPr>
              <a:t> Series for Band/Orchestras</a:t>
            </a:r>
          </a:p>
          <a:p>
            <a:r>
              <a:rPr lang="en-US" sz="2400" b="1" dirty="0">
                <a:solidFill>
                  <a:srgbClr val="FFFF00"/>
                </a:solidFill>
                <a:hlinkClick r:id="rId2">
                  <a:extLst>
                    <a:ext uri="{A12FA001-AC4F-418D-AE19-62706E023703}">
                      <ahyp:hlinkClr xmlns:ahyp="http://schemas.microsoft.com/office/drawing/2018/hyperlinkcolor" val="tx"/>
                    </a:ext>
                  </a:extLst>
                </a:hlinkClick>
              </a:rPr>
              <a:t>www.sightreadingfactory.com</a:t>
            </a:r>
            <a:r>
              <a:rPr lang="en-US" sz="2400" b="1" dirty="0">
                <a:solidFill>
                  <a:srgbClr val="FFFF00"/>
                </a:solidFill>
              </a:rPr>
              <a:t> </a:t>
            </a:r>
          </a:p>
          <a:p>
            <a:r>
              <a:rPr lang="en-US" sz="2400" b="1" dirty="0" err="1">
                <a:solidFill>
                  <a:srgbClr val="FFFF00"/>
                </a:solidFill>
              </a:rPr>
              <a:t>SmartMusic</a:t>
            </a:r>
            <a:r>
              <a:rPr lang="en-US" sz="2400" b="1" dirty="0">
                <a:solidFill>
                  <a:srgbClr val="FFFF00"/>
                </a:solidFill>
              </a:rPr>
              <a:t> – </a:t>
            </a:r>
            <a:r>
              <a:rPr lang="en-US" sz="2400" b="1" dirty="0">
                <a:solidFill>
                  <a:srgbClr val="FFFF00"/>
                </a:solidFill>
                <a:hlinkClick r:id="rId3">
                  <a:extLst>
                    <a:ext uri="{A12FA001-AC4F-418D-AE19-62706E023703}">
                      <ahyp:hlinkClr xmlns:ahyp="http://schemas.microsoft.com/office/drawing/2018/hyperlinkcolor" val="tx"/>
                    </a:ext>
                  </a:extLst>
                </a:hlinkClick>
              </a:rPr>
              <a:t>www.smartmusic.com</a:t>
            </a:r>
            <a:r>
              <a:rPr lang="en-US" sz="2400" b="1" dirty="0">
                <a:solidFill>
                  <a:srgbClr val="FFFF00"/>
                </a:solidFill>
              </a:rPr>
              <a:t> </a:t>
            </a:r>
          </a:p>
          <a:p>
            <a:endParaRPr lang="en-US" sz="2400" b="1" dirty="0">
              <a:solidFill>
                <a:srgbClr val="FFFF00"/>
              </a:solidFill>
            </a:endParaRPr>
          </a:p>
        </p:txBody>
      </p:sp>
    </p:spTree>
    <p:extLst>
      <p:ext uri="{BB962C8B-B14F-4D97-AF65-F5344CB8AC3E}">
        <p14:creationId xmlns:p14="http://schemas.microsoft.com/office/powerpoint/2010/main" val="137218452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gradFill rotWithShape="1">
          <a:gsLst>
            <a:gs pos="10000">
              <a:schemeClr val="bg2">
                <a:tint val="97000"/>
                <a:hueMod val="92000"/>
                <a:satMod val="169000"/>
                <a:lumMod val="164000"/>
              </a:schemeClr>
            </a:gs>
            <a:gs pos="100000">
              <a:schemeClr val="bg2">
                <a:shade val="96000"/>
                <a:satMod val="120000"/>
                <a:lumMod val="90000"/>
              </a:schemeClr>
            </a:gs>
          </a:gsLst>
          <a:lin ang="6120000" scaled="1"/>
        </a:gradFill>
        <a:effectLst/>
      </p:bgPr>
    </p:bg>
    <p:spTree>
      <p:nvGrpSpPr>
        <p:cNvPr id="1" name=""/>
        <p:cNvGrpSpPr/>
        <p:nvPr/>
      </p:nvGrpSpPr>
      <p:grpSpPr>
        <a:xfrm>
          <a:off x="0" y="0"/>
          <a:ext cx="0" cy="0"/>
          <a:chOff x="0" y="0"/>
          <a:chExt cx="0" cy="0"/>
        </a:xfrm>
      </p:grpSpPr>
      <p:grpSp>
        <p:nvGrpSpPr>
          <p:cNvPr id="10" name="Group 9">
            <a:extLst>
              <a:ext uri="{FF2B5EF4-FFF2-40B4-BE49-F238E27FC236}">
                <a16:creationId xmlns:a16="http://schemas.microsoft.com/office/drawing/2014/main" id="{62CE031E-EE35-4AA7-9784-805093327786}"/>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9206969" y="2963333"/>
            <a:ext cx="2981858" cy="3208867"/>
            <a:chOff x="9206969" y="2963333"/>
            <a:chExt cx="2981858" cy="3208867"/>
          </a:xfrm>
        </p:grpSpPr>
        <p:cxnSp>
          <p:nvCxnSpPr>
            <p:cNvPr id="11" name="Straight Connector 10">
              <a:extLst>
                <a:ext uri="{FF2B5EF4-FFF2-40B4-BE49-F238E27FC236}">
                  <a16:creationId xmlns:a16="http://schemas.microsoft.com/office/drawing/2014/main" id="{118D62D3-5800-4F4A-95BE-C1A2BB8B2338}"/>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1276012" y="2963333"/>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a:extLst>
                <a:ext uri="{FF2B5EF4-FFF2-40B4-BE49-F238E27FC236}">
                  <a16:creationId xmlns:a16="http://schemas.microsoft.com/office/drawing/2014/main" id="{4C9E4F52-5D94-4242-AC69-EE6A23FAB1D5}"/>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9206969" y="3190344"/>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3" name="Straight Connector 12">
              <a:extLst>
                <a:ext uri="{FF2B5EF4-FFF2-40B4-BE49-F238E27FC236}">
                  <a16:creationId xmlns:a16="http://schemas.microsoft.com/office/drawing/2014/main" id="{322CC7C0-D1D6-4FF0-A60C-1AEB9C8736A0}"/>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292292" y="3285067"/>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4" name="Straight Connector 13">
              <a:extLst>
                <a:ext uri="{FF2B5EF4-FFF2-40B4-BE49-F238E27FC236}">
                  <a16:creationId xmlns:a16="http://schemas.microsoft.com/office/drawing/2014/main" id="{99B43E48-8275-4871-8745-F5CB75CFDB87}"/>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443103" y="3131080"/>
              <a:ext cx="1745722" cy="174572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6" name="Straight Connector 14">
              <a:extLst>
                <a:ext uri="{FF2B5EF4-FFF2-40B4-BE49-F238E27FC236}">
                  <a16:creationId xmlns:a16="http://schemas.microsoft.com/office/drawing/2014/main" id="{E87ED701-F942-4771-8F92-6EFCC2E8E0E0}"/>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918826" y="3683001"/>
              <a:ext cx="1270001" cy="1269999"/>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1">
            <a:extLst>
              <a:ext uri="{FF2B5EF4-FFF2-40B4-BE49-F238E27FC236}">
                <a16:creationId xmlns:a16="http://schemas.microsoft.com/office/drawing/2014/main" id="{EE8A6255-3052-4C6A-939E-26602BB446E0}"/>
              </a:ext>
            </a:extLst>
          </p:cNvPr>
          <p:cNvSpPr>
            <a:spLocks noGrp="1"/>
          </p:cNvSpPr>
          <p:nvPr>
            <p:ph type="title"/>
          </p:nvPr>
        </p:nvSpPr>
        <p:spPr>
          <a:xfrm>
            <a:off x="590199" y="46835"/>
            <a:ext cx="11011602" cy="1507067"/>
          </a:xfrm>
        </p:spPr>
        <p:txBody>
          <a:bodyPr vert="horz" lIns="91440" tIns="45720" rIns="91440" bIns="45720" rtlCol="0" anchor="ctr">
            <a:normAutofit/>
          </a:bodyPr>
          <a:lstStyle/>
          <a:p>
            <a:pPr algn="ctr"/>
            <a:r>
              <a:rPr lang="en-US" sz="3600" b="1" dirty="0"/>
              <a:t>SIGHTREADING: Concluding thoughts</a:t>
            </a:r>
          </a:p>
        </p:txBody>
      </p:sp>
      <p:pic>
        <p:nvPicPr>
          <p:cNvPr id="7" name="Graphic 6" descr="Music Notes">
            <a:extLst>
              <a:ext uri="{FF2B5EF4-FFF2-40B4-BE49-F238E27FC236}">
                <a16:creationId xmlns:a16="http://schemas.microsoft.com/office/drawing/2014/main" id="{23324619-EE2E-4B88-AE3F-7141C00B2305}"/>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4094902" y="3851540"/>
            <a:ext cx="3111017" cy="2981857"/>
          </a:xfrm>
          <a:prstGeom prst="rect">
            <a:avLst/>
          </a:prstGeom>
          <a:effectLst>
            <a:innerShdw blurRad="57150" dist="38100" dir="14460000">
              <a:prstClr val="black">
                <a:alpha val="70000"/>
              </a:prstClr>
            </a:innerShdw>
          </a:effectLst>
        </p:spPr>
      </p:pic>
      <p:sp>
        <p:nvSpPr>
          <p:cNvPr id="27" name="Content Placeholder 2">
            <a:extLst>
              <a:ext uri="{FF2B5EF4-FFF2-40B4-BE49-F238E27FC236}">
                <a16:creationId xmlns:a16="http://schemas.microsoft.com/office/drawing/2014/main" id="{6B2C1AB1-6D42-4891-92E1-EBC71F5FEF07}"/>
              </a:ext>
            </a:extLst>
          </p:cNvPr>
          <p:cNvSpPr>
            <a:spLocks noGrp="1"/>
          </p:cNvSpPr>
          <p:nvPr>
            <p:ph idx="1"/>
          </p:nvPr>
        </p:nvSpPr>
        <p:spPr>
          <a:xfrm>
            <a:off x="24810" y="732853"/>
            <a:ext cx="11458354" cy="4853878"/>
          </a:xfrm>
        </p:spPr>
        <p:txBody>
          <a:bodyPr vert="horz" lIns="91440" tIns="45720" rIns="91440" bIns="45720" rtlCol="0" anchor="ctr">
            <a:normAutofit/>
          </a:bodyPr>
          <a:lstStyle/>
          <a:p>
            <a:pPr lvl="1">
              <a:lnSpc>
                <a:spcPct val="90000"/>
              </a:lnSpc>
            </a:pPr>
            <a:r>
              <a:rPr lang="en-US" sz="2000" b="1" dirty="0">
                <a:solidFill>
                  <a:srgbClr val="FFFF00"/>
                </a:solidFill>
              </a:rPr>
              <a:t>Should be a necessary part of the music curriculum at all levels.</a:t>
            </a:r>
          </a:p>
          <a:p>
            <a:pPr lvl="1">
              <a:lnSpc>
                <a:spcPct val="90000"/>
              </a:lnSpc>
            </a:pPr>
            <a:r>
              <a:rPr lang="en-US" sz="2000" b="1" dirty="0">
                <a:solidFill>
                  <a:srgbClr val="FFFF00"/>
                </a:solidFill>
              </a:rPr>
              <a:t>Should be used as a tool, both formal and informal, to evaluate the mastery of fundamental musical skills on both the individual and ensemble level.</a:t>
            </a:r>
          </a:p>
          <a:p>
            <a:pPr lvl="1">
              <a:lnSpc>
                <a:spcPct val="90000"/>
              </a:lnSpc>
            </a:pPr>
            <a:r>
              <a:rPr lang="en-US" sz="2000" b="1" dirty="0">
                <a:solidFill>
                  <a:srgbClr val="FFFF00"/>
                </a:solidFill>
              </a:rPr>
              <a:t>Can be used as a tool to track consistent growth and progress.</a:t>
            </a:r>
          </a:p>
          <a:p>
            <a:pPr lvl="1">
              <a:lnSpc>
                <a:spcPct val="90000"/>
              </a:lnSpc>
            </a:pPr>
            <a:r>
              <a:rPr lang="en-US" sz="2000" b="1" dirty="0">
                <a:solidFill>
                  <a:srgbClr val="FFFF00"/>
                </a:solidFill>
              </a:rPr>
              <a:t>Helps educators understand the ability levels of individuals and ensembles.</a:t>
            </a:r>
          </a:p>
          <a:p>
            <a:pPr lvl="1">
              <a:lnSpc>
                <a:spcPct val="90000"/>
              </a:lnSpc>
            </a:pPr>
            <a:r>
              <a:rPr lang="en-US" sz="2000" b="1" dirty="0">
                <a:solidFill>
                  <a:srgbClr val="FFFF00"/>
                </a:solidFill>
              </a:rPr>
              <a:t>Should be routinely incorporated to help produce literate musicians that can participate in musical ensembles throughout their lives.</a:t>
            </a:r>
            <a:br>
              <a:rPr lang="en-US" sz="2000" b="1" dirty="0">
                <a:solidFill>
                  <a:srgbClr val="FFFF00"/>
                </a:solidFill>
              </a:rPr>
            </a:br>
            <a:endParaRPr lang="en-US" sz="2000" b="1" dirty="0">
              <a:solidFill>
                <a:srgbClr val="FFFF00"/>
              </a:solidFill>
            </a:endParaRPr>
          </a:p>
          <a:p>
            <a:pPr>
              <a:lnSpc>
                <a:spcPct val="90000"/>
              </a:lnSpc>
            </a:pPr>
            <a:endParaRPr lang="en-US" b="1" dirty="0">
              <a:solidFill>
                <a:srgbClr val="FFFF00"/>
              </a:solidFill>
            </a:endParaRPr>
          </a:p>
        </p:txBody>
      </p:sp>
    </p:spTree>
    <p:extLst>
      <p:ext uri="{BB962C8B-B14F-4D97-AF65-F5344CB8AC3E}">
        <p14:creationId xmlns:p14="http://schemas.microsoft.com/office/powerpoint/2010/main" val="8189127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7">
                                            <p:txEl>
                                              <p:pRg st="0" end="0"/>
                                            </p:txEl>
                                          </p:spTgt>
                                        </p:tgtEl>
                                        <p:attrNameLst>
                                          <p:attrName>style.visibility</p:attrName>
                                        </p:attrNameLst>
                                      </p:cBhvr>
                                      <p:to>
                                        <p:strVal val="visible"/>
                                      </p:to>
                                    </p:set>
                                    <p:anim calcmode="lin" valueType="num">
                                      <p:cBhvr additive="base">
                                        <p:cTn id="7" dur="500" fill="hold"/>
                                        <p:tgtEl>
                                          <p:spTgt spid="27">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7">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7">
                                            <p:txEl>
                                              <p:pRg st="1" end="1"/>
                                            </p:txEl>
                                          </p:spTgt>
                                        </p:tgtEl>
                                        <p:attrNameLst>
                                          <p:attrName>style.visibility</p:attrName>
                                        </p:attrNameLst>
                                      </p:cBhvr>
                                      <p:to>
                                        <p:strVal val="visible"/>
                                      </p:to>
                                    </p:set>
                                    <p:anim calcmode="lin" valueType="num">
                                      <p:cBhvr additive="base">
                                        <p:cTn id="13" dur="500" fill="hold"/>
                                        <p:tgtEl>
                                          <p:spTgt spid="27">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7">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7">
                                            <p:txEl>
                                              <p:pRg st="2" end="2"/>
                                            </p:txEl>
                                          </p:spTgt>
                                        </p:tgtEl>
                                        <p:attrNameLst>
                                          <p:attrName>style.visibility</p:attrName>
                                        </p:attrNameLst>
                                      </p:cBhvr>
                                      <p:to>
                                        <p:strVal val="visible"/>
                                      </p:to>
                                    </p:set>
                                    <p:anim calcmode="lin" valueType="num">
                                      <p:cBhvr additive="base">
                                        <p:cTn id="19" dur="500" fill="hold"/>
                                        <p:tgtEl>
                                          <p:spTgt spid="27">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7">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7">
                                            <p:txEl>
                                              <p:pRg st="3" end="3"/>
                                            </p:txEl>
                                          </p:spTgt>
                                        </p:tgtEl>
                                        <p:attrNameLst>
                                          <p:attrName>style.visibility</p:attrName>
                                        </p:attrNameLst>
                                      </p:cBhvr>
                                      <p:to>
                                        <p:strVal val="visible"/>
                                      </p:to>
                                    </p:set>
                                    <p:anim calcmode="lin" valueType="num">
                                      <p:cBhvr additive="base">
                                        <p:cTn id="25" dur="500" fill="hold"/>
                                        <p:tgtEl>
                                          <p:spTgt spid="27">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7">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27">
                                            <p:txEl>
                                              <p:pRg st="4" end="4"/>
                                            </p:txEl>
                                          </p:spTgt>
                                        </p:tgtEl>
                                        <p:attrNameLst>
                                          <p:attrName>style.visibility</p:attrName>
                                        </p:attrNameLst>
                                      </p:cBhvr>
                                      <p:to>
                                        <p:strVal val="visible"/>
                                      </p:to>
                                    </p:set>
                                    <p:anim calcmode="lin" valueType="num">
                                      <p:cBhvr additive="base">
                                        <p:cTn id="31" dur="500" fill="hold"/>
                                        <p:tgtEl>
                                          <p:spTgt spid="27">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7">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 grpId="0" uiExpand="1"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2874725" y="648186"/>
            <a:ext cx="7495512" cy="1507067"/>
          </a:xfrm>
        </p:spPr>
        <p:txBody>
          <a:bodyPr>
            <a:noAutofit/>
          </a:bodyPr>
          <a:lstStyle/>
          <a:p>
            <a:r>
              <a:rPr lang="en-US" sz="6000" b="1" dirty="0"/>
              <a:t>Run, spot, run!</a:t>
            </a:r>
          </a:p>
        </p:txBody>
      </p:sp>
      <p:pic>
        <p:nvPicPr>
          <p:cNvPr id="6" name="Picture 5"/>
          <p:cNvPicPr>
            <a:picLocks noChangeAspect="1"/>
          </p:cNvPicPr>
          <p:nvPr/>
        </p:nvPicPr>
        <p:blipFill rotWithShape="1">
          <a:blip r:embed="rId2">
            <a:extLst>
              <a:ext uri="{28A0092B-C50C-407E-A947-70E740481C1C}">
                <a14:useLocalDpi xmlns:a14="http://schemas.microsoft.com/office/drawing/2010/main" val="0"/>
              </a:ext>
            </a:extLst>
          </a:blip>
          <a:srcRect r="12424"/>
          <a:stretch/>
        </p:blipFill>
        <p:spPr>
          <a:xfrm>
            <a:off x="3137771" y="2080649"/>
            <a:ext cx="5205153" cy="3810000"/>
          </a:xfrm>
          <a:prstGeom prst="rect">
            <a:avLst/>
          </a:prstGeom>
        </p:spPr>
      </p:pic>
    </p:spTree>
    <p:extLst>
      <p:ext uri="{BB962C8B-B14F-4D97-AF65-F5344CB8AC3E}">
        <p14:creationId xmlns:p14="http://schemas.microsoft.com/office/powerpoint/2010/main" val="268619546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1000095" y="241069"/>
            <a:ext cx="10230399" cy="2212228"/>
          </a:xfrm>
        </p:spPr>
        <p:txBody>
          <a:bodyPr>
            <a:normAutofit fontScale="90000"/>
          </a:bodyPr>
          <a:lstStyle/>
          <a:p>
            <a:r>
              <a:rPr lang="en-US" sz="4000" b="1" dirty="0"/>
              <a:t>“Look at Spot go! He really can run. </a:t>
            </a:r>
            <a:br>
              <a:rPr lang="en-US" sz="4000" b="1" dirty="0"/>
            </a:br>
            <a:br>
              <a:rPr lang="en-US" sz="4000" b="1" dirty="0"/>
            </a:br>
            <a:r>
              <a:rPr lang="en-US" sz="4000" b="1" dirty="0"/>
              <a:t>I wouldn't want to be that cat!”</a:t>
            </a:r>
            <a:br>
              <a:rPr lang="en-US" b="1" dirty="0"/>
            </a:br>
            <a:endParaRPr lang="en-US" b="1" dirty="0"/>
          </a:p>
        </p:txBody>
      </p:sp>
      <p:pic>
        <p:nvPicPr>
          <p:cNvPr id="2" name="P4J1zveCRjk"/>
          <p:cNvPicPr>
            <a:picLocks noRot="1" noChangeAspect="1"/>
          </p:cNvPicPr>
          <p:nvPr>
            <a:videoFile r:link="rId1"/>
          </p:nvPr>
        </p:nvPicPr>
        <p:blipFill>
          <a:blip r:embed="rId3"/>
          <a:stretch>
            <a:fillRect/>
          </a:stretch>
        </p:blipFill>
        <p:spPr>
          <a:xfrm>
            <a:off x="1105593" y="2750209"/>
            <a:ext cx="9002684" cy="3828010"/>
          </a:xfrm>
          <a:prstGeom prst="rect">
            <a:avLst/>
          </a:prstGeom>
        </p:spPr>
      </p:pic>
      <p:sp>
        <p:nvSpPr>
          <p:cNvPr id="4" name="Rectangle 3"/>
          <p:cNvSpPr/>
          <p:nvPr/>
        </p:nvSpPr>
        <p:spPr>
          <a:xfrm>
            <a:off x="142139" y="6208887"/>
            <a:ext cx="595035" cy="369332"/>
          </a:xfrm>
          <a:prstGeom prst="rect">
            <a:avLst/>
          </a:prstGeom>
        </p:spPr>
        <p:txBody>
          <a:bodyPr wrap="none">
            <a:spAutoFit/>
          </a:bodyPr>
          <a:lstStyle/>
          <a:p>
            <a:r>
              <a:rPr lang="en-US" dirty="0">
                <a:hlinkClick r:id="rId4"/>
              </a:rPr>
              <a:t>Link</a:t>
            </a:r>
            <a:endParaRPr lang="en-US" dirty="0"/>
          </a:p>
        </p:txBody>
      </p:sp>
    </p:spTree>
    <p:extLst>
      <p:ext uri="{BB962C8B-B14F-4D97-AF65-F5344CB8AC3E}">
        <p14:creationId xmlns:p14="http://schemas.microsoft.com/office/powerpoint/2010/main" val="43605549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648354" y="188259"/>
            <a:ext cx="10058400" cy="1882588"/>
          </a:xfrm>
        </p:spPr>
        <p:txBody>
          <a:bodyPr>
            <a:normAutofit/>
          </a:bodyPr>
          <a:lstStyle/>
          <a:p>
            <a:r>
              <a:rPr lang="en-US" sz="3600" b="1" dirty="0"/>
              <a:t>Spot’s Literacy Requirements:</a:t>
            </a:r>
          </a:p>
        </p:txBody>
      </p:sp>
      <p:sp>
        <p:nvSpPr>
          <p:cNvPr id="6" name="Text Placeholder 5"/>
          <p:cNvSpPr>
            <a:spLocks noGrp="1"/>
          </p:cNvSpPr>
          <p:nvPr>
            <p:ph type="body" idx="1"/>
          </p:nvPr>
        </p:nvSpPr>
        <p:spPr>
          <a:xfrm>
            <a:off x="1116474" y="2070847"/>
            <a:ext cx="8535988" cy="3254188"/>
          </a:xfrm>
        </p:spPr>
        <p:txBody>
          <a:bodyPr>
            <a:noAutofit/>
          </a:bodyPr>
          <a:lstStyle/>
          <a:p>
            <a:pPr marL="342900" indent="-342900">
              <a:buFont typeface="Arial" panose="020B0604020202020204" pitchFamily="34" charset="0"/>
              <a:buChar char="•"/>
            </a:pPr>
            <a:r>
              <a:rPr lang="en-US" sz="3200" b="1" dirty="0">
                <a:solidFill>
                  <a:srgbClr val="FFFF00"/>
                </a:solidFill>
              </a:rPr>
              <a:t>Letter Recognition</a:t>
            </a:r>
          </a:p>
          <a:p>
            <a:pPr marL="342900" indent="-342900">
              <a:buFont typeface="Arial" panose="020B0604020202020204" pitchFamily="34" charset="0"/>
              <a:buChar char="•"/>
            </a:pPr>
            <a:r>
              <a:rPr lang="en-US" sz="3200" b="1" dirty="0">
                <a:solidFill>
                  <a:srgbClr val="FFFF00"/>
                </a:solidFill>
              </a:rPr>
              <a:t>Phonics/Sounds</a:t>
            </a:r>
          </a:p>
          <a:p>
            <a:pPr marL="342900" indent="-342900">
              <a:buFont typeface="Arial" panose="020B0604020202020204" pitchFamily="34" charset="0"/>
              <a:buChar char="•"/>
            </a:pPr>
            <a:r>
              <a:rPr lang="en-US" sz="3200" b="1" dirty="0">
                <a:solidFill>
                  <a:srgbClr val="FFFF00"/>
                </a:solidFill>
              </a:rPr>
              <a:t>Complete Words</a:t>
            </a:r>
          </a:p>
          <a:p>
            <a:pPr marL="342900" indent="-342900">
              <a:buFont typeface="Arial" panose="020B0604020202020204" pitchFamily="34" charset="0"/>
              <a:buChar char="•"/>
            </a:pPr>
            <a:r>
              <a:rPr lang="en-US" sz="3200" b="1" dirty="0">
                <a:solidFill>
                  <a:srgbClr val="FFFF00"/>
                </a:solidFill>
              </a:rPr>
              <a:t>Punctuation</a:t>
            </a:r>
          </a:p>
          <a:p>
            <a:pPr marL="342900" indent="-342900">
              <a:buFont typeface="Arial" panose="020B0604020202020204" pitchFamily="34" charset="0"/>
              <a:buChar char="•"/>
            </a:pPr>
            <a:r>
              <a:rPr lang="en-US" sz="3200" b="1" dirty="0">
                <a:solidFill>
                  <a:srgbClr val="FFFF00"/>
                </a:solidFill>
              </a:rPr>
              <a:t>Inflection, Emphasis, Phrasing</a:t>
            </a:r>
          </a:p>
        </p:txBody>
      </p:sp>
    </p:spTree>
    <p:extLst>
      <p:ext uri="{BB962C8B-B14F-4D97-AF65-F5344CB8AC3E}">
        <p14:creationId xmlns:p14="http://schemas.microsoft.com/office/powerpoint/2010/main" val="8236211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 calcmode="lin" valueType="num">
                                      <p:cBhvr additive="base">
                                        <p:cTn id="7"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6">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6">
                                            <p:txEl>
                                              <p:pRg st="1" end="1"/>
                                            </p:txEl>
                                          </p:spTgt>
                                        </p:tgtEl>
                                        <p:attrNameLst>
                                          <p:attrName>style.visibility</p:attrName>
                                        </p:attrNameLst>
                                      </p:cBhvr>
                                      <p:to>
                                        <p:strVal val="visible"/>
                                      </p:to>
                                    </p:set>
                                    <p:anim calcmode="lin" valueType="num">
                                      <p:cBhvr additive="base">
                                        <p:cTn id="13" dur="500" fill="hold"/>
                                        <p:tgtEl>
                                          <p:spTgt spid="6">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6">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6">
                                            <p:txEl>
                                              <p:pRg st="2" end="2"/>
                                            </p:txEl>
                                          </p:spTgt>
                                        </p:tgtEl>
                                        <p:attrNameLst>
                                          <p:attrName>style.visibility</p:attrName>
                                        </p:attrNameLst>
                                      </p:cBhvr>
                                      <p:to>
                                        <p:strVal val="visible"/>
                                      </p:to>
                                    </p:set>
                                    <p:anim calcmode="lin" valueType="num">
                                      <p:cBhvr additive="base">
                                        <p:cTn id="19" dur="500" fill="hold"/>
                                        <p:tgtEl>
                                          <p:spTgt spid="6">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6">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6">
                                            <p:txEl>
                                              <p:pRg st="3" end="3"/>
                                            </p:txEl>
                                          </p:spTgt>
                                        </p:tgtEl>
                                        <p:attrNameLst>
                                          <p:attrName>style.visibility</p:attrName>
                                        </p:attrNameLst>
                                      </p:cBhvr>
                                      <p:to>
                                        <p:strVal val="visible"/>
                                      </p:to>
                                    </p:set>
                                    <p:anim calcmode="lin" valueType="num">
                                      <p:cBhvr additive="base">
                                        <p:cTn id="25" dur="500" fill="hold"/>
                                        <p:tgtEl>
                                          <p:spTgt spid="6">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6">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6">
                                            <p:txEl>
                                              <p:pRg st="4" end="4"/>
                                            </p:txEl>
                                          </p:spTgt>
                                        </p:tgtEl>
                                        <p:attrNameLst>
                                          <p:attrName>style.visibility</p:attrName>
                                        </p:attrNameLst>
                                      </p:cBhvr>
                                      <p:to>
                                        <p:strVal val="visible"/>
                                      </p:to>
                                    </p:set>
                                    <p:anim calcmode="lin" valueType="num">
                                      <p:cBhvr additive="base">
                                        <p:cTn id="31" dur="500" fill="hold"/>
                                        <p:tgtEl>
                                          <p:spTgt spid="6">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6">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uiExpand="1"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X3zfP14pLxc"/>
          <p:cNvPicPr>
            <a:picLocks noRot="1" noChangeAspect="1"/>
          </p:cNvPicPr>
          <p:nvPr>
            <a:videoFile r:link="rId1"/>
          </p:nvPr>
        </p:nvPicPr>
        <p:blipFill>
          <a:blip r:embed="rId3"/>
          <a:stretch>
            <a:fillRect/>
          </a:stretch>
        </p:blipFill>
        <p:spPr>
          <a:xfrm>
            <a:off x="1832784" y="1030941"/>
            <a:ext cx="7795310" cy="4384862"/>
          </a:xfrm>
          <a:prstGeom prst="rect">
            <a:avLst/>
          </a:prstGeom>
        </p:spPr>
      </p:pic>
      <p:sp>
        <p:nvSpPr>
          <p:cNvPr id="9" name="Title 8"/>
          <p:cNvSpPr>
            <a:spLocks noGrp="1"/>
          </p:cNvSpPr>
          <p:nvPr>
            <p:ph type="title"/>
          </p:nvPr>
        </p:nvSpPr>
        <p:spPr>
          <a:xfrm>
            <a:off x="316659" y="5894791"/>
            <a:ext cx="1148572" cy="739092"/>
          </a:xfrm>
        </p:spPr>
        <p:txBody>
          <a:bodyPr>
            <a:normAutofit/>
          </a:bodyPr>
          <a:lstStyle/>
          <a:p>
            <a:r>
              <a:rPr lang="en-US" sz="2400" dirty="0">
                <a:hlinkClick r:id="rId4"/>
              </a:rPr>
              <a:t>LINK</a:t>
            </a:r>
            <a:endParaRPr lang="en-US" sz="2400" dirty="0"/>
          </a:p>
        </p:txBody>
      </p:sp>
    </p:spTree>
    <p:extLst>
      <p:ext uri="{BB962C8B-B14F-4D97-AF65-F5344CB8AC3E}">
        <p14:creationId xmlns:p14="http://schemas.microsoft.com/office/powerpoint/2010/main" val="222146827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17885" y="485795"/>
            <a:ext cx="8534400" cy="1507067"/>
          </a:xfrm>
        </p:spPr>
        <p:txBody>
          <a:bodyPr>
            <a:normAutofit/>
          </a:bodyPr>
          <a:lstStyle/>
          <a:p>
            <a:pPr algn="ctr"/>
            <a:r>
              <a:rPr lang="en-US" sz="4800" b="1" dirty="0"/>
              <a:t>Musical Literacy</a:t>
            </a:r>
          </a:p>
        </p:txBody>
      </p:sp>
      <p:sp>
        <p:nvSpPr>
          <p:cNvPr id="3" name="Content Placeholder 2"/>
          <p:cNvSpPr>
            <a:spLocks noGrp="1"/>
          </p:cNvSpPr>
          <p:nvPr>
            <p:ph idx="1"/>
          </p:nvPr>
        </p:nvSpPr>
        <p:spPr>
          <a:xfrm>
            <a:off x="1674882" y="1992862"/>
            <a:ext cx="9299233" cy="3863189"/>
          </a:xfrm>
        </p:spPr>
        <p:txBody>
          <a:bodyPr>
            <a:normAutofit/>
          </a:bodyPr>
          <a:lstStyle/>
          <a:p>
            <a:r>
              <a:rPr lang="en-US" sz="3600" b="1" dirty="0">
                <a:solidFill>
                  <a:srgbClr val="FFFF00"/>
                </a:solidFill>
              </a:rPr>
              <a:t>Music is simply another language that utilizes concepts such as pitch and rhythmic notation.</a:t>
            </a:r>
          </a:p>
        </p:txBody>
      </p:sp>
    </p:spTree>
    <p:extLst>
      <p:ext uri="{BB962C8B-B14F-4D97-AF65-F5344CB8AC3E}">
        <p14:creationId xmlns:p14="http://schemas.microsoft.com/office/powerpoint/2010/main" val="200682512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42823" y="-37907"/>
            <a:ext cx="8534400" cy="1507067"/>
          </a:xfrm>
        </p:spPr>
        <p:txBody>
          <a:bodyPr/>
          <a:lstStyle/>
          <a:p>
            <a:pPr algn="ctr"/>
            <a:r>
              <a:rPr lang="en-US" b="1" dirty="0"/>
              <a:t>Musical FUNDAMENTALS </a:t>
            </a:r>
            <a:br>
              <a:rPr lang="en-US" b="1" dirty="0"/>
            </a:br>
            <a:r>
              <a:rPr lang="en-US" b="1" dirty="0"/>
              <a:t>(Literacy Requirements)</a:t>
            </a:r>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5372754" y="1930933"/>
            <a:ext cx="4769030" cy="4185522"/>
          </a:xfrm>
        </p:spPr>
      </p:pic>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14773" y="3393638"/>
            <a:ext cx="3810000" cy="2743200"/>
          </a:xfrm>
          <a:prstGeom prst="rect">
            <a:avLst/>
          </a:prstGeom>
        </p:spPr>
      </p:pic>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914773" y="1930933"/>
            <a:ext cx="3810000" cy="1293994"/>
          </a:xfrm>
          <a:prstGeom prst="rect">
            <a:avLst/>
          </a:prstGeom>
        </p:spPr>
      </p:pic>
      <p:sp>
        <p:nvSpPr>
          <p:cNvPr id="9" name="Title 1"/>
          <p:cNvSpPr txBox="1">
            <a:spLocks/>
          </p:cNvSpPr>
          <p:nvPr/>
        </p:nvSpPr>
        <p:spPr>
          <a:xfrm>
            <a:off x="-1359740" y="839977"/>
            <a:ext cx="8534400" cy="1507067"/>
          </a:xfrm>
          <a:prstGeom prst="rect">
            <a:avLst/>
          </a:prstGeom>
          <a:effectLst/>
        </p:spPr>
        <p:txBody>
          <a:bodyPr vert="horz" lIns="91440" tIns="45720" rIns="91440" bIns="45720" rtlCol="0" anchor="ctr">
            <a:normAutofit/>
          </a:bodyPr>
          <a:lst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en-US" b="1" dirty="0">
                <a:solidFill>
                  <a:srgbClr val="FFFF00"/>
                </a:solidFill>
              </a:rPr>
              <a:t>PITCH NOTATION</a:t>
            </a:r>
          </a:p>
        </p:txBody>
      </p:sp>
      <p:sp>
        <p:nvSpPr>
          <p:cNvPr id="10" name="Title 1"/>
          <p:cNvSpPr txBox="1">
            <a:spLocks/>
          </p:cNvSpPr>
          <p:nvPr/>
        </p:nvSpPr>
        <p:spPr>
          <a:xfrm>
            <a:off x="3490069" y="839976"/>
            <a:ext cx="8534400" cy="1507067"/>
          </a:xfrm>
          <a:prstGeom prst="rect">
            <a:avLst/>
          </a:prstGeom>
          <a:effectLst/>
        </p:spPr>
        <p:txBody>
          <a:bodyPr vert="horz" lIns="91440" tIns="45720" rIns="91440" bIns="45720" rtlCol="0" anchor="ctr">
            <a:normAutofit/>
          </a:bodyPr>
          <a:lst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en-US" b="1" dirty="0">
                <a:solidFill>
                  <a:srgbClr val="FFFF00"/>
                </a:solidFill>
              </a:rPr>
              <a:t>Rhythmic notation</a:t>
            </a:r>
          </a:p>
        </p:txBody>
      </p:sp>
    </p:spTree>
    <p:extLst>
      <p:ext uri="{BB962C8B-B14F-4D97-AF65-F5344CB8AC3E}">
        <p14:creationId xmlns:p14="http://schemas.microsoft.com/office/powerpoint/2010/main" val="56972016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82728" y="13174"/>
            <a:ext cx="9748261" cy="1507067"/>
          </a:xfrm>
        </p:spPr>
        <p:txBody>
          <a:bodyPr/>
          <a:lstStyle/>
          <a:p>
            <a:pPr algn="ctr"/>
            <a:r>
              <a:rPr lang="en-US" b="1" dirty="0"/>
              <a:t>Musical examples</a:t>
            </a:r>
          </a:p>
        </p:txBody>
      </p:sp>
      <p:sp>
        <p:nvSpPr>
          <p:cNvPr id="6" name="Text Placeholder 5"/>
          <p:cNvSpPr>
            <a:spLocks noGrp="1"/>
          </p:cNvSpPr>
          <p:nvPr>
            <p:ph type="body" idx="1"/>
          </p:nvPr>
        </p:nvSpPr>
        <p:spPr>
          <a:xfrm>
            <a:off x="2179930" y="935377"/>
            <a:ext cx="1762807" cy="576262"/>
          </a:xfrm>
        </p:spPr>
        <p:txBody>
          <a:bodyPr/>
          <a:lstStyle/>
          <a:p>
            <a:r>
              <a:rPr lang="en-US" dirty="0"/>
              <a:t>Simple</a:t>
            </a:r>
          </a:p>
        </p:txBody>
      </p:sp>
      <p:pic>
        <p:nvPicPr>
          <p:cNvPr id="11" name="Content Placeholder 10"/>
          <p:cNvPicPr>
            <a:picLocks noGrp="1" noChangeAspect="1"/>
          </p:cNvPicPr>
          <p:nvPr>
            <p:ph sz="half" idx="2"/>
          </p:nvPr>
        </p:nvPicPr>
        <p:blipFill>
          <a:blip r:embed="rId2">
            <a:extLst>
              <a:ext uri="{28A0092B-C50C-407E-A947-70E740481C1C}">
                <a14:useLocalDpi xmlns:a14="http://schemas.microsoft.com/office/drawing/2010/main" val="0"/>
              </a:ext>
            </a:extLst>
          </a:blip>
          <a:stretch>
            <a:fillRect/>
          </a:stretch>
        </p:blipFill>
        <p:spPr>
          <a:xfrm>
            <a:off x="592772" y="2012185"/>
            <a:ext cx="4937125" cy="1236077"/>
          </a:xfrm>
        </p:spPr>
      </p:pic>
      <p:sp>
        <p:nvSpPr>
          <p:cNvPr id="8" name="Text Placeholder 7"/>
          <p:cNvSpPr>
            <a:spLocks noGrp="1"/>
          </p:cNvSpPr>
          <p:nvPr>
            <p:ph type="body" sz="quarter" idx="3"/>
          </p:nvPr>
        </p:nvSpPr>
        <p:spPr>
          <a:xfrm>
            <a:off x="7883662" y="935377"/>
            <a:ext cx="2225348" cy="576262"/>
          </a:xfrm>
        </p:spPr>
        <p:txBody>
          <a:bodyPr/>
          <a:lstStyle/>
          <a:p>
            <a:r>
              <a:rPr lang="en-US" dirty="0"/>
              <a:t>Complex</a:t>
            </a:r>
          </a:p>
        </p:txBody>
      </p:sp>
      <p:pic>
        <p:nvPicPr>
          <p:cNvPr id="10" name="Content Placeholder 9"/>
          <p:cNvPicPr>
            <a:picLocks noGrp="1" noChangeAspect="1"/>
          </p:cNvPicPr>
          <p:nvPr>
            <p:ph sz="quarter" idx="4"/>
          </p:nvPr>
        </p:nvPicPr>
        <p:blipFill>
          <a:blip r:embed="rId3"/>
          <a:srcRect/>
          <a:stretch/>
        </p:blipFill>
        <p:spPr>
          <a:xfrm>
            <a:off x="6520732" y="1740997"/>
            <a:ext cx="5226706" cy="3164961"/>
          </a:xfrm>
        </p:spPr>
      </p:pic>
      <p:sp>
        <p:nvSpPr>
          <p:cNvPr id="12" name="Text Placeholder 10"/>
          <p:cNvSpPr txBox="1">
            <a:spLocks/>
          </p:cNvSpPr>
          <p:nvPr/>
        </p:nvSpPr>
        <p:spPr>
          <a:xfrm>
            <a:off x="1888864" y="4620435"/>
            <a:ext cx="8535988" cy="1879600"/>
          </a:xfrm>
          <a:prstGeom prst="rect">
            <a:avLst/>
          </a:prstGeom>
        </p:spPr>
        <p:txBody>
          <a:bodyPr vert="horz" lIns="91440" tIns="45720" rIns="91440" bIns="45720" rtlCol="0" anchor="b">
            <a:normAutofit/>
          </a:bodyPr>
          <a:lstStyle>
            <a:lvl1pPr marL="0" indent="0" algn="l" defTabSz="457200" rtl="0" eaLnBrk="1" latinLnBrk="0" hangingPunct="1">
              <a:spcBef>
                <a:spcPct val="20000"/>
              </a:spcBef>
              <a:spcAft>
                <a:spcPts val="600"/>
              </a:spcAft>
              <a:buClr>
                <a:schemeClr val="tx1"/>
              </a:buClr>
              <a:buSzPct val="80000"/>
              <a:buFont typeface="Wingdings 3" panose="05040102010807070707" pitchFamily="18" charset="2"/>
              <a:buNone/>
              <a:defRPr sz="2800" b="0" kern="1200" cap="none">
                <a:solidFill>
                  <a:schemeClr val="tx1"/>
                </a:solidFill>
                <a:effectLst/>
                <a:latin typeface="+mn-lt"/>
                <a:ea typeface="+mn-ea"/>
                <a:cs typeface="+mn-cs"/>
              </a:defRPr>
            </a:lvl1pPr>
            <a:lvl2pPr marL="457200" indent="0" algn="l" defTabSz="457200" rtl="0" eaLnBrk="1" latinLnBrk="0" hangingPunct="1">
              <a:spcBef>
                <a:spcPct val="20000"/>
              </a:spcBef>
              <a:spcAft>
                <a:spcPts val="600"/>
              </a:spcAft>
              <a:buClr>
                <a:schemeClr val="tx1"/>
              </a:buClr>
              <a:buSzPct val="80000"/>
              <a:buFont typeface="Wingdings 3" panose="05040102010807070707" pitchFamily="18" charset="2"/>
              <a:buNone/>
              <a:defRPr sz="2000" b="1" kern="1200" cap="none">
                <a:solidFill>
                  <a:schemeClr val="bg2">
                    <a:lumMod val="75000"/>
                  </a:schemeClr>
                </a:solidFill>
                <a:effectLst/>
                <a:latin typeface="+mn-lt"/>
                <a:ea typeface="+mn-ea"/>
                <a:cs typeface="+mn-cs"/>
              </a:defRPr>
            </a:lvl2pPr>
            <a:lvl3pPr marL="914400" indent="0" algn="l" defTabSz="457200" rtl="0" eaLnBrk="1" latinLnBrk="0" hangingPunct="1">
              <a:spcBef>
                <a:spcPct val="20000"/>
              </a:spcBef>
              <a:spcAft>
                <a:spcPts val="600"/>
              </a:spcAft>
              <a:buClr>
                <a:schemeClr val="tx1"/>
              </a:buClr>
              <a:buSzPct val="80000"/>
              <a:buFont typeface="Wingdings 3" panose="05040102010807070707" pitchFamily="18" charset="2"/>
              <a:buNone/>
              <a:defRPr sz="1800" b="1" kern="1200" cap="none">
                <a:solidFill>
                  <a:schemeClr val="bg2">
                    <a:lumMod val="75000"/>
                  </a:schemeClr>
                </a:solidFill>
                <a:effectLst/>
                <a:latin typeface="+mn-lt"/>
                <a:ea typeface="+mn-ea"/>
                <a:cs typeface="+mn-cs"/>
              </a:defRPr>
            </a:lvl3pPr>
            <a:lvl4pPr marL="1371600" indent="0" algn="l" defTabSz="457200" rtl="0" eaLnBrk="1" latinLnBrk="0" hangingPunct="1">
              <a:spcBef>
                <a:spcPct val="20000"/>
              </a:spcBef>
              <a:spcAft>
                <a:spcPts val="600"/>
              </a:spcAft>
              <a:buClr>
                <a:schemeClr val="tx1"/>
              </a:buClr>
              <a:buSzPct val="80000"/>
              <a:buFont typeface="Wingdings 3" panose="05040102010807070707" pitchFamily="18" charset="2"/>
              <a:buNone/>
              <a:defRPr sz="1600" b="1" kern="1200" cap="none">
                <a:solidFill>
                  <a:schemeClr val="bg2">
                    <a:lumMod val="75000"/>
                  </a:schemeClr>
                </a:solidFill>
                <a:effectLst/>
                <a:latin typeface="+mn-lt"/>
                <a:ea typeface="+mn-ea"/>
                <a:cs typeface="+mn-cs"/>
              </a:defRPr>
            </a:lvl4pPr>
            <a:lvl5pPr marL="1828800" indent="0" algn="l" defTabSz="457200" rtl="0" eaLnBrk="1" latinLnBrk="0" hangingPunct="1">
              <a:spcBef>
                <a:spcPct val="20000"/>
              </a:spcBef>
              <a:spcAft>
                <a:spcPts val="600"/>
              </a:spcAft>
              <a:buClr>
                <a:schemeClr val="tx1"/>
              </a:buClr>
              <a:buSzPct val="80000"/>
              <a:buFont typeface="Wingdings 3" panose="05040102010807070707" pitchFamily="18" charset="2"/>
              <a:buNone/>
              <a:defRPr sz="1600" b="1" kern="1200" cap="none">
                <a:solidFill>
                  <a:schemeClr val="bg2">
                    <a:lumMod val="75000"/>
                  </a:schemeClr>
                </a:solidFill>
                <a:effectLst/>
                <a:latin typeface="+mn-lt"/>
                <a:ea typeface="+mn-ea"/>
                <a:cs typeface="+mn-cs"/>
              </a:defRPr>
            </a:lvl5pPr>
            <a:lvl6pPr marL="2286000" indent="0" algn="l" defTabSz="457200" rtl="0" eaLnBrk="1" latinLnBrk="0" hangingPunct="1">
              <a:spcBef>
                <a:spcPct val="20000"/>
              </a:spcBef>
              <a:spcAft>
                <a:spcPts val="600"/>
              </a:spcAft>
              <a:buClr>
                <a:schemeClr val="tx1"/>
              </a:buClr>
              <a:buSzPct val="80000"/>
              <a:buFont typeface="Wingdings 3" panose="05040102010807070707" pitchFamily="18" charset="2"/>
              <a:buNone/>
              <a:defRPr sz="1600" b="1" kern="1200" cap="none">
                <a:solidFill>
                  <a:schemeClr val="bg2">
                    <a:lumMod val="75000"/>
                  </a:schemeClr>
                </a:solidFill>
                <a:effectLst/>
                <a:latin typeface="+mn-lt"/>
                <a:ea typeface="+mn-ea"/>
                <a:cs typeface="+mn-cs"/>
              </a:defRPr>
            </a:lvl6pPr>
            <a:lvl7pPr marL="2743200" indent="0" algn="l" defTabSz="457200" rtl="0" eaLnBrk="1" latinLnBrk="0" hangingPunct="1">
              <a:spcBef>
                <a:spcPct val="20000"/>
              </a:spcBef>
              <a:spcAft>
                <a:spcPts val="600"/>
              </a:spcAft>
              <a:buClr>
                <a:schemeClr val="tx1"/>
              </a:buClr>
              <a:buSzPct val="80000"/>
              <a:buFont typeface="Wingdings 3" panose="05040102010807070707" pitchFamily="18" charset="2"/>
              <a:buNone/>
              <a:defRPr sz="1600" b="1" kern="1200" cap="none">
                <a:solidFill>
                  <a:schemeClr val="bg2">
                    <a:lumMod val="75000"/>
                  </a:schemeClr>
                </a:solidFill>
                <a:effectLst/>
                <a:latin typeface="+mn-lt"/>
                <a:ea typeface="+mn-ea"/>
                <a:cs typeface="+mn-cs"/>
              </a:defRPr>
            </a:lvl7pPr>
            <a:lvl8pPr marL="3200400" indent="0" algn="l" defTabSz="457200" rtl="0" eaLnBrk="1" latinLnBrk="0" hangingPunct="1">
              <a:spcBef>
                <a:spcPct val="20000"/>
              </a:spcBef>
              <a:spcAft>
                <a:spcPts val="600"/>
              </a:spcAft>
              <a:buClr>
                <a:schemeClr val="tx1"/>
              </a:buClr>
              <a:buSzPct val="80000"/>
              <a:buFont typeface="Wingdings 3" panose="05040102010807070707" pitchFamily="18" charset="2"/>
              <a:buNone/>
              <a:defRPr sz="1600" b="1" kern="1200" cap="none">
                <a:solidFill>
                  <a:schemeClr val="bg2">
                    <a:lumMod val="75000"/>
                  </a:schemeClr>
                </a:solidFill>
                <a:effectLst/>
                <a:latin typeface="+mn-lt"/>
                <a:ea typeface="+mn-ea"/>
                <a:cs typeface="+mn-cs"/>
              </a:defRPr>
            </a:lvl8pPr>
            <a:lvl9pPr marL="3657600" indent="0" algn="l" defTabSz="457200" rtl="0" eaLnBrk="1" latinLnBrk="0" hangingPunct="1">
              <a:spcBef>
                <a:spcPct val="20000"/>
              </a:spcBef>
              <a:spcAft>
                <a:spcPts val="600"/>
              </a:spcAft>
              <a:buClr>
                <a:schemeClr val="tx1"/>
              </a:buClr>
              <a:buSzPct val="80000"/>
              <a:buFont typeface="Wingdings 3" panose="05040102010807070707" pitchFamily="18" charset="2"/>
              <a:buNone/>
              <a:defRPr sz="1600" b="1" kern="1200" cap="none">
                <a:solidFill>
                  <a:schemeClr val="bg2">
                    <a:lumMod val="75000"/>
                  </a:schemeClr>
                </a:solidFill>
                <a:effectLst/>
                <a:latin typeface="+mn-lt"/>
                <a:ea typeface="+mn-ea"/>
                <a:cs typeface="+mn-cs"/>
              </a:defRPr>
            </a:lvl9pPr>
          </a:lstStyle>
          <a:p>
            <a:r>
              <a:rPr lang="en-US" sz="3200" b="1" dirty="0">
                <a:solidFill>
                  <a:srgbClr val="FFFF00"/>
                </a:solidFill>
              </a:rPr>
              <a:t>Musical Literacy is vital to the growth and sustained success of any musician or ensemble.</a:t>
            </a:r>
          </a:p>
        </p:txBody>
      </p:sp>
    </p:spTree>
    <p:extLst>
      <p:ext uri="{BB962C8B-B14F-4D97-AF65-F5344CB8AC3E}">
        <p14:creationId xmlns:p14="http://schemas.microsoft.com/office/powerpoint/2010/main" val="5673589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anim calcmode="lin" valueType="num">
                                      <p:cBhvr additive="base">
                                        <p:cTn id="7" dur="500" fill="hold"/>
                                        <p:tgtEl>
                                          <p:spTgt spid="12"/>
                                        </p:tgtEl>
                                        <p:attrNameLst>
                                          <p:attrName>ppt_x</p:attrName>
                                        </p:attrNameLst>
                                      </p:cBhvr>
                                      <p:tavLst>
                                        <p:tav tm="0">
                                          <p:val>
                                            <p:strVal val="#ppt_x"/>
                                          </p:val>
                                        </p:tav>
                                        <p:tav tm="100000">
                                          <p:val>
                                            <p:strVal val="#ppt_x"/>
                                          </p:val>
                                        </p:tav>
                                      </p:tavLst>
                                    </p:anim>
                                    <p:anim calcmode="lin" valueType="num">
                                      <p:cBhvr additive="base">
                                        <p:cTn id="8"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Lst>
  </p:timing>
</p:sld>
</file>

<file path=ppt/theme/theme1.xml><?xml version="1.0" encoding="utf-8"?>
<a:theme xmlns:a="http://schemas.openxmlformats.org/drawingml/2006/main" name="Slice">
  <a:themeElements>
    <a:clrScheme name="Slice">
      <a:dk1>
        <a:sysClr val="windowText" lastClr="000000"/>
      </a:dk1>
      <a:lt1>
        <a:sysClr val="window" lastClr="FFFFFF"/>
      </a:lt1>
      <a:dk2>
        <a:srgbClr val="146194"/>
      </a:dk2>
      <a:lt2>
        <a:srgbClr val="76DBF4"/>
      </a:lt2>
      <a:accent1>
        <a:srgbClr val="052F61"/>
      </a:accent1>
      <a:accent2>
        <a:srgbClr val="A50E82"/>
      </a:accent2>
      <a:accent3>
        <a:srgbClr val="14967C"/>
      </a:accent3>
      <a:accent4>
        <a:srgbClr val="6A9E1F"/>
      </a:accent4>
      <a:accent5>
        <a:srgbClr val="E87D37"/>
      </a:accent5>
      <a:accent6>
        <a:srgbClr val="C62324"/>
      </a:accent6>
      <a:hlink>
        <a:srgbClr val="0D2E46"/>
      </a:hlink>
      <a:folHlink>
        <a:srgbClr val="356A95"/>
      </a:folHlink>
    </a:clrScheme>
    <a:fontScheme name="Slice">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Slice">
      <a:fillStyleLst>
        <a:solidFill>
          <a:schemeClr val="phClr"/>
        </a:solidFill>
        <a:gradFill rotWithShape="1">
          <a:gsLst>
            <a:gs pos="0">
              <a:schemeClr val="phClr">
                <a:tint val="62000"/>
                <a:hueMod val="94000"/>
                <a:satMod val="140000"/>
                <a:lumMod val="110000"/>
              </a:schemeClr>
            </a:gs>
            <a:gs pos="100000">
              <a:schemeClr val="phClr">
                <a:tint val="84000"/>
                <a:satMod val="160000"/>
              </a:schemeClr>
            </a:gs>
          </a:gsLst>
          <a:lin ang="5400000" scaled="0"/>
        </a:gradFill>
        <a:gradFill rotWithShape="1">
          <a:gsLst>
            <a:gs pos="0">
              <a:schemeClr val="phClr">
                <a:tint val="98000"/>
                <a:hueMod val="94000"/>
                <a:satMod val="130000"/>
                <a:lumMod val="128000"/>
              </a:schemeClr>
            </a:gs>
            <a:gs pos="100000">
              <a:schemeClr val="phClr">
                <a:shade val="94000"/>
                <a:lumMod val="88000"/>
              </a:schemeClr>
            </a:gs>
          </a:gsLst>
          <a:lin ang="5400000" scaled="0"/>
        </a:gradFill>
      </a:fillStyleLst>
      <a:lnStyleLst>
        <a:ln w="9525" cap="rnd" cmpd="sng" algn="ctr">
          <a:solidFill>
            <a:schemeClr val="phClr">
              <a:tint val="76000"/>
              <a:alpha val="60000"/>
              <a:hueMod val="94000"/>
            </a:schemeClr>
          </a:solidFill>
          <a:prstDash val="solid"/>
        </a:ln>
        <a:ln w="15875" cap="rnd" cmpd="sng" algn="ctr">
          <a:solidFill>
            <a:schemeClr val="phClr">
              <a:hueMod val="94000"/>
            </a:schemeClr>
          </a:solidFill>
          <a:prstDash val="solid"/>
        </a:ln>
        <a:ln w="28575" cap="rnd"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a:effectStyle>
      </a:effectStyleLst>
      <a:bgFillStyleLst>
        <a:solidFill>
          <a:schemeClr val="phClr"/>
        </a:solidFill>
        <a:gradFill rotWithShape="1">
          <a:gsLst>
            <a:gs pos="10000">
              <a:schemeClr val="phClr">
                <a:tint val="97000"/>
                <a:hueMod val="92000"/>
                <a:satMod val="169000"/>
                <a:lumMod val="164000"/>
              </a:schemeClr>
            </a:gs>
            <a:gs pos="100000">
              <a:schemeClr val="phClr">
                <a:shade val="96000"/>
                <a:satMod val="120000"/>
                <a:lumMod val="90000"/>
              </a:schemeClr>
            </a:gs>
          </a:gsLst>
          <a:lin ang="6120000" scaled="1"/>
        </a:gradFill>
        <a:gradFill rotWithShape="1">
          <a:gsLst>
            <a:gs pos="0">
              <a:schemeClr val="phClr">
                <a:tint val="97000"/>
                <a:hueMod val="92000"/>
                <a:satMod val="169000"/>
                <a:lumMod val="164000"/>
              </a:schemeClr>
            </a:gs>
            <a:gs pos="100000">
              <a:schemeClr val="phClr">
                <a:shade val="96000"/>
                <a:satMod val="120000"/>
                <a:lumMod val="90000"/>
              </a:schemeClr>
            </a:gs>
          </a:gsLst>
          <a:path path="circle">
            <a:fillToRect b="100000"/>
          </a:path>
        </a:gradFill>
      </a:bgFillStyleLst>
    </a:fmtScheme>
  </a:themeElements>
  <a:objectDefaults/>
  <a:extraClrSchemeLst/>
  <a:extLst>
    <a:ext uri="{05A4C25C-085E-4340-85A3-A5531E510DB2}">
      <thm15:themeFamily xmlns:thm15="http://schemas.microsoft.com/office/thememl/2012/main" name="Slice" id="{0507925B-6AC9-4358-8E18-C330545D08F8}" vid="{13FEC7C6-62A9-40C4-99D2-581AACACAA2F}"/>
    </a:ext>
  </a:extLst>
</a:theme>
</file>

<file path=docProps/app.xml><?xml version="1.0" encoding="utf-8"?>
<Properties xmlns="http://schemas.openxmlformats.org/officeDocument/2006/extended-properties" xmlns:vt="http://schemas.openxmlformats.org/officeDocument/2006/docPropsVTypes">
  <TotalTime>79</TotalTime>
  <Words>851</Words>
  <Application>Microsoft Office PowerPoint</Application>
  <PresentationFormat>Widescreen</PresentationFormat>
  <Paragraphs>99</Paragraphs>
  <Slides>24</Slides>
  <Notes>0</Notes>
  <HiddenSlides>0</HiddenSlides>
  <MMClips>2</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24</vt:i4>
      </vt:variant>
    </vt:vector>
  </HeadingPairs>
  <TitlesOfParts>
    <vt:vector size="29" baseType="lpstr">
      <vt:lpstr>Arial</vt:lpstr>
      <vt:lpstr>Century Gothic</vt:lpstr>
      <vt:lpstr>Wingdings</vt:lpstr>
      <vt:lpstr>Wingdings 3</vt:lpstr>
      <vt:lpstr>Slice</vt:lpstr>
      <vt:lpstr>SIGHTREADING:   Do you see the importance?</vt:lpstr>
      <vt:lpstr>See spot run.</vt:lpstr>
      <vt:lpstr>Run, spot, run!</vt:lpstr>
      <vt:lpstr>“Look at Spot go! He really can run.   I wouldn't want to be that cat!” </vt:lpstr>
      <vt:lpstr>Spot’s Literacy Requirements:</vt:lpstr>
      <vt:lpstr>LINK</vt:lpstr>
      <vt:lpstr>Musical Literacy</vt:lpstr>
      <vt:lpstr>Musical FUNDAMENTALS  (Literacy Requirements)</vt:lpstr>
      <vt:lpstr>Musical examples</vt:lpstr>
      <vt:lpstr>Sightreading: What is it?</vt:lpstr>
      <vt:lpstr>Sightreading: the Importance</vt:lpstr>
      <vt:lpstr>Colleague Responses:  Why is sightreading important?</vt:lpstr>
      <vt:lpstr>Colleague Responses:  Why is sightreading important?</vt:lpstr>
      <vt:lpstr>Colleague Responses:  Why is sightreading important?</vt:lpstr>
      <vt:lpstr>Colleague Responses:  Why is sightreading important?</vt:lpstr>
      <vt:lpstr>Colleague Responses:  Why is sightreading important?</vt:lpstr>
      <vt:lpstr>Colleague Responses:  Why is sightreading important?</vt:lpstr>
      <vt:lpstr>LITERACY AND MUSICAL LITERACY</vt:lpstr>
      <vt:lpstr>Benefits of musical literacy:</vt:lpstr>
      <vt:lpstr>THE VIRTUOUS CYCLE </vt:lpstr>
      <vt:lpstr>Individual and ensemble sightreading</vt:lpstr>
      <vt:lpstr>SIGHTREADING INCORPORATION</vt:lpstr>
      <vt:lpstr>Sightreading resources</vt:lpstr>
      <vt:lpstr>SIGHTREADING: Concluding thoughts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SIGHTREADING:   Do you see the importance?</dc:title>
  <dc:creator>Rowan, Matthew B.</dc:creator>
  <cp:lastModifiedBy>Rowan, Matthew B.</cp:lastModifiedBy>
  <cp:revision>10</cp:revision>
  <dcterms:created xsi:type="dcterms:W3CDTF">2019-09-15T19:51:48Z</dcterms:created>
  <dcterms:modified xsi:type="dcterms:W3CDTF">2019-09-15T21:11:44Z</dcterms:modified>
</cp:coreProperties>
</file>