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73" r:id="rId10"/>
    <p:sldId id="263" r:id="rId11"/>
    <p:sldId id="274" r:id="rId12"/>
    <p:sldId id="264" r:id="rId13"/>
    <p:sldId id="275" r:id="rId14"/>
    <p:sldId id="270" r:id="rId15"/>
    <p:sldId id="276" r:id="rId16"/>
    <p:sldId id="265" r:id="rId17"/>
    <p:sldId id="277" r:id="rId18"/>
    <p:sldId id="266" r:id="rId19"/>
    <p:sldId id="278" r:id="rId20"/>
    <p:sldId id="271" r:id="rId21"/>
    <p:sldId id="287" r:id="rId22"/>
    <p:sldId id="288" r:id="rId23"/>
    <p:sldId id="289" r:id="rId24"/>
    <p:sldId id="279" r:id="rId25"/>
    <p:sldId id="267" r:id="rId26"/>
    <p:sldId id="280" r:id="rId27"/>
    <p:sldId id="268" r:id="rId28"/>
    <p:sldId id="269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3"/>
    <p:restoredTop sz="94645"/>
  </p:normalViewPr>
  <p:slideViewPr>
    <p:cSldViewPr snapToGrid="0" snapToObjects="1">
      <p:cViewPr>
        <p:scale>
          <a:sx n="100" d="100"/>
          <a:sy n="100" d="100"/>
        </p:scale>
        <p:origin x="48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15055-DE4D-AE48-865F-55A9A47E53CE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39375-0DEA-0642-980A-32BA2885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9375-0DEA-0642-980A-32BA288544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7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>
            <a:lvl1pPr>
              <a:defRPr sz="1400" cap="none"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1" i="0" cap="none" baseline="0">
                <a:solidFill>
                  <a:schemeClr val="tx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1" i="0" cap="none" baseline="0">
                <a:solidFill>
                  <a:schemeClr val="tx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1" i="0" cap="none" baseline="0">
                <a:solidFill>
                  <a:schemeClr val="tx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i="0" cap="none" baseline="0">
                <a:solidFill>
                  <a:schemeClr val="tx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i="0" cap="none" baseline="0">
                <a:solidFill>
                  <a:schemeClr val="tx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i="0" cap="none" baseline="0">
                <a:solidFill>
                  <a:schemeClr val="tx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cap="none"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cap="none"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1" i="0" cap="none" baseline="0">
                <a:solidFill>
                  <a:schemeClr val="tx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1" i="0" cap="none" baseline="0">
                <a:solidFill>
                  <a:schemeClr val="tx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2412" y="3169085"/>
            <a:ext cx="8791575" cy="12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Training for Speech Officials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2412" y="4534488"/>
            <a:ext cx="8791575" cy="1503057"/>
          </a:xfrm>
        </p:spPr>
        <p:txBody>
          <a:bodyPr/>
          <a:lstStyle/>
          <a:p>
            <a:r>
              <a:rPr lang="en-US" dirty="0" smtClean="0"/>
              <a:t>Blending Online Courses with In-Person Workshops</a:t>
            </a:r>
          </a:p>
          <a:p>
            <a:r>
              <a:rPr lang="en-US" i="1" dirty="0" smtClean="0"/>
              <a:t>Adam Jacobi, WHSFA </a:t>
            </a:r>
            <a:r>
              <a:rPr lang="mr-IN" i="1" dirty="0" smtClean="0"/>
              <a:t>–</a:t>
            </a:r>
            <a:r>
              <a:rPr lang="en-US" i="1" dirty="0" smtClean="0"/>
              <a:t> </a:t>
            </a:r>
            <a:r>
              <a:rPr lang="en-US" i="1" dirty="0" err="1" smtClean="0"/>
              <a:t>adam@whsfa.org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91" y="291752"/>
            <a:ext cx="3557392" cy="31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0"/>
            <a:ext cx="905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Embedded Between Videos to Check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11668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Course 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Scrolled-down view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994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11613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Interactive 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True/False “Quiz” to Activate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11100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096376" cy="2387600"/>
          </a:xfrm>
        </p:spPr>
        <p:txBody>
          <a:bodyPr/>
          <a:lstStyle/>
          <a:p>
            <a:r>
              <a:rPr lang="en-US" smtClean="0"/>
              <a:t>Register for In-Person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Select from list of dates/locations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10723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Course 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End of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5892" r="3095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r>
              <a:rPr lang="en-US" dirty="0" smtClean="0"/>
              <a:t>Early 1990s, “adjudicators”</a:t>
            </a:r>
          </a:p>
          <a:p>
            <a:r>
              <a:rPr lang="en-US" dirty="0" smtClean="0"/>
              <a:t>4-hour workshop, $35</a:t>
            </a:r>
          </a:p>
          <a:p>
            <a:r>
              <a:rPr lang="en-US" dirty="0" smtClean="0"/>
              <a:t>Videos</a:t>
            </a:r>
          </a:p>
          <a:p>
            <a:r>
              <a:rPr lang="en-US" dirty="0" smtClean="0"/>
              <a:t>50-question, rules test</a:t>
            </a:r>
          </a:p>
          <a:p>
            <a:r>
              <a:rPr lang="en-US" dirty="0" smtClean="0"/>
              <a:t>3-year certification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65100"/>
            <a:ext cx="119634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In-Person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79913"/>
          </a:xfrm>
        </p:spPr>
        <p:txBody>
          <a:bodyPr/>
          <a:lstStyle/>
          <a:p>
            <a:r>
              <a:rPr lang="en-US" dirty="0" smtClean="0"/>
              <a:t>Trainer answers lingering questions</a:t>
            </a:r>
          </a:p>
          <a:p>
            <a:r>
              <a:rPr lang="en-US" dirty="0" smtClean="0"/>
              <a:t>Review a few hypothetical situations with rules</a:t>
            </a:r>
          </a:p>
          <a:p>
            <a:r>
              <a:rPr lang="en-US" dirty="0" smtClean="0"/>
              <a:t>Show video, complete evaluation as a group</a:t>
            </a:r>
          </a:p>
          <a:p>
            <a:r>
              <a:rPr lang="en-US" dirty="0" smtClean="0"/>
              <a:t>Show video, evaluate independently and share</a:t>
            </a:r>
          </a:p>
          <a:p>
            <a:r>
              <a:rPr lang="en-US" dirty="0" smtClean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4462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video, evaluate independently, turn in</a:t>
            </a:r>
          </a:p>
          <a:p>
            <a:r>
              <a:rPr lang="en-US" dirty="0" smtClean="0"/>
              <a:t>Repeat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 Feedback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Participants can view comments and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0"/>
            <a:ext cx="9227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Assessment/Retest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 see assessor comments regarding commentary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0"/>
            <a:ext cx="8312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0"/>
            <a:ext cx="10373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Downloadable Certificate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Concurrent with online roster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92" y="2249487"/>
            <a:ext cx="3029034" cy="35496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Assessing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4578" y="2249487"/>
            <a:ext cx="6163689" cy="3541714"/>
          </a:xfrm>
        </p:spPr>
        <p:txBody>
          <a:bodyPr>
            <a:normAutofit/>
          </a:bodyPr>
          <a:lstStyle/>
          <a:p>
            <a:r>
              <a:rPr lang="en-US" dirty="0"/>
              <a:t>Renewals upon $5 &amp; Test (80</a:t>
            </a:r>
            <a:r>
              <a:rPr lang="en-US" dirty="0" smtClean="0"/>
              <a:t>%)</a:t>
            </a:r>
            <a:endParaRPr lang="en-US" dirty="0"/>
          </a:p>
          <a:p>
            <a:r>
              <a:rPr lang="en-US" dirty="0" smtClean="0"/>
              <a:t>Complaints re: adjudicators increasing</a:t>
            </a:r>
          </a:p>
          <a:p>
            <a:r>
              <a:rPr lang="en-US" dirty="0" smtClean="0"/>
              <a:t>Trainers: inconsistent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0"/>
            <a:ext cx="8858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Renewal Course 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0"/>
            <a:ext cx="8850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Office Workflow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Payment tracking</a:t>
            </a:r>
          </a:p>
          <a:p>
            <a:r>
              <a:rPr lang="en-US" dirty="0" smtClean="0"/>
              <a:t>Renewal assessment completion</a:t>
            </a:r>
          </a:p>
          <a:p>
            <a:r>
              <a:rPr lang="en-US" dirty="0" smtClean="0"/>
              <a:t>In-person workshop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Require “refresher” workshop for renewal</a:t>
            </a:r>
          </a:p>
          <a:p>
            <a:r>
              <a:rPr lang="en-US" dirty="0" smtClean="0"/>
              <a:t>Problem: Records inconsistent (longevity)</a:t>
            </a:r>
          </a:p>
          <a:p>
            <a:r>
              <a:rPr lang="en-US" dirty="0" smtClean="0"/>
              <a:t>New Idea: Online; always require</a:t>
            </a:r>
          </a:p>
        </p:txBody>
      </p:sp>
    </p:spTree>
    <p:extLst>
      <p:ext uri="{BB962C8B-B14F-4D97-AF65-F5344CB8AC3E}">
        <p14:creationId xmlns:p14="http://schemas.microsoft.com/office/powerpoint/2010/main" val="18638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Initial Certification</a:t>
            </a:r>
            <a:r>
              <a:rPr lang="en-US" dirty="0" smtClean="0"/>
              <a:t>: 2-hour online course +</a:t>
            </a:r>
            <a:br>
              <a:rPr lang="en-US" dirty="0" smtClean="0"/>
            </a:br>
            <a:r>
              <a:rPr lang="en-US" dirty="0" smtClean="0"/>
              <a:t>2.5-hour in-person workshop</a:t>
            </a:r>
          </a:p>
          <a:p>
            <a:r>
              <a:rPr lang="en-US" b="1" dirty="0" smtClean="0"/>
              <a:t>Renewal Certification</a:t>
            </a:r>
            <a:r>
              <a:rPr lang="en-US" dirty="0" smtClean="0"/>
              <a:t>:  30-minute online course +</a:t>
            </a:r>
            <a:br>
              <a:rPr lang="en-US" dirty="0" smtClean="0"/>
            </a:br>
            <a:r>
              <a:rPr lang="en-US" dirty="0" smtClean="0"/>
              <a:t>~15-minute assessment of video</a:t>
            </a:r>
          </a:p>
        </p:txBody>
      </p:sp>
    </p:spTree>
    <p:extLst>
      <p:ext uri="{BB962C8B-B14F-4D97-AF65-F5344CB8AC3E}">
        <p14:creationId xmlns:p14="http://schemas.microsoft.com/office/powerpoint/2010/main" val="5334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878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Select eLearning platform (Moodle)</a:t>
            </a:r>
          </a:p>
          <a:p>
            <a:r>
              <a:rPr lang="en-US" dirty="0" smtClean="0"/>
              <a:t>Create presentation lessons (PowerPoint)</a:t>
            </a:r>
          </a:p>
          <a:p>
            <a:r>
              <a:rPr lang="en-US" dirty="0" smtClean="0"/>
              <a:t>Record video tutorials (</a:t>
            </a:r>
            <a:r>
              <a:rPr lang="en-US" dirty="0" err="1" smtClean="0"/>
              <a:t>ScreenFlow</a:t>
            </a:r>
            <a:r>
              <a:rPr lang="en-US" dirty="0" smtClean="0"/>
              <a:t> for Mac)</a:t>
            </a:r>
            <a:br>
              <a:rPr lang="en-US" dirty="0" smtClean="0"/>
            </a:br>
            <a:r>
              <a:rPr lang="en-US" i="1" dirty="0" smtClean="0"/>
              <a:t>Involve board members for voiceovers</a:t>
            </a:r>
          </a:p>
          <a:p>
            <a:r>
              <a:rPr lang="en-US" dirty="0" smtClean="0"/>
              <a:t>Video streaming service (Vimeo)</a:t>
            </a:r>
          </a:p>
          <a:p>
            <a:r>
              <a:rPr lang="en-US" dirty="0" smtClean="0"/>
              <a:t>Certificate plugin for Moodle</a:t>
            </a:r>
          </a:p>
        </p:txBody>
      </p:sp>
    </p:spTree>
    <p:extLst>
      <p:ext uri="{BB962C8B-B14F-4D97-AF65-F5344CB8AC3E}">
        <p14:creationId xmlns:p14="http://schemas.microsoft.com/office/powerpoint/2010/main" val="16823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Course 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Main Course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10725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Individual Lesson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Video Feature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58</TotalTime>
  <Words>238</Words>
  <Application>Microsoft Macintosh PowerPoint</Application>
  <PresentationFormat>Widescreen</PresentationFormat>
  <Paragraphs>63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Avenir Book</vt:lpstr>
      <vt:lpstr>Avenir Heavy</vt:lpstr>
      <vt:lpstr>Calibri</vt:lpstr>
      <vt:lpstr>Trebuchet MS</vt:lpstr>
      <vt:lpstr>Tw Cen MT</vt:lpstr>
      <vt:lpstr>Arial</vt:lpstr>
      <vt:lpstr>Circuit</vt:lpstr>
      <vt:lpstr>Online Training for Speech Officials</vt:lpstr>
      <vt:lpstr>Background</vt:lpstr>
      <vt:lpstr>Assessing Process</vt:lpstr>
      <vt:lpstr>Improving Process</vt:lpstr>
      <vt:lpstr>New Protocol</vt:lpstr>
      <vt:lpstr>Development Tools</vt:lpstr>
      <vt:lpstr>Online Course View</vt:lpstr>
      <vt:lpstr>PowerPoint Presentation</vt:lpstr>
      <vt:lpstr>Individual Lesson</vt:lpstr>
      <vt:lpstr>PowerPoint Presentation</vt:lpstr>
      <vt:lpstr>Lesson Questions</vt:lpstr>
      <vt:lpstr>PowerPoint Presentation</vt:lpstr>
      <vt:lpstr>Course View</vt:lpstr>
      <vt:lpstr>PowerPoint Presentation</vt:lpstr>
      <vt:lpstr>Interactive Activities</vt:lpstr>
      <vt:lpstr>PowerPoint Presentation</vt:lpstr>
      <vt:lpstr>Register for In-Person Workshop</vt:lpstr>
      <vt:lpstr>PowerPoint Presentation</vt:lpstr>
      <vt:lpstr>Course View</vt:lpstr>
      <vt:lpstr>PowerPoint Presentation</vt:lpstr>
      <vt:lpstr>In-Person Workshop</vt:lpstr>
      <vt:lpstr>Workshop Outline</vt:lpstr>
      <vt:lpstr>Workshop Outline</vt:lpstr>
      <vt:lpstr>Assessment Feedback</vt:lpstr>
      <vt:lpstr>PowerPoint Presentation</vt:lpstr>
      <vt:lpstr>Online Assessment/Retest</vt:lpstr>
      <vt:lpstr>PowerPoint Presentation</vt:lpstr>
      <vt:lpstr>PowerPoint Presentation</vt:lpstr>
      <vt:lpstr>Downloadable Certificate</vt:lpstr>
      <vt:lpstr>PowerPoint Presentation</vt:lpstr>
      <vt:lpstr>Renewal Course View</vt:lpstr>
      <vt:lpstr>PowerPoint Presentation</vt:lpstr>
      <vt:lpstr>Office Workflow</vt:lpstr>
      <vt:lpstr>Certification Status</vt:lpstr>
    </vt:vector>
  </TitlesOfParts>
  <Manager/>
  <Company>Wisconsin High School Forensic Association</Company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Adam Jacobi</dc:creator>
  <cp:keywords/>
  <dc:description/>
  <cp:lastModifiedBy>Adam Jacobi</cp:lastModifiedBy>
  <cp:revision>30</cp:revision>
  <dcterms:created xsi:type="dcterms:W3CDTF">2016-09-19T07:15:36Z</dcterms:created>
  <dcterms:modified xsi:type="dcterms:W3CDTF">2016-09-19T08:14:22Z</dcterms:modified>
  <cp:category/>
</cp:coreProperties>
</file>