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5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7" r:id="rId11"/>
    <p:sldId id="268" r:id="rId12"/>
    <p:sldId id="269" r:id="rId13"/>
    <p:sldId id="270" r:id="rId14"/>
    <p:sldId id="272" r:id="rId15"/>
    <p:sldId id="274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38392C-5B1B-4091-92F5-0AF516E230C0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BD201C-12E2-4DBB-9A5B-6B389EAE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C896CC-00FF-4966-96CE-D3E3C41D982D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4E09B2-6408-441F-BB3F-D03E0D1A7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1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tudent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443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57400" y="4416425"/>
            <a:ext cx="70866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1674813" y="4416425"/>
            <a:ext cx="381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154738" y="4456113"/>
            <a:ext cx="284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Take Part. Get Set For Life.™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84150" y="4525963"/>
            <a:ext cx="1685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pic>
        <p:nvPicPr>
          <p:cNvPr id="10" name="Picture 24" descr="NFHS Small Logo color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5002213"/>
            <a:ext cx="7604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91815"/>
            <a:ext cx="847344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60" y="5034280"/>
            <a:ext cx="662178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142" y="19500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142" y="19500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13DC-30C4-4EB6-933B-B35831C7F71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FA01-9D33-4534-80B3-5D3504E7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por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57400" y="4416425"/>
            <a:ext cx="70866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1674813" y="4416425"/>
            <a:ext cx="381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154738" y="4456113"/>
            <a:ext cx="284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Take Part. Get Set For Life.™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84150" y="4525963"/>
            <a:ext cx="1685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pic>
        <p:nvPicPr>
          <p:cNvPr id="10" name="Picture 24" descr="NFHS Small Logo colo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5002213"/>
            <a:ext cx="7604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91815"/>
            <a:ext cx="847344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60" y="5034280"/>
            <a:ext cx="662178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D58DB-0473-49E7-8FCF-E3C60A59278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6EB7-24C7-4ADB-A469-6D576C7B8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oints of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Points of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74E5-FD7F-4BE5-A52F-7CC3448DC73D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5D8C-5BF0-4062-847A-4E374A8FC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l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7758-ACCC-4E26-AC66-857E65430FDE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71D9-E60A-4956-946F-F01E7608B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Editori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Editorial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4A39-A647-43F0-BD87-446DC46F0454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D8F9-E0FA-433A-A2CD-F6F13C2907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Manual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A03E-429E-4287-B460-5A3D2507CEB5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0F9E-214F-4EC5-88BA-BF682F9F1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les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0400" y="49213"/>
            <a:ext cx="301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Rules Reminder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96BE-6D36-4222-847D-ED1890045996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A9DB-E291-4943-BA24-3492DBA58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13250"/>
            <a:ext cx="9144000" cy="2452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2809875"/>
            <a:ext cx="9144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0" descr="NFHS-Small-Logo-CMYK_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7475" y="4649788"/>
            <a:ext cx="76200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65140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273050" y="412750"/>
            <a:ext cx="381000" cy="644525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55738" y="525463"/>
            <a:ext cx="75199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0138" y="1989138"/>
            <a:ext cx="787558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700" y="65166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95B79-01CE-4ED0-989F-2DE6BB02611A}" type="datetimeFigureOut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7763" y="6516688"/>
            <a:ext cx="149383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57925" y="6516688"/>
            <a:ext cx="1041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EB5F1B-DC25-41F9-B0A8-DDD82FCDF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5638" y="0"/>
            <a:ext cx="3017837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55638" y="1874838"/>
            <a:ext cx="84883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638" y="6524625"/>
            <a:ext cx="84883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6" name="Group 21"/>
          <p:cNvGrpSpPr>
            <a:grpSpLocks/>
          </p:cNvGrpSpPr>
          <p:nvPr/>
        </p:nvGrpSpPr>
        <p:grpSpPr bwMode="auto">
          <a:xfrm>
            <a:off x="503238" y="855663"/>
            <a:ext cx="849312" cy="650875"/>
            <a:chOff x="502921" y="856420"/>
            <a:chExt cx="850391" cy="649605"/>
          </a:xfrm>
        </p:grpSpPr>
        <p:sp>
          <p:nvSpPr>
            <p:cNvPr id="19" name="Freeform 18"/>
            <p:cNvSpPr/>
            <p:nvPr userDrawn="1"/>
          </p:nvSpPr>
          <p:spPr>
            <a:xfrm>
              <a:off x="504510" y="1376104"/>
              <a:ext cx="149415" cy="129921"/>
            </a:xfrm>
            <a:custGeom>
              <a:avLst/>
              <a:gdLst>
                <a:gd name="connsiteX0" fmla="*/ 0 w 148590"/>
                <a:gd name="connsiteY0" fmla="*/ 0 h 129540"/>
                <a:gd name="connsiteX1" fmla="*/ 148590 w 148590"/>
                <a:gd name="connsiteY1" fmla="*/ 0 h 129540"/>
                <a:gd name="connsiteX2" fmla="*/ 148590 w 148590"/>
                <a:gd name="connsiteY2" fmla="*/ 129540 h 129540"/>
                <a:gd name="connsiteX3" fmla="*/ 0 w 148590"/>
                <a:gd name="connsiteY3" fmla="*/ 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" h="129540">
                  <a:moveTo>
                    <a:pt x="0" y="0"/>
                  </a:moveTo>
                  <a:lnTo>
                    <a:pt x="148590" y="0"/>
                  </a:lnTo>
                  <a:lnTo>
                    <a:pt x="148590" y="129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502921" y="856420"/>
              <a:ext cx="850391" cy="521268"/>
            </a:xfrm>
            <a:custGeom>
              <a:avLst/>
              <a:gdLst>
                <a:gd name="connsiteX0" fmla="*/ 1905 w 942975"/>
                <a:gd name="connsiteY0" fmla="*/ 0 h 521970"/>
                <a:gd name="connsiteX1" fmla="*/ 0 w 942975"/>
                <a:gd name="connsiteY1" fmla="*/ 520065 h 521970"/>
                <a:gd name="connsiteX2" fmla="*/ 775335 w 942975"/>
                <a:gd name="connsiteY2" fmla="*/ 521970 h 521970"/>
                <a:gd name="connsiteX3" fmla="*/ 942975 w 942975"/>
                <a:gd name="connsiteY3" fmla="*/ 222885 h 521970"/>
                <a:gd name="connsiteX4" fmla="*/ 775335 w 942975"/>
                <a:gd name="connsiteY4" fmla="*/ 1905 h 521970"/>
                <a:gd name="connsiteX5" fmla="*/ 1905 w 94297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6098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4193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8690"/>
                <a:gd name="connsiteY0" fmla="*/ 0 h 521970"/>
                <a:gd name="connsiteX1" fmla="*/ 0 w 948690"/>
                <a:gd name="connsiteY1" fmla="*/ 520065 h 521970"/>
                <a:gd name="connsiteX2" fmla="*/ 775335 w 948690"/>
                <a:gd name="connsiteY2" fmla="*/ 521970 h 521970"/>
                <a:gd name="connsiteX3" fmla="*/ 948690 w 948690"/>
                <a:gd name="connsiteY3" fmla="*/ 253365 h 521970"/>
                <a:gd name="connsiteX4" fmla="*/ 775335 w 948690"/>
                <a:gd name="connsiteY4" fmla="*/ 1905 h 521970"/>
                <a:gd name="connsiteX5" fmla="*/ 1905 w 948690"/>
                <a:gd name="connsiteY5" fmla="*/ 0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8690" h="521970">
                  <a:moveTo>
                    <a:pt x="1905" y="0"/>
                  </a:moveTo>
                  <a:lnTo>
                    <a:pt x="0" y="520065"/>
                  </a:lnTo>
                  <a:lnTo>
                    <a:pt x="775335" y="521970"/>
                  </a:lnTo>
                  <a:lnTo>
                    <a:pt x="948690" y="253365"/>
                  </a:lnTo>
                  <a:lnTo>
                    <a:pt x="775335" y="1905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37" name="Picture 27" descr="NFHS-Small-Logo-color-Trans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9413" y="5973763"/>
            <a:ext cx="53498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89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dt="0"/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schuster@nfhs.or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91815"/>
            <a:ext cx="9144000" cy="1241425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Nfhs</a:t>
            </a:r>
            <a:r>
              <a:rPr lang="en-US" dirty="0" smtClean="0"/>
              <a:t> learning center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 Schuster, CMAA, CIC</a:t>
            </a:r>
          </a:p>
          <a:p>
            <a:r>
              <a:rPr lang="en-US" dirty="0" smtClean="0"/>
              <a:t>Director of Educational Services</a:t>
            </a:r>
          </a:p>
          <a:p>
            <a:r>
              <a:rPr lang="en-US" dirty="0" smtClean="0">
                <a:hlinkClick r:id="rId2"/>
              </a:rPr>
              <a:t>dschuster@nfhs.org</a:t>
            </a:r>
            <a:endParaRPr lang="en-US" dirty="0"/>
          </a:p>
          <a:p>
            <a:r>
              <a:rPr lang="en-US" dirty="0" smtClean="0"/>
              <a:t>317-822-5714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8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50" y="1989138"/>
            <a:ext cx="589956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65" y="1989138"/>
            <a:ext cx="7713132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peek</a:t>
            </a:r>
            <a:endParaRPr lang="en-US" dirty="0"/>
          </a:p>
        </p:txBody>
      </p:sp>
      <p:pic>
        <p:nvPicPr>
          <p:cNvPr id="5" name="3-1-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pic>
        <p:nvPicPr>
          <p:cNvPr id="5" name="4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650163" y="6516688"/>
            <a:ext cx="1493837" cy="303212"/>
          </a:xfrm>
        </p:spPr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/>
          <a:stretch/>
        </p:blipFill>
        <p:spPr>
          <a:xfrm>
            <a:off x="2396905" y="-26525"/>
            <a:ext cx="525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3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badges/certifications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6250" b="6686"/>
          <a:stretch/>
        </p:blipFill>
        <p:spPr>
          <a:xfrm>
            <a:off x="0" y="1919506"/>
            <a:ext cx="9142130" cy="30691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649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nfhs</a:t>
            </a:r>
            <a:r>
              <a:rPr lang="en-US" dirty="0" smtClean="0"/>
              <a:t> learning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just a “coaches” site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NFHSLearn</a:t>
            </a:r>
            <a:r>
              <a:rPr lang="en-US" dirty="0" smtClean="0"/>
              <a:t> for All”</a:t>
            </a:r>
          </a:p>
          <a:p>
            <a:r>
              <a:rPr lang="en-US" dirty="0" smtClean="0"/>
              <a:t>Changing the culture of professional development for the interscholastic community</a:t>
            </a:r>
          </a:p>
          <a:p>
            <a:r>
              <a:rPr lang="en-US" dirty="0" smtClean="0"/>
              <a:t>22 Free Online Courses</a:t>
            </a:r>
          </a:p>
          <a:p>
            <a:r>
              <a:rPr lang="en-US" dirty="0" smtClean="0"/>
              <a:t>Completion Certificates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0977" r="42916" b="12085"/>
          <a:stretch/>
        </p:blipFill>
        <p:spPr>
          <a:xfrm>
            <a:off x="173618" y="3446"/>
            <a:ext cx="8785181" cy="6833350"/>
          </a:xfrm>
        </p:spPr>
      </p:pic>
    </p:spTree>
    <p:extLst>
      <p:ext uri="{BB962C8B-B14F-4D97-AF65-F5344CB8AC3E}">
        <p14:creationId xmlns:p14="http://schemas.microsoft.com/office/powerpoint/2010/main" val="166778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688"/>
          <a:stretch/>
        </p:blipFill>
        <p:spPr>
          <a:xfrm>
            <a:off x="164062" y="0"/>
            <a:ext cx="87960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3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r="3291"/>
          <a:stretch/>
        </p:blipFill>
        <p:spPr>
          <a:xfrm>
            <a:off x="11573" y="14304"/>
            <a:ext cx="910350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29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6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6759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1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peek</a:t>
            </a:r>
            <a:endParaRPr lang="en-US" dirty="0"/>
          </a:p>
        </p:txBody>
      </p:sp>
      <p:pic>
        <p:nvPicPr>
          <p:cNvPr id="5" name="Unit 1_1_3_r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989138"/>
            <a:ext cx="7720013" cy="4338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www.nfhs.org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FHS Brand">
      <a:dk1>
        <a:srgbClr val="414B56"/>
      </a:dk1>
      <a:lt1>
        <a:sysClr val="window" lastClr="FFFFFF"/>
      </a:lt1>
      <a:dk2>
        <a:srgbClr val="1F497D"/>
      </a:dk2>
      <a:lt2>
        <a:srgbClr val="D8D8D8"/>
      </a:lt2>
      <a:accent1>
        <a:srgbClr val="FFCE00"/>
      </a:accent1>
      <a:accent2>
        <a:srgbClr val="D21034"/>
      </a:accent2>
      <a:accent3>
        <a:srgbClr val="003798"/>
      </a:accent3>
      <a:accent4>
        <a:srgbClr val="E96B10"/>
      </a:accent4>
      <a:accent5>
        <a:srgbClr val="581963"/>
      </a:accent5>
      <a:accent6>
        <a:srgbClr val="006A4E"/>
      </a:accent6>
      <a:hlink>
        <a:srgbClr val="414B56"/>
      </a:hlink>
      <a:folHlink>
        <a:srgbClr val="0037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21D7B0-4C81-4282-ADA6-F752061CD059}" vid="{E24F5168-C2A1-499B-B131-CD5713470D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NFHS Company PowerPoint_2016</Template>
  <TotalTime>95</TotalTime>
  <Words>64</Words>
  <Application>Microsoft Macintosh PowerPoint</Application>
  <PresentationFormat>On-screen Show (4:3)</PresentationFormat>
  <Paragraphs>24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Courier New</vt:lpstr>
      <vt:lpstr>Wingdings</vt:lpstr>
      <vt:lpstr>Arial</vt:lpstr>
      <vt:lpstr>Office Theme</vt:lpstr>
      <vt:lpstr>The Nfhs learning center</vt:lpstr>
      <vt:lpstr>PowerPoint Presentation</vt:lpstr>
      <vt:lpstr>The nfhs learning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Sneak peek</vt:lpstr>
      <vt:lpstr>performances</vt:lpstr>
      <vt:lpstr>quotes</vt:lpstr>
      <vt:lpstr>Sneak peek</vt:lpstr>
      <vt:lpstr>Congratulations!</vt:lpstr>
      <vt:lpstr>PowerPoint Presentation</vt:lpstr>
      <vt:lpstr>badges/certifications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Schuster</dc:creator>
  <cp:lastModifiedBy>Dan Schuster</cp:lastModifiedBy>
  <cp:revision>8</cp:revision>
  <dcterms:created xsi:type="dcterms:W3CDTF">2016-09-13T20:23:22Z</dcterms:created>
  <dcterms:modified xsi:type="dcterms:W3CDTF">2016-09-19T14:25:10Z</dcterms:modified>
</cp:coreProperties>
</file>